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E51C8-4E10-4533-88DF-EA7B0AB2A9D9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10D-46B2-45AD-A618-2BDE0BE844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D210D-46B2-45AD-A618-2BDE0BE8449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1AB893-1665-465B-9855-3D09F181728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1AB893-1665-465B-9855-3D09F181728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1AB893-1665-465B-9855-3D09F181728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1AB893-1665-465B-9855-3D09F181728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5543342" cy="2868168"/>
          </a:xfrm>
        </p:spPr>
        <p:txBody>
          <a:bodyPr/>
          <a:lstStyle/>
          <a:p>
            <a:r>
              <a:rPr lang="ru-RU" dirty="0" smtClean="0"/>
              <a:t>Иммунитет.</a:t>
            </a:r>
            <a:br>
              <a:rPr lang="ru-RU" dirty="0" smtClean="0"/>
            </a:br>
            <a:r>
              <a:rPr lang="ru-RU" dirty="0" smtClean="0"/>
              <a:t>Виды иммунитета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Иммунитет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7239000" cy="4637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Факторы ослабляющие иммунитет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Факторы укрепляющие иммунитет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Вредные привычки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Здоровый образ жизни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а) алкоголь разрушает печень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а) прогулки на свежем воздухе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б) никотин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б) занятие спортом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r>
                        <a:rPr lang="ru-RU" baseline="0" dirty="0" smtClean="0"/>
                        <a:t> Энергетическое истощение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Учет энергетических затрат организма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а) болезнь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а) крепкое здоровье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б) плохой сон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б) крепкий сон</a:t>
                      </a:r>
                      <a:endParaRPr lang="ru-RU" dirty="0"/>
                    </a:p>
                  </a:txBody>
                  <a:tcPr/>
                </a:tc>
              </a:tr>
              <a:tr h="492466">
                <a:tc>
                  <a:txBody>
                    <a:bodyPr/>
                    <a:lstStyle/>
                    <a:p>
                      <a:r>
                        <a:rPr lang="ru-RU" dirty="0" smtClean="0"/>
                        <a:t>в) неполноценное питание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в) полноценное питание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Стрессовое напряжение разрушает лимфоциты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3.Спокойная обстановка в семье, школе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Гиподинамия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Активный образ жизни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1785934"/>
          </a:xfrm>
        </p:spPr>
        <p:txBody>
          <a:bodyPr/>
          <a:lstStyle/>
          <a:p>
            <a:r>
              <a:rPr lang="ru-RU" dirty="0" smtClean="0"/>
              <a:t>Факторы укрепляющие иммунитет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Полноценное питание </a:t>
            </a:r>
            <a:endParaRPr lang="ru-RU" sz="3600" dirty="0"/>
          </a:p>
        </p:txBody>
      </p:sp>
      <p:pic>
        <p:nvPicPr>
          <p:cNvPr id="21506" name="Picture 2" descr="http://www.patee.ru/r/x4/89/f4/52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520" r="152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857232"/>
            <a:ext cx="3603156" cy="264320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«Нет в мире непонятного,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многое не понято»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00694" y="4143380"/>
            <a:ext cx="3429000" cy="10604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И.И. Мечников</a:t>
            </a:r>
            <a:endParaRPr lang="ru-RU" sz="2800" dirty="0"/>
          </a:p>
        </p:txBody>
      </p:sp>
      <p:pic>
        <p:nvPicPr>
          <p:cNvPr id="7" name="Picture 2" descr=" 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</a:t>
            </a:r>
            <a:r>
              <a:rPr lang="ru-RU" dirty="0" smtClean="0"/>
              <a:t>беседы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Каков состав крови  и значение крови для организма?</a:t>
            </a:r>
          </a:p>
          <a:p>
            <a:r>
              <a:rPr lang="ru-RU" dirty="0" smtClean="0"/>
              <a:t>2.Назовите форменные элементы крови и их функции.</a:t>
            </a:r>
          </a:p>
          <a:p>
            <a:r>
              <a:rPr lang="ru-RU" dirty="0" smtClean="0"/>
              <a:t>3.Как называется плазма крови без форменных элементов?</a:t>
            </a:r>
          </a:p>
          <a:p>
            <a:r>
              <a:rPr lang="ru-RU" dirty="0" smtClean="0"/>
              <a:t>4.Кто открыл явление фагоцитоза?</a:t>
            </a:r>
          </a:p>
          <a:p>
            <a:r>
              <a:rPr lang="ru-RU" dirty="0" smtClean="0"/>
              <a:t>5.Какие заболевания называются инфекционными?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Эдвард </a:t>
            </a:r>
            <a:r>
              <a:rPr lang="ru-RU" dirty="0" err="1" smtClean="0"/>
              <a:t>Дженнер</a:t>
            </a:r>
            <a:r>
              <a:rPr lang="ru-RU" dirty="0" smtClean="0"/>
              <a:t> - английский врач и изобретатель вакцины от черной оспы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Первый руководитель</a:t>
            </a:r>
          </a:p>
          <a:p>
            <a:r>
              <a:rPr lang="ru-RU" sz="2000" dirty="0" smtClean="0"/>
              <a:t> (с 1803) общества оспопрививания в Лондоне</a:t>
            </a:r>
            <a:endParaRPr lang="ru-RU" sz="2000" dirty="0"/>
          </a:p>
        </p:txBody>
      </p:sp>
      <p:pic>
        <p:nvPicPr>
          <p:cNvPr id="16386" name="Picture 2" descr="http://www.knowbiology.ru/pics/tr66azi02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1212" b="1121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1143000"/>
            <a:ext cx="3746032" cy="32861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Луи Пастер</a:t>
            </a:r>
            <a:br>
              <a:rPr lang="ru-RU" sz="3200" dirty="0" smtClean="0"/>
            </a:br>
            <a:r>
              <a:rPr lang="ru-RU" sz="3200" dirty="0" smtClean="0"/>
              <a:t>Французский химик,</a:t>
            </a:r>
            <a:br>
              <a:rPr lang="ru-RU" sz="3200" dirty="0" smtClean="0"/>
            </a:br>
            <a:r>
              <a:rPr lang="ru-RU" sz="3200" dirty="0" smtClean="0"/>
              <a:t>величайший исследователь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5214950"/>
            <a:ext cx="3429000" cy="285752"/>
          </a:xfrm>
        </p:spPr>
        <p:txBody>
          <a:bodyPr>
            <a:noAutofit/>
          </a:bodyPr>
          <a:lstStyle/>
          <a:p>
            <a:r>
              <a:rPr lang="ru-RU" sz="2000" dirty="0" smtClean="0"/>
              <a:t>27.12.1822-28.09.1895)</a:t>
            </a:r>
            <a:endParaRPr lang="ru-RU" sz="2000" dirty="0"/>
          </a:p>
        </p:txBody>
      </p:sp>
      <p:pic>
        <p:nvPicPr>
          <p:cNvPr id="18434" name="Picture 2" descr="Pasteur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3336" b="1333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428604"/>
            <a:ext cx="3429000" cy="35004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6 июля 1885 года первая прививка была сделана  9-летнему Иосифу  </a:t>
            </a:r>
            <a:r>
              <a:rPr lang="ru-RU" sz="2400" dirty="0" err="1" smtClean="0"/>
              <a:t>Мейстеру</a:t>
            </a:r>
            <a:r>
              <a:rPr lang="ru-RU" sz="2400" dirty="0" smtClean="0"/>
              <a:t> по просьбе его матери.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4286256"/>
            <a:ext cx="3429000" cy="2143140"/>
          </a:xfrm>
        </p:spPr>
        <p:txBody>
          <a:bodyPr>
            <a:noAutofit/>
          </a:bodyPr>
          <a:lstStyle/>
          <a:p>
            <a:r>
              <a:rPr lang="ru-RU" sz="1800" dirty="0" smtClean="0"/>
              <a:t>группа русских крестьян из Смоленска, покусанные бешеным волком. Из 19 человек, прибывших в Париж, 16 были вылечены, несмотря на то, что с момента заражения до первой прививки прошло 12 дней.</a:t>
            </a:r>
            <a:endParaRPr lang="ru-RU" sz="1800" dirty="0"/>
          </a:p>
        </p:txBody>
      </p:sp>
      <p:pic>
        <p:nvPicPr>
          <p:cNvPr id="19458" name="Picture 2" descr="Russian peasant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654" r="1665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Илья Ильич Мечников</a:t>
            </a:r>
            <a:br>
              <a:rPr lang="ru-RU" sz="3200" dirty="0" smtClean="0"/>
            </a:br>
            <a:r>
              <a:rPr lang="ru-RU" sz="3200" dirty="0" smtClean="0"/>
              <a:t>Нобелевский лауреат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1908 г. получил Нобелевскую премию за открытие фагоцитоза</a:t>
            </a:r>
            <a:endParaRPr lang="ru-RU" sz="2800" dirty="0"/>
          </a:p>
        </p:txBody>
      </p:sp>
      <p:pic>
        <p:nvPicPr>
          <p:cNvPr id="20482" name="Picture 2" descr="http://library-21.narod.ru/articles/Mechnikov_1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5089" b="508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428736"/>
            <a:ext cx="69294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Иммунитет –способность организма защищать</a:t>
            </a:r>
          </a:p>
          <a:p>
            <a:r>
              <a:rPr lang="ru-RU" sz="4400" dirty="0" smtClean="0"/>
              <a:t> себя от болезнетворных микроорганизмов.</a:t>
            </a:r>
            <a:endParaRPr lang="ru-RU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</p:spPr>
        <p:txBody>
          <a:bodyPr/>
          <a:lstStyle/>
          <a:p>
            <a:r>
              <a:rPr lang="ru-RU" dirty="0" smtClean="0"/>
              <a:t>         Виды иммунитета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286776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</a:t>
            </a:r>
            <a:r>
              <a:rPr lang="ru-RU" sz="3200" dirty="0" smtClean="0"/>
              <a:t>иммунитет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Естественный                  Искусственный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врожденный  приобретенный       активный       пассивный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вакцина          лечебная сыворотка</a:t>
            </a:r>
          </a:p>
          <a:p>
            <a:pPr>
              <a:buNone/>
            </a:pPr>
            <a:r>
              <a:rPr lang="ru-RU" sz="2000" dirty="0" smtClean="0"/>
              <a:t>                                     </a:t>
            </a:r>
            <a:endParaRPr lang="ru-RU" sz="1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143108" y="2071678"/>
            <a:ext cx="150019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14810" y="2000240"/>
            <a:ext cx="135732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785786" y="3000372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857356" y="3000372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4572000" y="2928934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893603" y="3107529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4179091" y="41076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6179355" y="41076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260</TotalTime>
  <Words>252</Words>
  <Application>Microsoft Office PowerPoint</Application>
  <PresentationFormat>Экран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Иммунитет. Виды иммунитета</vt:lpstr>
      <vt:lpstr>«Нет в мире непонятного,  многое не понято» </vt:lpstr>
      <vt:lpstr>Вопросы для беседы</vt:lpstr>
      <vt:lpstr>Эдвард Дженнер - английский врач и изобретатель вакцины от черной оспы</vt:lpstr>
      <vt:lpstr>Луи Пастер Французский химик, величайший исследователь</vt:lpstr>
      <vt:lpstr>6 июля 1885 года первая прививка была сделана  9-летнему Иосифу  Мейстеру по просьбе его матери. </vt:lpstr>
      <vt:lpstr>Илья Ильич Мечников Нобелевский лауреат</vt:lpstr>
      <vt:lpstr>Слайд 8</vt:lpstr>
      <vt:lpstr>         Виды иммунитета</vt:lpstr>
      <vt:lpstr>Иммунитет </vt:lpstr>
      <vt:lpstr>Факторы укрепляющие иммунитет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33</cp:revision>
  <dcterms:created xsi:type="dcterms:W3CDTF">2013-01-27T12:14:02Z</dcterms:created>
  <dcterms:modified xsi:type="dcterms:W3CDTF">2013-01-28T17:22:05Z</dcterms:modified>
</cp:coreProperties>
</file>