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3866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</a:t>
            </a:r>
            <a:r>
              <a:rPr lang="ru-RU" dirty="0" smtClean="0"/>
              <a:t>урока: «Вода - необыкновенное вещество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342900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81128" y="3581400"/>
            <a:ext cx="6858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Выполнила: </a:t>
            </a:r>
            <a:r>
              <a:rPr lang="ru-RU" sz="2800" dirty="0" err="1" smtClean="0">
                <a:solidFill>
                  <a:srgbClr val="002060"/>
                </a:solidFill>
              </a:rPr>
              <a:t>Кусманова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Замира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Сарсенбаевна</a:t>
            </a:r>
            <a:r>
              <a:rPr lang="ru-RU" sz="2800" dirty="0" smtClean="0">
                <a:solidFill>
                  <a:srgbClr val="002060"/>
                </a:solidFill>
              </a:rPr>
              <a:t>, учитель начальных классов МКОУ «</a:t>
            </a:r>
            <a:r>
              <a:rPr lang="ru-RU" sz="2800" dirty="0" err="1" smtClean="0">
                <a:solidFill>
                  <a:srgbClr val="002060"/>
                </a:solidFill>
              </a:rPr>
              <a:t>Ильичевская</a:t>
            </a:r>
            <a:r>
              <a:rPr lang="ru-RU" sz="2800" dirty="0" smtClean="0">
                <a:solidFill>
                  <a:srgbClr val="002060"/>
                </a:solidFill>
              </a:rPr>
              <a:t> СОШ , Николаевский район, Волгоградская  область.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29544"/>
        </p:xfrm>
        <a:graphic>
          <a:graphicData uri="http://schemas.openxmlformats.org/presentationml/2006/ole">
            <p:oleObj spid="_x0000_s1025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5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82100" cy="6858000"/>
        </p:xfrm>
        <a:graphic>
          <a:graphicData uri="http://schemas.openxmlformats.org/presentationml/2006/ole">
            <p:oleObj spid="_x0000_s15361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82100" cy="6858000"/>
        </p:xfrm>
        <a:graphic>
          <a:graphicData uri="http://schemas.openxmlformats.org/presentationml/2006/ole">
            <p:oleObj spid="_x0000_s14337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29</Words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Апекс</vt:lpstr>
      <vt:lpstr>Слайд Microsoft Office PowerPoint</vt:lpstr>
      <vt:lpstr>Тема урока: «Вода - необыкновенное вещество»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Aman</dc:creator>
  <cp:lastModifiedBy>Aman</cp:lastModifiedBy>
  <cp:revision>3</cp:revision>
  <dcterms:created xsi:type="dcterms:W3CDTF">2013-01-28T13:18:00Z</dcterms:created>
  <dcterms:modified xsi:type="dcterms:W3CDTF">2013-01-28T15:22:12Z</dcterms:modified>
</cp:coreProperties>
</file>