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988840"/>
            <a:ext cx="7125113" cy="92447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Тема : Дифференциация звуков П –</a:t>
            </a:r>
            <a:r>
              <a:rPr lang="ru-RU" b="1" dirty="0" err="1">
                <a:solidFill>
                  <a:srgbClr val="FF0000"/>
                </a:solidFill>
              </a:rPr>
              <a:t>Пь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19872" y="3573016"/>
            <a:ext cx="4968552" cy="2611277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Учитель – </a:t>
            </a:r>
            <a:r>
              <a:rPr lang="ru-RU" b="1" dirty="0" smtClean="0"/>
              <a:t>логопед</a:t>
            </a:r>
          </a:p>
          <a:p>
            <a:pPr marL="0" indent="0">
              <a:buNone/>
            </a:pPr>
            <a:r>
              <a:rPr lang="ru-RU" b="1" dirty="0" smtClean="0"/>
              <a:t>МБОУ </a:t>
            </a:r>
            <a:r>
              <a:rPr lang="ru-RU" b="1" dirty="0"/>
              <a:t>СОШ №79 </a:t>
            </a:r>
            <a:r>
              <a:rPr lang="ru-RU" b="1" dirty="0" err="1"/>
              <a:t>г.Уфы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Егорова Альбина Альбертовна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8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2899427" cy="924475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РЕПА 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Picture 6" descr="rep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556792"/>
            <a:ext cx="3054455" cy="3230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63688" y="4978004"/>
            <a:ext cx="1322784" cy="13313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20333" y="4978004"/>
            <a:ext cx="1322784" cy="13313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4927833"/>
            <a:ext cx="1322784" cy="13313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4978004"/>
            <a:ext cx="1322784" cy="13313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63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37" y="260648"/>
            <a:ext cx="7125113" cy="924475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ПЕРЕЦ</a:t>
            </a:r>
            <a:endParaRPr lang="ru-RU" sz="6000" dirty="0"/>
          </a:p>
        </p:txBody>
      </p:sp>
      <p:pic>
        <p:nvPicPr>
          <p:cNvPr id="4" name="Picture 11" descr="origi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40768"/>
            <a:ext cx="5017332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4956107"/>
            <a:ext cx="1322784" cy="13313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58941" y="4963927"/>
            <a:ext cx="1322784" cy="13313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26632" y="4956109"/>
            <a:ext cx="1322784" cy="13313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66792" y="4963927"/>
            <a:ext cx="1322784" cy="13313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020272" y="4956108"/>
            <a:ext cx="1322784" cy="13313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65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ПОМИДОР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4291" y="4608059"/>
            <a:ext cx="1008112" cy="93298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92403" y="4608060"/>
            <a:ext cx="1008112" cy="9329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00515" y="4612966"/>
            <a:ext cx="1008112" cy="93298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20522" y="4612965"/>
            <a:ext cx="1008112" cy="9329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0072" y="4612966"/>
            <a:ext cx="1008112" cy="93298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228184" y="4612966"/>
            <a:ext cx="1008112" cy="9329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236296" y="4612966"/>
            <a:ext cx="1008112" cy="93298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28800"/>
            <a:ext cx="2304256" cy="2356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3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125113" cy="924475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КАПУСТА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1299175174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340768"/>
            <a:ext cx="2863651" cy="272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9613" y="4684820"/>
            <a:ext cx="1008112" cy="93298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57725" y="4684820"/>
            <a:ext cx="1008112" cy="9329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054718" y="4684817"/>
            <a:ext cx="1008112" cy="93298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50820" y="4684820"/>
            <a:ext cx="1008112" cy="9329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58932" y="4684820"/>
            <a:ext cx="1008112" cy="93298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4684818"/>
            <a:ext cx="1008112" cy="93298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4684820"/>
            <a:ext cx="1008112" cy="9329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0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125113" cy="924475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ПЕТРУШКА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Picture 10" descr="265px-Starr_070906-8878_Petroselinum_crisp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223716"/>
            <a:ext cx="2736304" cy="3648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55576" y="5013176"/>
            <a:ext cx="1008112" cy="93298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4997152"/>
            <a:ext cx="1008112" cy="9329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4997151"/>
            <a:ext cx="1008112" cy="93298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4997152"/>
            <a:ext cx="1008112" cy="93298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64476" y="4997150"/>
            <a:ext cx="1008112" cy="9329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72588" y="4997149"/>
            <a:ext cx="1008112" cy="93298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750968" y="4997148"/>
            <a:ext cx="1008112" cy="93298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759080" y="4990414"/>
            <a:ext cx="1008112" cy="93298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75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Дополни предложения: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9" descr="220px-Tomato_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19913"/>
            <a:ext cx="5976664" cy="499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534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pio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723899"/>
            <a:ext cx="5809456" cy="5479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787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ANd9GcQjfO8LLA_WgIzppGnCFCWRdkFjb3GOIukuEt3wKU1yGXPMdwzV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677488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43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0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8640"/>
            <a:ext cx="3649216" cy="6471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7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ANd9GcRSxIDouN7b2YDh7DulLQtz1aqFaI1lo5tWw-yXyibKBtfLgB6Q-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878354" cy="398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89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3" y="332656"/>
            <a:ext cx="6984776" cy="3168352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Букву ту в спортивном зале     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Перекладиной назвали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Влез на букву озорник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Он </a:t>
            </a:r>
            <a:r>
              <a:rPr lang="ru-RU" b="1" dirty="0" err="1" smtClean="0">
                <a:solidFill>
                  <a:srgbClr val="002060"/>
                </a:solidFill>
              </a:rPr>
              <a:t>решил,что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та турник!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8373" y="3068960"/>
            <a:ext cx="3190788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</a:t>
            </a:r>
            <a:endParaRPr lang="ru-RU" sz="15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455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ANd9GcQ9RuvsfYk3Nw6XfRSXz3I8Rx20sa_uYSD3kWsgNWNsa-vKXlYjc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836712"/>
            <a:ext cx="5416624" cy="54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202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ANd9GcSh082L6AVrn7RaA7WIjesFSxrBpDArk5hO-kVnbDxXevQ5UZ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36712"/>
            <a:ext cx="6409385" cy="5272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87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ANd9GcQFczZJGJESNwXvcJ3xENP8o_O7B1HGHBJqK8anygI0FDJD6M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94377"/>
            <a:ext cx="4513312" cy="5686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10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П    У    Т    Ш    Е    К    О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6820d79269b548b77f19a81116f2b5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92214"/>
            <a:ext cx="3398362" cy="40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23528" y="3717032"/>
            <a:ext cx="4752528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6000" b="1" dirty="0" smtClean="0">
                <a:solidFill>
                  <a:srgbClr val="0070C0"/>
                </a:solidFill>
              </a:rPr>
              <a:t>ПЕТУШОК</a:t>
            </a:r>
            <a:endParaRPr lang="ru-RU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51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75724"/>
            <a:ext cx="7883035" cy="924475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Игра «Звездный час»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204864"/>
            <a:ext cx="7883035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КРАПИВА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3" name="Picture 5" descr="Рисунок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1104900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4" name="Picture 6" descr="Рисунок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67000"/>
            <a:ext cx="16192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5" name="Picture 7" descr="Рисунок4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4643446"/>
            <a:ext cx="1828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828800" y="685800"/>
            <a:ext cx="6019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FF"/>
                </a:solidFill>
                <a:latin typeface="Arial" pitchFamily="34" charset="0"/>
              </a:rPr>
              <a:t>Сегодня я работал лучше, чем вчера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3500430" y="4929198"/>
            <a:ext cx="465774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rgbClr val="0000FF"/>
                </a:solidFill>
                <a:latin typeface="Arial" pitchFamily="34" charset="0"/>
              </a:rPr>
              <a:t>Не доволен работой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1981200" y="2971800"/>
            <a:ext cx="563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FF"/>
                </a:solidFill>
                <a:latin typeface="Arial" pitchFamily="34" charset="0"/>
              </a:rPr>
              <a:t>Я мог бы работать лучше</a:t>
            </a:r>
          </a:p>
        </p:txBody>
      </p:sp>
    </p:spTree>
    <p:extLst>
      <p:ext uri="{BB962C8B-B14F-4D97-AF65-F5344CB8AC3E}">
        <p14:creationId xmlns:p14="http://schemas.microsoft.com/office/powerpoint/2010/main" val="69764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839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6" grpId="0"/>
      <p:bldP spid="83979" grpId="0"/>
      <p:bldP spid="8398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412776"/>
            <a:ext cx="7125113" cy="924475"/>
          </a:xfrm>
        </p:spPr>
        <p:txBody>
          <a:bodyPr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МОЛОДЦЫ!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47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301239734_krylatyj-moxnatyj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5040560" cy="491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 flipH="1">
            <a:off x="1763688" y="234654"/>
            <a:ext cx="6192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П- П- П  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12675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79912" y="836712"/>
            <a:ext cx="4354646" cy="924475"/>
          </a:xfrm>
        </p:spPr>
        <p:txBody>
          <a:bodyPr/>
          <a:lstStyle/>
          <a:p>
            <a:r>
              <a:rPr lang="ru-RU" sz="6000" dirty="0" smtClean="0"/>
              <a:t>согласный</a:t>
            </a:r>
            <a:endParaRPr lang="ru-RU" sz="6000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3851920" y="1907882"/>
            <a:ext cx="4426654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6000" dirty="0" smtClean="0"/>
              <a:t>твёрдый</a:t>
            </a:r>
            <a:endParaRPr lang="ru-RU" sz="6000" dirty="0"/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3883611" y="3010062"/>
            <a:ext cx="3130510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6000" dirty="0" smtClean="0"/>
              <a:t>глухой</a:t>
            </a:r>
            <a:endParaRPr lang="ru-RU" sz="6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5218" y="15628"/>
            <a:ext cx="3406702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endParaRPr lang="ru-RU" sz="30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72538" y="4005064"/>
            <a:ext cx="2327983" cy="227312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98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40602"/>
            <a:ext cx="4684296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0" b="1" cap="none" spc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П'</a:t>
            </a:r>
            <a:endParaRPr lang="ru-RU" sz="30000" b="1" cap="none" spc="0" dirty="0">
              <a:ln w="1905"/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4415796" y="620688"/>
            <a:ext cx="4354646" cy="924475"/>
          </a:xfrm>
        </p:spPr>
        <p:txBody>
          <a:bodyPr/>
          <a:lstStyle/>
          <a:p>
            <a:r>
              <a:rPr lang="ru-RU" sz="6000" dirty="0" smtClean="0"/>
              <a:t>согласный</a:t>
            </a:r>
            <a:endParaRPr lang="ru-RU" sz="6000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427984" y="1844824"/>
            <a:ext cx="4426654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6000" dirty="0" smtClean="0"/>
              <a:t>мягкий</a:t>
            </a:r>
            <a:endParaRPr lang="ru-RU" sz="6000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427984" y="2924944"/>
            <a:ext cx="3130510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6000" dirty="0" smtClean="0"/>
              <a:t>глухой</a:t>
            </a:r>
            <a:endParaRPr lang="ru-RU" sz="6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19796" y="4149080"/>
            <a:ext cx="2327983" cy="227312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04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Прочитайте слоги: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807361"/>
            <a:ext cx="7306973" cy="42139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000" dirty="0" smtClean="0"/>
              <a:t>па</a:t>
            </a:r>
          </a:p>
          <a:p>
            <a:pPr marL="0" indent="0">
              <a:buNone/>
            </a:pPr>
            <a:r>
              <a:rPr lang="ru-RU" sz="6000" dirty="0" err="1" smtClean="0"/>
              <a:t>пу</a:t>
            </a:r>
            <a:endParaRPr lang="ru-RU" sz="6000" dirty="0" smtClean="0"/>
          </a:p>
          <a:p>
            <a:pPr marL="0" indent="0">
              <a:buNone/>
            </a:pPr>
            <a:r>
              <a:rPr lang="ru-RU" sz="6000" dirty="0" smtClean="0"/>
              <a:t>пи</a:t>
            </a:r>
          </a:p>
          <a:p>
            <a:pPr marL="0" indent="0">
              <a:buNone/>
            </a:pPr>
            <a:r>
              <a:rPr lang="ru-RU" sz="6000" dirty="0" err="1" smtClean="0"/>
              <a:t>пе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1916832"/>
            <a:ext cx="720080" cy="7200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655577" y="1916832"/>
            <a:ext cx="720080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3068960"/>
            <a:ext cx="720080" cy="7200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55577" y="3068960"/>
            <a:ext cx="720080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935497" y="4293096"/>
            <a:ext cx="720080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02789" y="4293096"/>
            <a:ext cx="720080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02789" y="5385079"/>
            <a:ext cx="720080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35497" y="5385079"/>
            <a:ext cx="720080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93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5113" cy="92447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Игра «Доскажи словечко»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1018-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30449"/>
            <a:ext cx="3429216" cy="277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scrn_big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05063"/>
            <a:ext cx="3600400" cy="2624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56176" y="980729"/>
            <a:ext cx="2520280" cy="3170099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ru-RU" sz="20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173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125113" cy="92447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Сказка «Про овощи»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pomid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393579"/>
            <a:ext cx="3384376" cy="507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9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Nd9GcSwkTQK654QAs0mlHrkwQqlSXzBtlmCVLMosJPTypIROTGYIo5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27051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1299175174_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007" y="260648"/>
            <a:ext cx="1987840" cy="189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15035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0648"/>
            <a:ext cx="2989081" cy="19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ANd9GcSC6JzLiJjof1bajDlEkGNSLL1EPVrNprnmi8UTm41_pB8QuhK3F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69" y="2389262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rep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675" y="2408312"/>
            <a:ext cx="19812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ANd9GcQm5RaTX9fW0O1Dyv0ukRdrgjqggR0kpnffKD4zTBwatSXmZvVEp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447" y="2389262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11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98" y="4599972"/>
            <a:ext cx="3397424" cy="1988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 descr="220px-Tomato_j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937" y="2408312"/>
            <a:ext cx="2095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 descr="265px-Starr_070906-8878_Petroselinum_crispum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053" y="4503812"/>
            <a:ext cx="1700213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 descr="original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625512"/>
            <a:ext cx="2885679" cy="198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02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93</Words>
  <Application>Microsoft Office PowerPoint</Application>
  <PresentationFormat>Экран (4:3)</PresentationFormat>
  <Paragraphs>37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Spring</vt:lpstr>
      <vt:lpstr>Тема : Дифференциация звуков П –Пь </vt:lpstr>
      <vt:lpstr>Букву ту в спортивном зале       Перекладиной назвали Влез на букву озорник Он решил,что та турник! </vt:lpstr>
      <vt:lpstr>Презентация PowerPoint</vt:lpstr>
      <vt:lpstr>согласный</vt:lpstr>
      <vt:lpstr>согласный</vt:lpstr>
      <vt:lpstr>Прочитайте слоги:</vt:lpstr>
      <vt:lpstr>Игра «Доскажи словечко»</vt:lpstr>
      <vt:lpstr>Сказка «Про овощи»</vt:lpstr>
      <vt:lpstr>Презентация PowerPoint</vt:lpstr>
      <vt:lpstr>РЕПА </vt:lpstr>
      <vt:lpstr>ПЕРЕЦ</vt:lpstr>
      <vt:lpstr>ПОМИДОР</vt:lpstr>
      <vt:lpstr>КАПУСТА</vt:lpstr>
      <vt:lpstr>ПЕТРУШКА</vt:lpstr>
      <vt:lpstr>Дополни предложения: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    У    Т    Ш    Е    К    О</vt:lpstr>
      <vt:lpstr>Игра «Звездный час»</vt:lpstr>
      <vt:lpstr>Презентация PowerPoint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Дифференциация звуков П –Пь </dc:title>
  <dc:creator>Альбина</dc:creator>
  <cp:lastModifiedBy>Альбина</cp:lastModifiedBy>
  <cp:revision>11</cp:revision>
  <dcterms:created xsi:type="dcterms:W3CDTF">2013-01-31T04:58:05Z</dcterms:created>
  <dcterms:modified xsi:type="dcterms:W3CDTF">2013-01-31T07:52:08Z</dcterms:modified>
</cp:coreProperties>
</file>