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6C65-D404-461F-9736-F5FCA123B121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3D80F-034D-47A5-992E-ACEEBA012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the country </a:t>
            </a:r>
            <a:endParaRPr lang="ru-RU" dirty="0"/>
          </a:p>
        </p:txBody>
      </p:sp>
      <p:pic>
        <p:nvPicPr>
          <p:cNvPr id="13" name="Содержимое 12" descr="Китай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6929486" cy="4357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beaver is the national symbol of Canada </a:t>
            </a:r>
            <a:endParaRPr lang="ru-RU" dirty="0"/>
          </a:p>
        </p:txBody>
      </p:sp>
      <p:pic>
        <p:nvPicPr>
          <p:cNvPr id="4" name="Содержимое 3" descr="Боб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728667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the country</a:t>
            </a:r>
            <a:endParaRPr lang="ru-RU" dirty="0"/>
          </a:p>
        </p:txBody>
      </p:sp>
      <p:pic>
        <p:nvPicPr>
          <p:cNvPr id="4" name="Содержимое 3" descr="Франц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785818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cock is the national symbol of France</a:t>
            </a:r>
            <a:endParaRPr lang="ru-RU" dirty="0"/>
          </a:p>
        </p:txBody>
      </p:sp>
      <p:pic>
        <p:nvPicPr>
          <p:cNvPr id="4" name="Содержимое 3" descr="Пету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00200"/>
            <a:ext cx="7143799" cy="4686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the country</a:t>
            </a:r>
            <a:endParaRPr lang="ru-RU" dirty="0"/>
          </a:p>
        </p:txBody>
      </p:sp>
      <p:pic>
        <p:nvPicPr>
          <p:cNvPr id="4" name="Содержимое 3" descr="СШ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7358114" cy="4286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eagle is national symbol of the USA</a:t>
            </a:r>
            <a:endParaRPr lang="ru-RU" dirty="0"/>
          </a:p>
        </p:txBody>
      </p:sp>
      <p:pic>
        <p:nvPicPr>
          <p:cNvPr id="4" name="Содержимое 3" descr="Ор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750099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the country</a:t>
            </a:r>
            <a:endParaRPr lang="ru-RU" dirty="0"/>
          </a:p>
        </p:txBody>
      </p:sp>
      <p:pic>
        <p:nvPicPr>
          <p:cNvPr id="4" name="Содержимое 3" descr="Росс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750099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bear is the national symbol of Russia</a:t>
            </a:r>
            <a:endParaRPr lang="ru-RU" dirty="0"/>
          </a:p>
        </p:txBody>
      </p:sp>
      <p:pic>
        <p:nvPicPr>
          <p:cNvPr id="4" name="Содержимое 3" descr="Медве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50099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the country</a:t>
            </a:r>
            <a:endParaRPr lang="ru-RU" dirty="0"/>
          </a:p>
        </p:txBody>
      </p:sp>
      <p:pic>
        <p:nvPicPr>
          <p:cNvPr id="4" name="Содержимое 3" descr="Новая Зеланд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958180"/>
            <a:ext cx="7643866" cy="4256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kiwi is the national symbol of New Zealand</a:t>
            </a:r>
            <a:endParaRPr lang="ru-RU" dirty="0"/>
          </a:p>
        </p:txBody>
      </p:sp>
      <p:pic>
        <p:nvPicPr>
          <p:cNvPr id="4" name="Содержимое 3" descr="Кив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764386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the country</a:t>
            </a:r>
            <a:endParaRPr lang="ru-RU" dirty="0"/>
          </a:p>
        </p:txBody>
      </p:sp>
      <p:pic>
        <p:nvPicPr>
          <p:cNvPr id="4" name="Содержимое 3" descr="Таиланд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7715304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panda is the national symbol of China  </a:t>
            </a:r>
            <a:endParaRPr lang="ru-RU" dirty="0"/>
          </a:p>
        </p:txBody>
      </p:sp>
      <p:pic>
        <p:nvPicPr>
          <p:cNvPr id="14" name="Содержимое 13" descr="Пан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elephant is the symbol of Thailand</a:t>
            </a:r>
            <a:endParaRPr lang="ru-RU" dirty="0"/>
          </a:p>
        </p:txBody>
      </p:sp>
      <p:pic>
        <p:nvPicPr>
          <p:cNvPr id="4" name="Содержимое 3" descr="Сл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429552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the country</a:t>
            </a:r>
            <a:endParaRPr lang="ru-RU" dirty="0"/>
          </a:p>
        </p:txBody>
      </p:sp>
      <p:pic>
        <p:nvPicPr>
          <p:cNvPr id="4" name="Содержимое 3" descr="Финлянд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deer is the symbol of Finland</a:t>
            </a:r>
            <a:endParaRPr lang="ru-RU" dirty="0"/>
          </a:p>
        </p:txBody>
      </p:sp>
      <p:pic>
        <p:nvPicPr>
          <p:cNvPr id="4" name="Содержимое 3" descr="Ол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757242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the country</a:t>
            </a:r>
            <a:endParaRPr lang="ru-RU" dirty="0"/>
          </a:p>
        </p:txBody>
      </p:sp>
      <p:pic>
        <p:nvPicPr>
          <p:cNvPr id="4" name="Содержимое 3" descr="Австрал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3"/>
            <a:ext cx="7546792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kangaroo is the national symbol of Australia </a:t>
            </a:r>
            <a:endParaRPr lang="ru-RU" dirty="0"/>
          </a:p>
        </p:txBody>
      </p:sp>
      <p:pic>
        <p:nvPicPr>
          <p:cNvPr id="6" name="Содержимое 5" descr="кенгур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00200"/>
            <a:ext cx="7715303" cy="4829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the country</a:t>
            </a:r>
            <a:endParaRPr lang="ru-RU" dirty="0"/>
          </a:p>
        </p:txBody>
      </p:sp>
      <p:pic>
        <p:nvPicPr>
          <p:cNvPr id="4" name="Содержимое 3" descr="Великобритан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846" y="1857364"/>
            <a:ext cx="7548368" cy="4268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lion is the national symbol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UK  </a:t>
            </a:r>
            <a:endParaRPr lang="ru-RU" dirty="0"/>
          </a:p>
        </p:txBody>
      </p:sp>
      <p:pic>
        <p:nvPicPr>
          <p:cNvPr id="4" name="Содержимое 3" descr="Л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7429552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the country</a:t>
            </a:r>
            <a:endParaRPr lang="ru-RU" dirty="0"/>
          </a:p>
        </p:txBody>
      </p:sp>
      <p:pic>
        <p:nvPicPr>
          <p:cNvPr id="4" name="Содержимое 3" descr="Инд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7500989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tiger is the national symbol of India</a:t>
            </a:r>
            <a:endParaRPr lang="ru-RU" dirty="0"/>
          </a:p>
        </p:txBody>
      </p:sp>
      <p:pic>
        <p:nvPicPr>
          <p:cNvPr id="4" name="Содержимое 3" descr="Тиг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00200"/>
            <a:ext cx="7215238" cy="4757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the country</a:t>
            </a:r>
            <a:endParaRPr lang="ru-RU" dirty="0"/>
          </a:p>
        </p:txBody>
      </p:sp>
      <p:pic>
        <p:nvPicPr>
          <p:cNvPr id="4" name="Содержимое 3" descr="Кана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786742" cy="4757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119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Name the country </vt:lpstr>
      <vt:lpstr>The panda is the national symbol of China  </vt:lpstr>
      <vt:lpstr>Name the country</vt:lpstr>
      <vt:lpstr>The kangaroo is the national symbol of Australia </vt:lpstr>
      <vt:lpstr>Name the country</vt:lpstr>
      <vt:lpstr>The lion is the national symbol of  the UK  </vt:lpstr>
      <vt:lpstr>Name the country</vt:lpstr>
      <vt:lpstr>The tiger is the national symbol of India</vt:lpstr>
      <vt:lpstr>Name the country</vt:lpstr>
      <vt:lpstr>The beaver is the national symbol of Canada </vt:lpstr>
      <vt:lpstr>Name the country</vt:lpstr>
      <vt:lpstr>The cock is the national symbol of France</vt:lpstr>
      <vt:lpstr>Name the country</vt:lpstr>
      <vt:lpstr>The eagle is national symbol of the USA</vt:lpstr>
      <vt:lpstr>Name the country</vt:lpstr>
      <vt:lpstr>The bear is the national symbol of Russia</vt:lpstr>
      <vt:lpstr>Name the country</vt:lpstr>
      <vt:lpstr>The kiwi is the national symbol of New Zealand</vt:lpstr>
      <vt:lpstr>Name the country</vt:lpstr>
      <vt:lpstr>The elephant is the symbol of Thailand</vt:lpstr>
      <vt:lpstr>Name the country</vt:lpstr>
      <vt:lpstr>The deer is the symbol of Finland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C-Lav</dc:creator>
  <cp:lastModifiedBy>C-Lav</cp:lastModifiedBy>
  <cp:revision>16</cp:revision>
  <dcterms:created xsi:type="dcterms:W3CDTF">2011-12-11T19:07:56Z</dcterms:created>
  <dcterms:modified xsi:type="dcterms:W3CDTF">2011-12-19T16:36:21Z</dcterms:modified>
</cp:coreProperties>
</file>