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5" r:id="rId4"/>
    <p:sldId id="260" r:id="rId5"/>
    <p:sldId id="263" r:id="rId6"/>
    <p:sldId id="261" r:id="rId7"/>
    <p:sldId id="259" r:id="rId8"/>
    <p:sldId id="268" r:id="rId9"/>
    <p:sldId id="275" r:id="rId10"/>
    <p:sldId id="276" r:id="rId11"/>
    <p:sldId id="267" r:id="rId12"/>
    <p:sldId id="270" r:id="rId13"/>
    <p:sldId id="271" r:id="rId14"/>
    <p:sldId id="272" r:id="rId15"/>
    <p:sldId id="273" r:id="rId16"/>
    <p:sldId id="27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99"/>
    <a:srgbClr val="660066"/>
    <a:srgbClr val="9900FF"/>
    <a:srgbClr val="CC66FF"/>
    <a:srgbClr val="FF99CC"/>
    <a:srgbClr val="FF00FF"/>
    <a:srgbClr val="0000FF"/>
    <a:srgbClr val="0099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E6FB6A-A6B4-4560-A1FB-C4D7AC05BE3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B50D27-4CA4-40DC-9B88-48340075C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u.wikipedia.org/wiki/%D0%A4%D0%B0%D0%B9%D0%BB:Flag_of_Scotland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ru.wikipedia.org/wiki/%D0%A4%D0%B0%D0%B9%D0%BB:Europe_location_SCO2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Kingdom_of_scotland_royal_arms.sv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28662" y="2786059"/>
            <a:ext cx="6215106" cy="100013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</a:t>
            </a:r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</a:t>
            </a:r>
            <a:r>
              <a:rPr lang="en-US" sz="4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Travelling in  time</a:t>
            </a:r>
            <a:endParaRPr lang="ru-RU" sz="4400" b="1" cap="none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5963" y="6237288"/>
            <a:ext cx="3267075" cy="5349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100" b="1" dirty="0" smtClean="0"/>
              <a:t>Урок в 5 классе по учебнику «</a:t>
            </a:r>
            <a:r>
              <a:rPr lang="en-US" sz="1100" b="1" dirty="0" smtClean="0"/>
              <a:t>Happy English.ru</a:t>
            </a:r>
            <a:r>
              <a:rPr lang="ru-RU" sz="1100" b="1" dirty="0" smtClean="0"/>
              <a:t>» авторы К.Кауфман, М. Кауфман.</a:t>
            </a:r>
            <a:endParaRPr lang="ru-RU" sz="1100" b="1" dirty="0"/>
          </a:p>
        </p:txBody>
      </p:sp>
      <p:pic>
        <p:nvPicPr>
          <p:cNvPr id="1026" name="Picture 2" descr="C:\Users\Варвара\Documents\шотл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0">
            <a:off x="407717" y="4252857"/>
            <a:ext cx="2160006" cy="1512000"/>
          </a:xfrm>
          <a:prstGeom prst="rect">
            <a:avLst/>
          </a:prstGeom>
          <a:noFill/>
          <a:ln w="76200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3" descr="C:\Users\Варвара\Documents\шотл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20000">
            <a:off x="6118794" y="4214439"/>
            <a:ext cx="2694693" cy="1698828"/>
          </a:xfrm>
          <a:prstGeom prst="rect">
            <a:avLst/>
          </a:prstGeom>
          <a:noFill/>
          <a:ln w="50800" cmpd="thickThin">
            <a:solidFill>
              <a:srgbClr val="FFC000"/>
            </a:solidFill>
            <a:prstDash val="solid"/>
          </a:ln>
        </p:spPr>
      </p:pic>
      <p:pic>
        <p:nvPicPr>
          <p:cNvPr id="1028" name="Picture 4" descr="C:\Users\Варвара\Documents\шотланд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929198"/>
            <a:ext cx="2243655" cy="1440184"/>
          </a:xfrm>
          <a:prstGeom prst="rect">
            <a:avLst/>
          </a:prstGeom>
          <a:noFill/>
          <a:ln w="60325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6" descr="MPj016385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40000">
            <a:off x="414603" y="640906"/>
            <a:ext cx="3435171" cy="2244287"/>
          </a:xfrm>
          <a:prstGeom prst="rect">
            <a:avLst/>
          </a:prstGeom>
          <a:noFill/>
          <a:ln w="69850" cmpd="thickThin">
            <a:solidFill>
              <a:srgbClr val="FFC000"/>
            </a:solidFill>
          </a:ln>
        </p:spPr>
      </p:pic>
      <p:pic>
        <p:nvPicPr>
          <p:cNvPr id="11" name="Picture 11" descr="MPj040053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">
            <a:off x="5188006" y="605537"/>
            <a:ext cx="3343747" cy="2204689"/>
          </a:xfrm>
          <a:prstGeom prst="rect">
            <a:avLst/>
          </a:prstGeom>
          <a:noFill/>
          <a:ln w="79375" cmpd="thickThin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:\westminster-abbey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338491" cy="452596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50" name="Picture 2" descr="C:\Users\Варвара\Documents\королев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428892" cy="3607265"/>
          </a:xfrm>
          <a:prstGeom prst="rect">
            <a:avLst/>
          </a:prstGeom>
          <a:noFill/>
          <a:ln w="63500" cmpd="sng">
            <a:solidFill>
              <a:schemeClr val="bg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8597" y="5929330"/>
            <a:ext cx="36433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Вестминстерское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Аббатство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737322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Королева Елизавета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сидит на троне.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J:\westminster-abbey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4545013" cy="61626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The Stone  of  Destiny is in</a:t>
            </a:r>
            <a:endParaRPr lang="ru-RU" b="1" dirty="0" smtClean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17421" name="Picture 13" descr="s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3286124"/>
            <a:ext cx="857250" cy="857250"/>
          </a:xfrm>
          <a:prstGeom prst="rect">
            <a:avLst/>
          </a:prstGeom>
          <a:noFill/>
        </p:spPr>
      </p:pic>
      <p:pic>
        <p:nvPicPr>
          <p:cNvPr id="17422" name="Picture 14" descr="s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1643050"/>
            <a:ext cx="857250" cy="85725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57818" y="1928802"/>
            <a:ext cx="2160587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Russia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86380" y="3500438"/>
            <a:ext cx="2143139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Scotland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286380" y="5286388"/>
            <a:ext cx="2160588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London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12" descr="s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4857760"/>
            <a:ext cx="1047750" cy="104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Robin’s  mission  is</a:t>
            </a:r>
            <a:endParaRPr lang="ru-RU" b="1" dirty="0" smtClean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17421" name="Picture 13" descr="s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571876"/>
            <a:ext cx="857250" cy="857250"/>
          </a:xfrm>
          <a:prstGeom prst="rect">
            <a:avLst/>
          </a:prstGeom>
          <a:noFill/>
        </p:spPr>
      </p:pic>
      <p:pic>
        <p:nvPicPr>
          <p:cNvPr id="17422" name="Picture 14" descr="s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143512"/>
            <a:ext cx="857250" cy="85725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57620" y="5429264"/>
            <a:ext cx="3517909" cy="50006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to  play  computer  games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0430" y="3643314"/>
            <a:ext cx="3935413" cy="5651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/>
              <a:t>to  speak  </a:t>
            </a:r>
            <a:r>
              <a:rPr lang="en-US" b="1" dirty="0" smtClean="0"/>
              <a:t>English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428992" y="1785926"/>
            <a:ext cx="4143404" cy="57150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to  take  the  Stone  back  to  Scotland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s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1500174"/>
            <a:ext cx="1047750" cy="1047750"/>
          </a:xfrm>
          <a:prstGeom prst="rect">
            <a:avLst/>
          </a:prstGeom>
          <a:noFill/>
        </p:spPr>
      </p:pic>
      <p:pic>
        <p:nvPicPr>
          <p:cNvPr id="4100" name="Picture 4" descr="C:\Users\Варвара\Documents\королева 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9" y="2214554"/>
            <a:ext cx="2143140" cy="3214710"/>
          </a:xfrm>
          <a:prstGeom prst="rect">
            <a:avLst/>
          </a:prstGeom>
          <a:noFill/>
          <a:ln w="76200" cmpd="sng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2667" r="1245" b="6187"/>
          <a:stretch>
            <a:fillRect/>
          </a:stretch>
        </p:blipFill>
        <p:spPr bwMode="auto">
          <a:xfrm>
            <a:off x="428597" y="1214422"/>
            <a:ext cx="6429420" cy="51133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</a:t>
            </a:r>
            <a:r>
              <a:rPr lang="en-US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London  is  the  capital  of</a:t>
            </a:r>
            <a:endParaRPr lang="ru-RU" b="1" dirty="0" smtClean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17421" name="Picture 13" descr="s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1357298"/>
            <a:ext cx="857250" cy="857250"/>
          </a:xfrm>
          <a:prstGeom prst="rect">
            <a:avLst/>
          </a:prstGeom>
          <a:noFill/>
        </p:spPr>
      </p:pic>
      <p:pic>
        <p:nvPicPr>
          <p:cNvPr id="17422" name="Picture 14" descr="s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4857760"/>
            <a:ext cx="857250" cy="85725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00496" y="5000636"/>
            <a:ext cx="3517909" cy="57150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France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86182" y="1500174"/>
            <a:ext cx="3721099" cy="63658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Scotland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57620" y="3429000"/>
            <a:ext cx="3619498" cy="61437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England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12" descr="s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3071810"/>
            <a:ext cx="1047750" cy="104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рвара\Documents\комп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86884"/>
            <a:ext cx="4429156" cy="333663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00938" y="0"/>
            <a:ext cx="1643062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2400" b="1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Robin  can’t  play  computer  games  </a:t>
            </a:r>
            <a:r>
              <a:rPr lang="en-US" sz="2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because</a:t>
            </a:r>
            <a:endParaRPr lang="ru-RU" sz="2400" b="1" dirty="0" smtClean="0">
              <a:solidFill>
                <a:srgbClr val="0000FF"/>
              </a:solidFill>
              <a:cs typeface="Aharoni" pitchFamily="2" charset="-79"/>
            </a:endParaRPr>
          </a:p>
        </p:txBody>
      </p:sp>
      <p:pic>
        <p:nvPicPr>
          <p:cNvPr id="17421" name="Picture 13" descr="s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3357562"/>
            <a:ext cx="857250" cy="857250"/>
          </a:xfrm>
          <a:prstGeom prst="rect">
            <a:avLst/>
          </a:prstGeom>
          <a:noFill/>
        </p:spPr>
      </p:pic>
      <p:pic>
        <p:nvPicPr>
          <p:cNvPr id="17422" name="Picture 14" descr="s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643050"/>
            <a:ext cx="857250" cy="85725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28992" y="1785926"/>
            <a:ext cx="4017975" cy="64294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  doesn’t  like  computer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8992" y="3429000"/>
            <a:ext cx="4006851" cy="63658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he  has  no  computer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357554" y="5143512"/>
            <a:ext cx="4048126" cy="61437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D56D"/>
              </a:gs>
              <a:gs pos="100000">
                <a:schemeClr val="accent1"/>
              </a:gs>
            </a:gsLst>
            <a:lin ang="5400000" scaled="1"/>
          </a:gradFill>
          <a:ln w="25400" algn="ctr">
            <a:solidFill>
              <a:srgbClr val="C175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he  is  from  the  past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12" descr="s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5072074"/>
            <a:ext cx="1047750" cy="10477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251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           </a:t>
            </a:r>
            <a:r>
              <a:rPr lang="en-US" sz="5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Can  you     V   </a:t>
            </a:r>
            <a:r>
              <a:rPr lang="en-US" sz="7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ru-RU" sz="7300" b="1" dirty="0">
              <a:solidFill>
                <a:srgbClr val="0000FF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 numCol="2">
            <a:normAutofit fontScale="25000" lnSpcReduction="20000"/>
          </a:bodyPr>
          <a:lstStyle/>
          <a:p>
            <a:pPr algn="ctr">
              <a:buNone/>
            </a:pPr>
            <a:r>
              <a:rPr lang="en-US" sz="11000" dirty="0" smtClean="0"/>
              <a:t>       </a:t>
            </a:r>
            <a:r>
              <a:rPr lang="en-US" sz="16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+</a:t>
            </a:r>
          </a:p>
          <a:p>
            <a:pPr algn="ctr">
              <a:buNone/>
            </a:pPr>
            <a:endParaRPr lang="en-US" sz="16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n-US" sz="16000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16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Yes,  I  can.</a:t>
            </a:r>
          </a:p>
          <a:p>
            <a:endParaRPr lang="en-US" sz="16000" b="1" dirty="0"/>
          </a:p>
          <a:p>
            <a:endParaRPr lang="en-US" sz="16000" dirty="0" smtClean="0"/>
          </a:p>
          <a:p>
            <a:endParaRPr lang="en-US" sz="16000" dirty="0"/>
          </a:p>
          <a:p>
            <a:pPr algn="ctr">
              <a:buNone/>
            </a:pPr>
            <a:r>
              <a:rPr lang="en-US" sz="160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  -</a:t>
            </a:r>
          </a:p>
          <a:p>
            <a:pPr algn="ctr">
              <a:buNone/>
            </a:pPr>
            <a:endParaRPr lang="en-US" sz="16000" b="1" dirty="0">
              <a:solidFill>
                <a:srgbClr val="0099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n-US" sz="16000" b="1" dirty="0" smtClean="0">
              <a:solidFill>
                <a:srgbClr val="0099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16000" b="1" dirty="0" smtClean="0">
                <a:solidFill>
                  <a:srgbClr val="009900"/>
                </a:solidFill>
                <a:latin typeface="Aharoni" pitchFamily="2" charset="-79"/>
                <a:cs typeface="Aharoni" pitchFamily="2" charset="-79"/>
              </a:rPr>
              <a:t>No,  I  can’t</a:t>
            </a:r>
          </a:p>
          <a:p>
            <a:endParaRPr lang="en-US" sz="11000" dirty="0"/>
          </a:p>
          <a:p>
            <a:endParaRPr lang="en-US" sz="11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 rot="-2580000">
            <a:off x="3031590" y="1583569"/>
            <a:ext cx="978408" cy="267476"/>
          </a:xfrm>
          <a:prstGeom prst="lef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3140000">
            <a:off x="5252493" y="1562926"/>
            <a:ext cx="978408" cy="276417"/>
          </a:xfrm>
          <a:prstGeom prst="lef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10600" cy="64294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       W</a:t>
            </a:r>
            <a:r>
              <a:rPr lang="en-US" sz="4800" b="1" cap="none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hat  can  he / she  do?  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41434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Aharoni" pitchFamily="2" charset="-79"/>
                <a:cs typeface="Aharoni" pitchFamily="2" charset="-79"/>
              </a:rPr>
              <a:t>+</a:t>
            </a:r>
          </a:p>
          <a:p>
            <a:pPr algn="ctr"/>
            <a:endParaRPr lang="en-US" sz="2800" b="1" dirty="0" smtClean="0">
              <a:solidFill>
                <a:srgbClr val="660066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800" b="1" dirty="0" smtClean="0">
              <a:solidFill>
                <a:srgbClr val="660066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800" b="1" dirty="0" smtClean="0">
              <a:solidFill>
                <a:srgbClr val="660066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500" b="1" dirty="0" smtClean="0">
                <a:solidFill>
                  <a:srgbClr val="660066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en-US" sz="3500" b="1" cap="none" dirty="0" smtClean="0">
                <a:solidFill>
                  <a:srgbClr val="660066"/>
                </a:solidFill>
                <a:latin typeface="Aharoni" pitchFamily="2" charset="-79"/>
                <a:cs typeface="Aharoni" pitchFamily="2" charset="-79"/>
              </a:rPr>
              <a:t>e/ She  can  V .</a:t>
            </a:r>
            <a:endParaRPr lang="ru-RU" sz="3500" b="1" dirty="0">
              <a:solidFill>
                <a:srgbClr val="660066"/>
              </a:solidFill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9125" y="1142984"/>
            <a:ext cx="4257676" cy="4000528"/>
          </a:xfrm>
        </p:spPr>
        <p:txBody>
          <a:bodyPr>
            <a:noAutofit/>
          </a:bodyPr>
          <a:lstStyle/>
          <a:p>
            <a:pPr algn="ctr"/>
            <a:endParaRPr lang="en-US" sz="3600" b="1" dirty="0" smtClean="0">
              <a:solidFill>
                <a:srgbClr val="3333CC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800" b="1" dirty="0" smtClean="0">
                <a:solidFill>
                  <a:srgbClr val="3333CC"/>
                </a:solidFill>
                <a:latin typeface="Aharoni" pitchFamily="2" charset="-79"/>
                <a:cs typeface="Aharoni" pitchFamily="2" charset="-79"/>
              </a:rPr>
              <a:t>-</a:t>
            </a:r>
          </a:p>
          <a:p>
            <a:pPr algn="ctr"/>
            <a:endParaRPr lang="en-US" sz="4000" b="1" dirty="0" smtClean="0">
              <a:solidFill>
                <a:srgbClr val="3333CC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4000" b="1" dirty="0" smtClean="0">
              <a:solidFill>
                <a:srgbClr val="3333CC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4000" b="1" cap="none" dirty="0" smtClean="0">
                <a:solidFill>
                  <a:srgbClr val="3333CC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cap="none" dirty="0" smtClean="0">
                <a:solidFill>
                  <a:srgbClr val="3333CC"/>
                </a:solidFill>
                <a:latin typeface="Aharoni" pitchFamily="2" charset="-79"/>
                <a:cs typeface="Aharoni" pitchFamily="2" charset="-79"/>
              </a:rPr>
              <a:t>He /She  can’t  V </a:t>
            </a:r>
            <a:r>
              <a:rPr lang="en-US" sz="3600" b="1" dirty="0" smtClean="0">
                <a:solidFill>
                  <a:srgbClr val="3333CC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ru-RU" sz="3600" b="1" dirty="0">
              <a:solidFill>
                <a:srgbClr val="3333CC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8625" y="5572125"/>
            <a:ext cx="5222875" cy="936625"/>
          </a:xfrm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cap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Thank you for the lesson!</a:t>
            </a:r>
            <a:endParaRPr lang="ru-RU" sz="3200" b="1" cap="none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857892"/>
            <a:ext cx="3857652" cy="842946"/>
          </a:xfrm>
        </p:spPr>
        <p:txBody>
          <a:bodyPr anchor="b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tx2">
                    <a:shade val="75000"/>
                  </a:schemeClr>
                </a:solidFill>
              </a:rPr>
              <a:t>Подготовили учителя  английского  языка  Васильева В.Л. </a:t>
            </a:r>
            <a:r>
              <a:rPr lang="ru-RU" sz="1600" b="1" dirty="0" err="1" smtClean="0">
                <a:solidFill>
                  <a:schemeClr val="tx2">
                    <a:shade val="75000"/>
                  </a:schemeClr>
                </a:solidFill>
              </a:rPr>
              <a:t>Аммосова</a:t>
            </a:r>
            <a:r>
              <a:rPr lang="ru-RU" sz="1600" b="1" dirty="0" smtClean="0">
                <a:solidFill>
                  <a:schemeClr val="tx2">
                    <a:shade val="75000"/>
                  </a:schemeClr>
                </a:solidFill>
              </a:rPr>
              <a:t> М.А.</a:t>
            </a:r>
            <a:endParaRPr lang="ru-RU" sz="1600" b="1" dirty="0">
              <a:solidFill>
                <a:schemeClr val="tx2">
                  <a:shade val="75000"/>
                </a:schemeClr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3953">
            <a:off x="4689475" y="2879725"/>
            <a:ext cx="3162300" cy="23431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5" name="Picture 7" descr="J:\DSC0083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6823">
            <a:off x="357188" y="476250"/>
            <a:ext cx="3219450" cy="214312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/>
          <a:srcRect l="1350" b="4199"/>
          <a:stretch>
            <a:fillRect/>
          </a:stretch>
        </p:blipFill>
        <p:spPr bwMode="auto">
          <a:xfrm rot="298822">
            <a:off x="1042988" y="2708275"/>
            <a:ext cx="3157537" cy="2300288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1857">
            <a:off x="5578475" y="455613"/>
            <a:ext cx="2895600" cy="231457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англ\англ 002.jpg"/>
          <p:cNvPicPr>
            <a:picLocks noChangeAspect="1" noChangeArrowheads="1"/>
          </p:cNvPicPr>
          <p:nvPr/>
        </p:nvPicPr>
        <p:blipFill>
          <a:blip r:embed="rId2"/>
          <a:srcRect l="24361" t="55859" r="34531"/>
          <a:stretch>
            <a:fillRect/>
          </a:stretch>
        </p:blipFill>
        <p:spPr bwMode="auto">
          <a:xfrm rot="5400000">
            <a:off x="1928794" y="142852"/>
            <a:ext cx="5286412" cy="7143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19877" y="214290"/>
            <a:ext cx="3907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Super  cat   </a:t>
            </a:r>
            <a:endParaRPr lang="ru-RU" sz="5400" b="1" cap="none" spc="50" dirty="0">
              <a:ln w="11430"/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7171" name="Picture 3" descr="C:\Users\Варвара\Desktop\Картинки\ИнИн-АрАаЦ бАрЫтА\Зверююшки\Кот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1676400" cy="2095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86446" y="142874"/>
            <a:ext cx="3071834" cy="13572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b="1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Jilly</a:t>
            </a:r>
            <a:r>
              <a:rPr lang="en-US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  and  </a:t>
            </a:r>
            <a:r>
              <a:rPr lang="en-US" b="1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Dorris</a:t>
            </a:r>
            <a:endParaRPr lang="ru-RU" b="1" cap="none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haroni" pitchFamily="2" charset="-79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00166" y="1428736"/>
            <a:ext cx="5143536" cy="49292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Jilly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and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Dorris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must  read the stories.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Jilly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and  Greta  must  write  a  letter.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Jilly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and  Pat  must  find  the  cat.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Jilly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and  Dennis  must  play  tennis.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Now  tell  me,  you and  you  and  you.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How  many  things  must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Jilly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do?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714612" y="142852"/>
            <a:ext cx="3429000" cy="1214437"/>
          </a:xfrm>
          <a:prstGeom prst="cloud">
            <a:avLst/>
          </a:prstGeom>
          <a:solidFill>
            <a:srgbClr val="A9E5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Капля 17"/>
          <p:cNvSpPr/>
          <p:nvPr/>
        </p:nvSpPr>
        <p:spPr>
          <a:xfrm rot="20584150">
            <a:off x="1763761" y="4622087"/>
            <a:ext cx="403225" cy="398462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апля 18"/>
          <p:cNvSpPr/>
          <p:nvPr/>
        </p:nvSpPr>
        <p:spPr>
          <a:xfrm rot="20584150">
            <a:off x="3616136" y="2044510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 rot="20584150">
            <a:off x="5259211" y="4544838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 rot="20584150">
            <a:off x="4544831" y="2330261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апля 21"/>
          <p:cNvSpPr/>
          <p:nvPr/>
        </p:nvSpPr>
        <p:spPr>
          <a:xfrm rot="20272729">
            <a:off x="4411792" y="1625718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Капля 22"/>
          <p:cNvSpPr/>
          <p:nvPr/>
        </p:nvSpPr>
        <p:spPr>
          <a:xfrm rot="20584150">
            <a:off x="5902152" y="1544442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Капля 23"/>
          <p:cNvSpPr/>
          <p:nvPr/>
        </p:nvSpPr>
        <p:spPr>
          <a:xfrm rot="20584150">
            <a:off x="2115939" y="3616144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апля 24"/>
          <p:cNvSpPr/>
          <p:nvPr/>
        </p:nvSpPr>
        <p:spPr>
          <a:xfrm rot="20584150">
            <a:off x="5259211" y="3044641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 rot="20584150">
            <a:off x="4544831" y="4687714"/>
            <a:ext cx="357188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Капля 26"/>
          <p:cNvSpPr/>
          <p:nvPr/>
        </p:nvSpPr>
        <p:spPr>
          <a:xfrm rot="20584150">
            <a:off x="1973063" y="5402095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Капля 27"/>
          <p:cNvSpPr/>
          <p:nvPr/>
        </p:nvSpPr>
        <p:spPr>
          <a:xfrm rot="20584150">
            <a:off x="2332315" y="2272304"/>
            <a:ext cx="454025" cy="385762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Капля 28"/>
          <p:cNvSpPr/>
          <p:nvPr/>
        </p:nvSpPr>
        <p:spPr>
          <a:xfrm rot="20584150">
            <a:off x="3116070" y="3116079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Капля 29"/>
          <p:cNvSpPr/>
          <p:nvPr/>
        </p:nvSpPr>
        <p:spPr>
          <a:xfrm rot="20584150">
            <a:off x="5902153" y="5402095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Капля 30"/>
          <p:cNvSpPr/>
          <p:nvPr/>
        </p:nvSpPr>
        <p:spPr>
          <a:xfrm rot="20584150">
            <a:off x="2687443" y="1687318"/>
            <a:ext cx="357187" cy="357187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Капля 31"/>
          <p:cNvSpPr/>
          <p:nvPr/>
        </p:nvSpPr>
        <p:spPr>
          <a:xfrm rot="20584150">
            <a:off x="3116263" y="5045075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Капля 32"/>
          <p:cNvSpPr/>
          <p:nvPr/>
        </p:nvSpPr>
        <p:spPr>
          <a:xfrm rot="20584150">
            <a:off x="5902153" y="3830458"/>
            <a:ext cx="357188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Капля 33"/>
          <p:cNvSpPr/>
          <p:nvPr/>
        </p:nvSpPr>
        <p:spPr>
          <a:xfrm rot="20584150">
            <a:off x="4544830" y="3830459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апля 34"/>
          <p:cNvSpPr/>
          <p:nvPr/>
        </p:nvSpPr>
        <p:spPr>
          <a:xfrm rot="20584150">
            <a:off x="4044765" y="5402095"/>
            <a:ext cx="357187" cy="357188"/>
          </a:xfrm>
          <a:prstGeom prst="teardrop">
            <a:avLst>
              <a:gd name="adj" fmla="val 159418"/>
            </a:avLst>
          </a:prstGeom>
          <a:solidFill>
            <a:srgbClr val="A9E5ED"/>
          </a:solidFill>
          <a:ln>
            <a:solidFill>
              <a:srgbClr val="A9E5E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C:\Users\Варвара\Desktop\Картинки\ИнИн-АрАаЦ бАрЫтА\мУлЬтЯшkи\Winnie the Pooh &amp; his friends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714752"/>
            <a:ext cx="2205040" cy="275630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              </a:t>
            </a:r>
            <a:r>
              <a:rPr lang="en-US" sz="6000" b="1" dirty="0" smtClean="0">
                <a:solidFill>
                  <a:srgbClr val="3333CC"/>
                </a:solidFill>
                <a:latin typeface="Aharoni" pitchFamily="2" charset="-79"/>
                <a:cs typeface="Aharoni" pitchFamily="2" charset="-79"/>
              </a:rPr>
              <a:t>Scotland </a:t>
            </a:r>
            <a:r>
              <a:rPr lang="en-US" sz="6000" b="1" dirty="0" smtClean="0">
                <a:solidFill>
                  <a:srgbClr val="3333CC"/>
                </a:solidFill>
              </a:rPr>
              <a:t> </a:t>
            </a:r>
            <a:endParaRPr lang="ru-RU" sz="6000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Шотландия">
            <a:hlinkClick r:id="rId2" tooltip="Шотландия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14620"/>
            <a:ext cx="3357586" cy="2071702"/>
          </a:xfrm>
          <a:prstGeom prst="rect">
            <a:avLst/>
          </a:prstGeom>
          <a:noFill/>
          <a:ln w="53975" cmpd="sng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Europe location SCO2.p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74"/>
            <a:ext cx="4286280" cy="4643470"/>
          </a:xfrm>
          <a:prstGeom prst="rect">
            <a:avLst/>
          </a:prstGeom>
          <a:noFill/>
          <a:ln w="66675" cmpd="sng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2800" b="1" dirty="0" smtClean="0">
                <a:solidFill>
                  <a:srgbClr val="3333CC"/>
                </a:solidFill>
                <a:latin typeface="Aharoni" pitchFamily="2" charset="-79"/>
                <a:cs typeface="Aharoni" pitchFamily="2" charset="-79"/>
              </a:rPr>
              <a:t>Edinburgh  is  the  capital  of  Scotland</a:t>
            </a:r>
            <a:endParaRPr lang="ru-RU" sz="2800" b="1" dirty="0">
              <a:solidFill>
                <a:srgbClr val="3333CC"/>
              </a:solidFill>
              <a:cs typeface="Aharoni" pitchFamily="2" charset="-79"/>
            </a:endParaRPr>
          </a:p>
        </p:txBody>
      </p:sp>
      <p:pic>
        <p:nvPicPr>
          <p:cNvPr id="2050" name="Picture 2" descr="C:\Users\Варвара\Documents\шотланди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00372"/>
            <a:ext cx="2928958" cy="1687874"/>
          </a:xfrm>
          <a:prstGeom prst="rect">
            <a:avLst/>
          </a:prstGeom>
          <a:noFill/>
          <a:ln w="41275" cmpd="sng">
            <a:solidFill>
              <a:schemeClr val="bg1"/>
            </a:solidFill>
          </a:ln>
        </p:spPr>
      </p:pic>
      <p:pic>
        <p:nvPicPr>
          <p:cNvPr id="6" name="Рисунок 5" descr="Герб Шотландии">
            <a:hlinkClick r:id="rId3" tooltip="&quot;Герб Шотландии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00306"/>
            <a:ext cx="2428892" cy="2214578"/>
          </a:xfrm>
          <a:prstGeom prst="rect">
            <a:avLst/>
          </a:prstGeom>
          <a:noFill/>
          <a:ln w="31750" cmpd="sng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англ\англ 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855" t="2841" r="15015" b="85794"/>
          <a:stretch>
            <a:fillRect/>
          </a:stretch>
        </p:blipFill>
        <p:spPr bwMode="auto">
          <a:xfrm rot="5400000">
            <a:off x="-376132" y="2376340"/>
            <a:ext cx="5609985" cy="2857521"/>
          </a:xfrm>
          <a:prstGeom prst="rect">
            <a:avLst/>
          </a:prstGeom>
          <a:noFill/>
          <a:ln w="50800" cmpd="sng">
            <a:solidFill>
              <a:schemeClr val="bg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2066" y="1285860"/>
            <a:ext cx="278608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Kilt  is Scottish 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nationalmen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‘s shirt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290"/>
            <a:ext cx="7858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  is  from  Scotland.</a:t>
            </a:r>
            <a:endParaRPr lang="ru-RU" sz="5400" b="1" cap="none" spc="0" dirty="0">
              <a:ln w="11430"/>
              <a:solidFill>
                <a:srgbClr val="33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-1380000">
            <a:off x="3714744" y="3500438"/>
            <a:ext cx="97840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       At  the  airport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Варвара\Documents\самолет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27139"/>
            <a:ext cx="4857784" cy="4663473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сканирование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308" y="0"/>
            <a:ext cx="9396308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                 I  am  from  </a:t>
            </a:r>
            <a:r>
              <a:rPr lang="en-US" b="1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Yakutia</a:t>
            </a:r>
            <a:r>
              <a:rPr lang="en-US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ru-RU" b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4098" name="Picture 2" descr="C:\Users\Варвара\Desktop\Картинки\ИнИн-АрАаЦ бАрЫтА\Love картинки\герб Саха(я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2285984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История  Камня  Судьбы </a:t>
            </a:r>
            <a:b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cap="none" dirty="0" smtClean="0">
                <a:solidFill>
                  <a:schemeClr val="accent2">
                    <a:lumMod val="50000"/>
                  </a:schemeClr>
                </a:solidFill>
              </a:rPr>
              <a:t>he  Stone  of  Destiny 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Варвара\Documents\эдуард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428868"/>
            <a:ext cx="2760364" cy="3000396"/>
          </a:xfrm>
          <a:prstGeom prst="rect">
            <a:avLst/>
          </a:prstGeom>
          <a:noFill/>
          <a:ln w="73025" cmpd="thickThin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29190" y="5072074"/>
            <a:ext cx="371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Эдуард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stellar" pitchFamily="18" charset="0"/>
              </a:rPr>
              <a:t>I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571876"/>
            <a:ext cx="300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Камень  Судьбы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C:\Users\Варвара\Documents\королева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2000265" cy="3000397"/>
          </a:xfrm>
          <a:prstGeom prst="rect">
            <a:avLst/>
          </a:prstGeom>
          <a:noFill/>
          <a:ln w="44450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1026" name="Picture 2" descr="C:\Users\Варвара\Documents\жж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71612"/>
            <a:ext cx="2643206" cy="1987373"/>
          </a:xfrm>
          <a:prstGeom prst="rect">
            <a:avLst/>
          </a:prstGeom>
          <a:noFill/>
          <a:ln w="69850" cmpd="thickThin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4283" y="5737321"/>
            <a:ext cx="3071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Трон шотландских  королей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406</TotalTime>
  <Words>244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              Travelling in  time</vt:lpstr>
      <vt:lpstr>Слайд 2</vt:lpstr>
      <vt:lpstr>Jilly  and  Dorris</vt:lpstr>
      <vt:lpstr>              Scotland  </vt:lpstr>
      <vt:lpstr>     Edinburgh  is  the  capital  of  Scotland</vt:lpstr>
      <vt:lpstr>Слайд 6</vt:lpstr>
      <vt:lpstr>        At  the  airport</vt:lpstr>
      <vt:lpstr>                      I  am  from  Yakutia.</vt:lpstr>
      <vt:lpstr>История  Камня  Судьбы   (The  Stone  of  Destiny )</vt:lpstr>
      <vt:lpstr>Слайд 10</vt:lpstr>
      <vt:lpstr>    The Stone  of  Destiny is in</vt:lpstr>
      <vt:lpstr>   Robin’s  mission  is</vt:lpstr>
      <vt:lpstr>    London  is  the  capital  of</vt:lpstr>
      <vt:lpstr>     Robin  can’t  play  computer  games  because</vt:lpstr>
      <vt:lpstr>           Can  you     V   ?</vt:lpstr>
      <vt:lpstr>        What  can  he / she  do?  </vt:lpstr>
      <vt:lpstr>Thank you for the lesson!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 in  time</dc:title>
  <dc:creator>Варвара</dc:creator>
  <cp:lastModifiedBy>1</cp:lastModifiedBy>
  <cp:revision>44</cp:revision>
  <dcterms:created xsi:type="dcterms:W3CDTF">2012-02-22T08:33:51Z</dcterms:created>
  <dcterms:modified xsi:type="dcterms:W3CDTF">2013-01-30T05:33:32Z</dcterms:modified>
</cp:coreProperties>
</file>