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277" r:id="rId7"/>
    <p:sldId id="278" r:id="rId8"/>
    <p:sldId id="260" r:id="rId9"/>
    <p:sldId id="279" r:id="rId10"/>
    <p:sldId id="291" r:id="rId11"/>
    <p:sldId id="261" r:id="rId12"/>
    <p:sldId id="280" r:id="rId13"/>
    <p:sldId id="262" r:id="rId14"/>
    <p:sldId id="281" r:id="rId15"/>
    <p:sldId id="263" r:id="rId16"/>
    <p:sldId id="282" r:id="rId17"/>
    <p:sldId id="283" r:id="rId18"/>
    <p:sldId id="264" r:id="rId19"/>
    <p:sldId id="285" r:id="rId20"/>
    <p:sldId id="284" r:id="rId21"/>
    <p:sldId id="265" r:id="rId22"/>
    <p:sldId id="289" r:id="rId23"/>
    <p:sldId id="288" r:id="rId24"/>
    <p:sldId id="266" r:id="rId25"/>
    <p:sldId id="293" r:id="rId26"/>
    <p:sldId id="267" r:id="rId27"/>
    <p:sldId id="287" r:id="rId28"/>
    <p:sldId id="286" r:id="rId29"/>
    <p:sldId id="268" r:id="rId30"/>
    <p:sldId id="273" r:id="rId31"/>
    <p:sldId id="290" r:id="rId32"/>
    <p:sldId id="270" r:id="rId33"/>
    <p:sldId id="294" r:id="rId34"/>
    <p:sldId id="274" r:id="rId35"/>
    <p:sldId id="271" r:id="rId36"/>
    <p:sldId id="27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2E88-5C83-4135-B030-2843854007B8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69016-FA8D-4E4B-9566-3F0D700EAC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14.radikal.ru/i187/1006/27/a5fe73410da2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99592" y="1988840"/>
            <a:ext cx="6872808" cy="1152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гостях у хозяюшек. 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Занятие во второй младшей группе.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51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412776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«Домом жить – не лукошко шить».</a:t>
            </a:r>
            <a:br>
              <a:rPr lang="ru-RU" sz="3200" dirty="0"/>
            </a:br>
            <a:r>
              <a:rPr lang="ru-RU" sz="3200" dirty="0"/>
              <a:t>«Домом жить – не развеся уши ходить».</a:t>
            </a:r>
            <a:br>
              <a:rPr lang="ru-RU" sz="3200" dirty="0"/>
            </a:br>
            <a:r>
              <a:rPr lang="ru-RU" sz="3200" dirty="0"/>
              <a:t>«Домом жить – обо всем тужить».</a:t>
            </a:r>
            <a:br>
              <a:rPr lang="ru-RU" sz="3200" dirty="0"/>
            </a:br>
            <a:r>
              <a:rPr lang="ru-RU" sz="3200" dirty="0"/>
              <a:t>Как вы , ребята, думаете, почему так на Руси говорили и продолжают говорить? 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19013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093303"/>
            <a:ext cx="6957392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363272" cy="3514402"/>
          </a:xfrm>
        </p:spPr>
        <p:txBody>
          <a:bodyPr>
            <a:noAutofit/>
          </a:bodyPr>
          <a:lstStyle/>
          <a:p>
            <a:r>
              <a:rPr lang="ru-RU" sz="3200" dirty="0" smtClean="0"/>
              <a:t>А сколько на Руси умельцев было! Из обыкновенного полена могли, например, вырезать вот такую  шкатулку, в которой хранились мелкие предметы, украшения.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1"/>
            <a:ext cx="3216157" cy="683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34726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88840" y="-1093304"/>
            <a:ext cx="6957392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3912" y="1916832"/>
            <a:ext cx="8147248" cy="21602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Или могли сделать вот такой комод, да разукрасить его по разному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" y="29271"/>
            <a:ext cx="3037801" cy="682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48" y="18206"/>
            <a:ext cx="3312369" cy="683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-98426"/>
            <a:ext cx="2987824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87236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093304"/>
            <a:ext cx="6957392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568" y="2060848"/>
            <a:ext cx="8229600" cy="32403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Посмотрите на эту вещь. Как вы думаете, что это такое? </a:t>
            </a:r>
            <a:br>
              <a:rPr lang="ru-RU" sz="3200" dirty="0" smtClean="0"/>
            </a:br>
            <a:r>
              <a:rPr lang="ru-RU" sz="3200" dirty="0" smtClean="0"/>
              <a:t>Это деревянный ткацкий станок, на нем долгими зимними вечерами женщины ткали разноцветные половики для того, чтобы в избе было уютно и тепло ходить по полу. 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"/>
            <a:ext cx="9252520" cy="685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5894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" y="0"/>
            <a:ext cx="9144000" cy="687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97305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093304"/>
            <a:ext cx="6957392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 загадки вы умеете отгадывать? 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«Для кудрей и хохолков</a:t>
            </a:r>
            <a:br>
              <a:rPr lang="ru-RU" sz="3200" dirty="0" smtClean="0"/>
            </a:br>
            <a:r>
              <a:rPr lang="ru-RU" sz="3200" dirty="0" smtClean="0"/>
              <a:t>           Целых двадцать пять зубков</a:t>
            </a:r>
            <a:br>
              <a:rPr lang="ru-RU" sz="3200" dirty="0" smtClean="0"/>
            </a:br>
            <a:r>
              <a:rPr lang="ru-RU" sz="3200" dirty="0" smtClean="0"/>
              <a:t>       И под каждым под зубком</a:t>
            </a:r>
            <a:br>
              <a:rPr lang="ru-RU" sz="3200" dirty="0" smtClean="0"/>
            </a:br>
            <a:r>
              <a:rPr lang="ru-RU" sz="3200" dirty="0" smtClean="0"/>
              <a:t>Лягут волосы рядком».</a:t>
            </a:r>
            <a:br>
              <a:rPr lang="ru-RU" sz="3200" dirty="0" smtClean="0"/>
            </a:br>
            <a:r>
              <a:rPr lang="ru-RU" sz="3200" dirty="0" smtClean="0"/>
              <a:t>Что же это? </a:t>
            </a:r>
            <a:br>
              <a:rPr lang="ru-RU" sz="3200" dirty="0" smtClean="0"/>
            </a:br>
            <a:r>
              <a:rPr lang="ru-RU" sz="3200" dirty="0" smtClean="0"/>
              <a:t>Правильно -  это расческа. А в старину этот предмет называли гребнем. Посмотрите, вот он какой. </a:t>
            </a:r>
            <a:endParaRPr lang="ru-RU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3413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192696"/>
            <a:ext cx="6957392" cy="9144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1196752"/>
            <a:ext cx="8229600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Программное содержание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познакомить детей с историей русского народа: бытом, обычаями, гостеприимством; продолжать знакомить детей с устным народным творчеством – пословицами, поговорками, прибаутками. Обогащать речь детей образами, меткими выражениями малых форм русского фольклора.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4274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03244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«А что это за голубки,</a:t>
            </a:r>
            <a:br>
              <a:rPr lang="ru-RU" sz="3200" dirty="0" smtClean="0"/>
            </a:br>
            <a:r>
              <a:rPr lang="ru-RU" sz="3200" dirty="0" smtClean="0"/>
              <a:t> которым место в прорубке?» 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Конечно же это ложки. </a:t>
            </a:r>
            <a:endParaRPr lang="ru-RU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" y="27638"/>
            <a:ext cx="9133946" cy="68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7541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4027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«Четыре братца одним кушаком подпоясаны, под одной шляпкой стоят».</a:t>
            </a:r>
            <a:br>
              <a:rPr lang="ru-RU" sz="3200" dirty="0" smtClean="0"/>
            </a:br>
            <a:r>
              <a:rPr lang="ru-RU" sz="3200" dirty="0" smtClean="0"/>
              <a:t>Правильно!</a:t>
            </a:r>
            <a:br>
              <a:rPr lang="ru-RU" sz="3200" dirty="0" smtClean="0"/>
            </a:br>
            <a:r>
              <a:rPr lang="ru-RU" sz="3200" dirty="0" smtClean="0"/>
              <a:t>Это стол у него четыре ножки, а сверху крышка.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"/>
            <a:ext cx="9144000" cy="685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32035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18030" y="-1143000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64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Отгадайте- ка, ребятки, что за чудо есть у нас.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«Сверху дыра, снизу дыра, а посередине огонь, да вода».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206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1"/>
            <a:ext cx="9144000" cy="683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0813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17213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Предлагаю вам поиграть. Игра называется «Угадай на ощупь». </a:t>
            </a:r>
            <a:br>
              <a:rPr lang="ru-RU" sz="2800" dirty="0" smtClean="0"/>
            </a:br>
            <a:r>
              <a:rPr lang="ru-RU" sz="2800" dirty="0" smtClean="0"/>
              <a:t>Правила игры: на стол ставятся  предметы которые дети называют. Затем ведущий накрывает их русским расписным платком. Дети по очереди подходят просовывают руку под платок и пытаются отгадать что за предмет они взяли. Если ребенок угадал, то вытаскивает предмет, если нет, то игра продолжается другим ребенком.  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093304"/>
            <a:ext cx="6957392" cy="9144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0364" y="260648"/>
            <a:ext cx="8363272" cy="5832648"/>
          </a:xfrm>
        </p:spPr>
        <p:txBody>
          <a:bodyPr>
            <a:noAutofit/>
          </a:bodyPr>
          <a:lstStyle/>
          <a:p>
            <a:r>
              <a:rPr lang="ru-RU" sz="3200" i="1" dirty="0" smtClean="0"/>
              <a:t>«Русь деревянная – края дорогие,</a:t>
            </a:r>
            <a:br>
              <a:rPr lang="ru-RU" sz="3200" i="1" dirty="0" smtClean="0"/>
            </a:br>
            <a:r>
              <a:rPr lang="ru-RU" sz="3200" i="1" dirty="0" smtClean="0"/>
              <a:t>здесь издавна русские люди живут.</a:t>
            </a:r>
            <a:br>
              <a:rPr lang="ru-RU" sz="3200" i="1" dirty="0" smtClean="0"/>
            </a:br>
            <a:r>
              <a:rPr lang="ru-RU" sz="3200" i="1" dirty="0" smtClean="0"/>
              <a:t>Они прославляют жилища родные,</a:t>
            </a:r>
            <a:br>
              <a:rPr lang="ru-RU" sz="3200" i="1" dirty="0" smtClean="0"/>
            </a:br>
            <a:r>
              <a:rPr lang="ru-RU" sz="3200" i="1" dirty="0" smtClean="0"/>
              <a:t>раздольные русские песни поют»…</a:t>
            </a:r>
            <a:br>
              <a:rPr lang="ru-RU" sz="3200" i="1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400" dirty="0" smtClean="0"/>
              <a:t>Ребята, а вы знаете, почему Русь называют деревянной? </a:t>
            </a:r>
            <a:br>
              <a:rPr lang="ru-RU" sz="2400" dirty="0" smtClean="0"/>
            </a:br>
            <a:r>
              <a:rPr lang="ru-RU" sz="2400" dirty="0" smtClean="0"/>
              <a:t>Давным-давно на Руси люди строили себе жилища из бревен. Такие дома называют избами. 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 еще  умельцы сделали из дерева русскую балалайку.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«Эх, возьму в руки балалайку</a:t>
            </a:r>
            <a:br>
              <a:rPr lang="ru-RU" sz="3200" dirty="0" smtClean="0"/>
            </a:br>
            <a:r>
              <a:rPr lang="ru-RU" sz="3200" dirty="0" smtClean="0"/>
              <a:t>Да потешу я своих хозяек </a:t>
            </a:r>
            <a:br>
              <a:rPr lang="ru-RU" sz="3200" dirty="0" smtClean="0"/>
            </a:br>
            <a:r>
              <a:rPr lang="ru-RU" sz="3200" dirty="0" smtClean="0"/>
              <a:t>Встанем братцы ,все рядком </a:t>
            </a:r>
            <a:br>
              <a:rPr lang="ru-RU" sz="3200" dirty="0" smtClean="0"/>
            </a:br>
            <a:r>
              <a:rPr lang="ru-RU" sz="3200" dirty="0" smtClean="0"/>
              <a:t>  Хоровод мы заведем»</a:t>
            </a:r>
            <a:endParaRPr lang="ru-RU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0"/>
            <a:ext cx="9144000" cy="685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3786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07288" cy="58326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                                   «Наши – то  хозяюшки в дому, </a:t>
            </a:r>
            <a:br>
              <a:rPr lang="ru-RU" sz="2800" dirty="0" smtClean="0"/>
            </a:br>
            <a:r>
              <a:rPr lang="ru-RU" sz="2800" dirty="0" smtClean="0"/>
              <a:t>                                     Что оладушки в меду.</a:t>
            </a:r>
            <a:br>
              <a:rPr lang="ru-RU" sz="2800" dirty="0" smtClean="0"/>
            </a:br>
            <a:r>
              <a:rPr lang="ru-RU" sz="2800" dirty="0" smtClean="0"/>
              <a:t>                                    Одна подает, другая прибирает</a:t>
            </a:r>
            <a:br>
              <a:rPr lang="ru-RU" sz="2800" dirty="0" smtClean="0"/>
            </a:br>
            <a:r>
              <a:rPr lang="ru-RU" sz="2800" dirty="0" smtClean="0"/>
              <a:t>                                    Всех друзей привечает».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«Ах, как в тереме мы живем </a:t>
            </a:r>
            <a:br>
              <a:rPr lang="ru-RU" sz="2800" dirty="0" smtClean="0"/>
            </a:br>
            <a:r>
              <a:rPr lang="ru-RU" sz="2800" dirty="0" smtClean="0"/>
              <a:t>К себе в гости вас зовем.</a:t>
            </a:r>
            <a:br>
              <a:rPr lang="ru-RU" sz="2800" dirty="0" smtClean="0"/>
            </a:br>
            <a:r>
              <a:rPr lang="ru-RU" sz="2800" dirty="0" smtClean="0"/>
              <a:t>Ах, иду, иду, иду самовар в руках несу.</a:t>
            </a:r>
            <a:br>
              <a:rPr lang="ru-RU" sz="2800" dirty="0" smtClean="0"/>
            </a:br>
            <a:r>
              <a:rPr lang="ru-RU" sz="2800" dirty="0" smtClean="0"/>
              <a:t>Самовар в руках несу, прибауточки пою».</a:t>
            </a:r>
            <a:br>
              <a:rPr lang="ru-RU" sz="28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980728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А знаете ли вы ребятки, что самое главное было в избе</a:t>
            </a:r>
            <a:r>
              <a:rPr lang="ru-RU" sz="3200" dirty="0" smtClean="0"/>
              <a:t>?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Печка. Не даром люди ее называли матушкой, сударушкой, боярыней. </a:t>
            </a:r>
            <a:br>
              <a:rPr lang="ru-RU" sz="3200" dirty="0"/>
            </a:br>
            <a:r>
              <a:rPr lang="ru-RU" sz="3200" dirty="0"/>
              <a:t>Вот послушайте, как говорили про печь в народе.</a:t>
            </a:r>
            <a:br>
              <a:rPr lang="ru-RU" sz="3200" dirty="0"/>
            </a:br>
            <a:r>
              <a:rPr lang="ru-RU" sz="3200" dirty="0"/>
              <a:t>«Ой ты, печка-сударыня,</a:t>
            </a:r>
            <a:br>
              <a:rPr lang="ru-RU" sz="3200" dirty="0"/>
            </a:br>
            <a:r>
              <a:rPr lang="ru-RU" sz="3200" dirty="0"/>
              <a:t>Помоги нам, боярыня:</a:t>
            </a:r>
            <a:br>
              <a:rPr lang="ru-RU" sz="3200" dirty="0"/>
            </a:br>
            <a:r>
              <a:rPr lang="ru-RU" sz="3200" dirty="0"/>
              <a:t>Ты свари, испеки, обогрей, освети, </a:t>
            </a:r>
            <a:br>
              <a:rPr lang="ru-RU" sz="3200" dirty="0"/>
            </a:br>
            <a:r>
              <a:rPr lang="ru-RU" sz="3200" dirty="0"/>
              <a:t>Помоги и спаси, </a:t>
            </a:r>
            <a:br>
              <a:rPr lang="ru-RU" sz="3200" dirty="0"/>
            </a:br>
            <a:r>
              <a:rPr lang="ru-RU" sz="3200" dirty="0"/>
              <a:t>В дом богатства принеси ». </a:t>
            </a:r>
          </a:p>
        </p:txBody>
      </p:sp>
    </p:spTree>
    <p:extLst>
      <p:ext uri="{BB962C8B-B14F-4D97-AF65-F5344CB8AC3E}">
        <p14:creationId xmlns="" xmlns:p14="http://schemas.microsoft.com/office/powerpoint/2010/main" val="5704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idealforum.ru/attachment.php?attachmentid=2705&amp;d=1297095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085584" cy="5544616"/>
          </a:xfrm>
        </p:spPr>
        <p:txBody>
          <a:bodyPr>
            <a:noAutofit/>
          </a:bodyPr>
          <a:lstStyle/>
          <a:p>
            <a:r>
              <a:rPr lang="ru-RU" sz="3200" dirty="0" smtClean="0"/>
              <a:t>           «Как для вас, мои друзья,</a:t>
            </a:r>
            <a:br>
              <a:rPr lang="ru-RU" sz="3200" dirty="0" smtClean="0"/>
            </a:br>
            <a:r>
              <a:rPr lang="ru-RU" sz="3200" dirty="0" smtClean="0"/>
              <a:t>    Наварила, напекла.</a:t>
            </a:r>
            <a:br>
              <a:rPr lang="ru-RU" sz="3200" dirty="0" smtClean="0"/>
            </a:br>
            <a:r>
              <a:rPr lang="ru-RU" sz="3200" dirty="0" smtClean="0"/>
              <a:t>        Девяносто два блина,</a:t>
            </a:r>
            <a:br>
              <a:rPr lang="ru-RU" sz="3200" dirty="0" smtClean="0"/>
            </a:br>
            <a:r>
              <a:rPr lang="ru-RU" sz="3200" dirty="0" smtClean="0"/>
              <a:t>   Два корыта киселя,</a:t>
            </a:r>
            <a:br>
              <a:rPr lang="ru-RU" sz="3200" dirty="0" smtClean="0"/>
            </a:br>
            <a:r>
              <a:rPr lang="ru-RU" sz="3200" dirty="0" smtClean="0"/>
              <a:t>    Пятьдесят пирогов-</a:t>
            </a:r>
            <a:br>
              <a:rPr lang="ru-RU" sz="3200" dirty="0" smtClean="0"/>
            </a:br>
            <a:r>
              <a:rPr lang="ru-RU" sz="3200" dirty="0" smtClean="0"/>
              <a:t>Не найти едоков!</a:t>
            </a:r>
            <a:br>
              <a:rPr lang="ru-RU" sz="3200" dirty="0" smtClean="0"/>
            </a:br>
            <a:r>
              <a:rPr lang="ru-RU" sz="3200" dirty="0" smtClean="0"/>
              <a:t>Хозяюшек потешьте,</a:t>
            </a:r>
            <a:br>
              <a:rPr lang="ru-RU" sz="3200" dirty="0" smtClean="0"/>
            </a:br>
            <a:r>
              <a:rPr lang="ru-RU" sz="3200" dirty="0" smtClean="0"/>
              <a:t>        Пирогов наших поешьте!</a:t>
            </a:r>
            <a:br>
              <a:rPr lang="ru-RU" sz="3200" dirty="0" smtClean="0"/>
            </a:br>
            <a:r>
              <a:rPr lang="ru-RU" sz="3200" dirty="0" smtClean="0"/>
              <a:t>      Не красна изба углами, </a:t>
            </a:r>
            <a:br>
              <a:rPr lang="ru-RU" sz="3200" dirty="0" smtClean="0"/>
            </a:br>
            <a:r>
              <a:rPr lang="ru-RU" sz="3200" dirty="0" smtClean="0"/>
              <a:t>  А красна пирогами».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5559"/>
            <a:ext cx="6858000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ru-RU" dirty="0" smtClean="0"/>
              <a:t>Спасибо за внимание. </a:t>
            </a:r>
            <a:br>
              <a:rPr lang="ru-RU" dirty="0" smtClean="0"/>
            </a:br>
            <a:r>
              <a:rPr lang="ru-RU" sz="2400" smtClean="0"/>
              <a:t>Презентацию </a:t>
            </a:r>
            <a:r>
              <a:rPr lang="ru-RU" sz="2400" smtClean="0"/>
              <a:t>подготовил </a:t>
            </a:r>
            <a:r>
              <a:rPr lang="ru-RU" sz="2400" dirty="0" smtClean="0"/>
              <a:t>воспитатель Негосударственного дошкольного учреждения «детский сад № 191 ОАО «РЖД»:</a:t>
            </a:r>
            <a:br>
              <a:rPr lang="ru-RU" sz="2400" dirty="0" smtClean="0"/>
            </a:br>
            <a:r>
              <a:rPr lang="ru-RU" sz="2400" dirty="0" smtClean="0"/>
              <a:t>Подерина Оксана Вячеславовна 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Презентация </a:t>
            </a:r>
            <a:r>
              <a:rPr lang="ru-RU" sz="2400" dirty="0" smtClean="0"/>
              <a:t>приготовлена  по сборнику практического материала «С чего начинается родина?» под редакцией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Л.Н. </a:t>
            </a:r>
            <a:r>
              <a:rPr lang="ru-RU" sz="2400" dirty="0" err="1" smtClean="0"/>
              <a:t>Кондрыкинской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093304"/>
            <a:ext cx="6957392" cy="9144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63272" cy="3010346"/>
          </a:xfrm>
        </p:spPr>
        <p:txBody>
          <a:bodyPr>
            <a:noAutofit/>
          </a:bodyPr>
          <a:lstStyle/>
          <a:p>
            <a:r>
              <a:rPr lang="ru-RU" sz="1800" dirty="0" smtClean="0"/>
              <a:t>«Русь деревянная – края дорогие,</a:t>
            </a:r>
            <a:br>
              <a:rPr lang="ru-RU" sz="1800" dirty="0" smtClean="0"/>
            </a:br>
            <a:r>
              <a:rPr lang="ru-RU" sz="1800" dirty="0" smtClean="0"/>
              <a:t>здесь издавна русские люди живут.</a:t>
            </a:r>
            <a:br>
              <a:rPr lang="ru-RU" sz="1800" dirty="0" smtClean="0"/>
            </a:br>
            <a:r>
              <a:rPr lang="ru-RU" sz="1800" dirty="0" smtClean="0"/>
              <a:t>Они прославляют жилища родные,</a:t>
            </a:r>
            <a:br>
              <a:rPr lang="ru-RU" sz="1800" dirty="0" smtClean="0"/>
            </a:br>
            <a:r>
              <a:rPr lang="ru-RU" sz="1800" dirty="0" smtClean="0"/>
              <a:t>раздольные русские песни поют»…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Ребята, а вы знаете, почему Русь называют деревянной? </a:t>
            </a:r>
            <a:br>
              <a:rPr lang="ru-RU" sz="1800" dirty="0" smtClean="0"/>
            </a:br>
            <a:r>
              <a:rPr lang="ru-RU" sz="1800" dirty="0" smtClean="0"/>
              <a:t>Давным-давно на Руси люди строили себе жилища из бревен. Такие дома называют избами. </a:t>
            </a:r>
            <a:endParaRPr lang="ru-RU" sz="1800" dirty="0"/>
          </a:p>
        </p:txBody>
      </p:sp>
      <p:pic>
        <p:nvPicPr>
          <p:cNvPr id="15362" name="Picture 2" descr="http://s14.radikal.ru/i187/1006/27/a5fe73410da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957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5107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192696"/>
            <a:ext cx="6957392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2065" y="1844824"/>
            <a:ext cx="8686800" cy="23042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 все-то в избе было сделано из дерева: и пол, и потолок, и стены, и мебель, и посуда.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7657"/>
            <a:ext cx="9115400" cy="683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0002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" y="0"/>
            <a:ext cx="9137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4910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мамин документ\backgrounds\пар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3304" y="-1093304"/>
            <a:ext cx="6957392" cy="9144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466653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Наша изба встречает нас красивыми деревянными резными воротами. 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" y="0"/>
            <a:ext cx="91422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6375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267</Words>
  <Application>Microsoft Office PowerPoint</Application>
  <PresentationFormat>Экран (4:3)</PresentationFormat>
  <Paragraphs>22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«Русь деревянная – края дорогие, здесь издавна русские люди живут. Они прославляют жилища родные, раздольные русские песни поют»…  Ребята, а вы знаете, почему Русь называют деревянной?  Давным-давно на Руси люди строили себе жилища из бревен. Такие дома называют избами. </vt:lpstr>
      <vt:lpstr>«Русь деревянная – края дорогие, здесь издавна русские люди живут. Они прославляют жилища родные, раздольные русские песни поют»…  Ребята, а вы знаете, почему Русь называют деревянной?  Давным-давно на Руси люди строили себе жилища из бревен. Такие дома называют избами. </vt:lpstr>
      <vt:lpstr>И все-то в избе было сделано из дерева: и пол, и потолок, и стены, и мебель, и посуда. </vt:lpstr>
      <vt:lpstr>Слайд 6</vt:lpstr>
      <vt:lpstr>Слайд 7</vt:lpstr>
      <vt:lpstr>Наша изба встречает нас красивыми деревянными резными воротами.  </vt:lpstr>
      <vt:lpstr>Слайд 9</vt:lpstr>
      <vt:lpstr>Слайд 10</vt:lpstr>
      <vt:lpstr>А сколько на Руси умельцев было! Из обыкновенного полена могли, например, вырезать вот такую  шкатулку, в которой хранились мелкие предметы, украшения. </vt:lpstr>
      <vt:lpstr>Слайд 12</vt:lpstr>
      <vt:lpstr>Или могли сделать вот такой комод, да разукрасить его по разному. </vt:lpstr>
      <vt:lpstr>Слайд 14</vt:lpstr>
      <vt:lpstr>Посмотрите на эту вещь. Как вы думаете, что это такое?  Это деревянный ткацкий станок, на нем долгими зимними вечерами женщины ткали разноцветные половики для того, чтобы в избе было уютно и тепло ходить по полу.  </vt:lpstr>
      <vt:lpstr>Слайд 16</vt:lpstr>
      <vt:lpstr>Слайд 17</vt:lpstr>
      <vt:lpstr>А загадки вы умеете отгадывать?   «Для кудрей и хохолков            Целых двадцать пять зубков        И под каждым под зубком Лягут волосы рядком». Что же это?  Правильно -  это расческа. А в старину этот предмет называли гребнем. Посмотрите, вот он какой. </vt:lpstr>
      <vt:lpstr>Слайд 19</vt:lpstr>
      <vt:lpstr>Слайд 20</vt:lpstr>
      <vt:lpstr>«А что это за голубки,  которым место в прорубке?»   Конечно же это ложки. </vt:lpstr>
      <vt:lpstr>Слайд 22</vt:lpstr>
      <vt:lpstr>Слайд 23</vt:lpstr>
      <vt:lpstr>«Четыре братца одним кушаком подпоясаны, под одной шляпкой стоят». Правильно! Это стол у него четыре ножки, а сверху крышка. </vt:lpstr>
      <vt:lpstr>Слайд 25</vt:lpstr>
      <vt:lpstr>Отгадайте- ка, ребятки, что за чудо есть у нас.  «Сверху дыра, снизу дыра, а посередине огонь, да вода».</vt:lpstr>
      <vt:lpstr>Слайд 27</vt:lpstr>
      <vt:lpstr>Слайд 28</vt:lpstr>
      <vt:lpstr>Предлагаю вам поиграть. Игра называется «Угадай на ощупь».  Правила игры: на стол ставятся  предметы которые дети называют. Затем ведущий накрывает их русским расписным платком. Дети по очереди подходят просовывают руку под платок и пытаются отгадать что за предмет они взяли. Если ребенок угадал, то вытаскивает предмет, если нет, то игра продолжается другим ребенком.   </vt:lpstr>
      <vt:lpstr>А еще  умельцы сделали из дерева русскую балалайку.  «Эх, возьму в руки балалайку Да потешу я своих хозяек  Встанем братцы ,все рядком    Хоровод мы заведем»</vt:lpstr>
      <vt:lpstr>Слайд 31</vt:lpstr>
      <vt:lpstr>                                   «Наши – то  хозяюшки в дому,                                       Что оладушки в меду.                                     Одна подает, другая прибирает                                     Всех друзей привечает».     «Ах, как в тереме мы живем  К себе в гости вас зовем. Ах, иду, иду, иду самовар в руках несу. Самовар в руках несу, прибауточки пою».   </vt:lpstr>
      <vt:lpstr>Слайд 33</vt:lpstr>
      <vt:lpstr>Слайд 34</vt:lpstr>
      <vt:lpstr>           «Как для вас, мои друзья,     Наварила, напекла.         Девяносто два блина,    Два корыта киселя,     Пятьдесят пирогов- Не найти едоков! Хозяюшек потешьте,         Пирогов наших поешьте!       Не красна изба углами,    А красна пирогами». </vt:lpstr>
      <vt:lpstr>Спасибо за внимание.  Презентацию подготовил воспитатель Негосударственного дошкольного учреждения «детский сад № 191 ОАО «РЖД»: Подерина Оксана Вячеславовна . Презентация приготовлена  по сборнику практического материала «С чего начинается родина?» под редакцией  Л.Н. Кондрыкинской.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гостях у хозяюшек. </dc:title>
  <dc:creator>Admin</dc:creator>
  <cp:lastModifiedBy>Думчева</cp:lastModifiedBy>
  <cp:revision>29</cp:revision>
  <dcterms:created xsi:type="dcterms:W3CDTF">2013-01-09T16:03:13Z</dcterms:created>
  <dcterms:modified xsi:type="dcterms:W3CDTF">2013-01-18T05:59:47Z</dcterms:modified>
</cp:coreProperties>
</file>