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59" r:id="rId6"/>
    <p:sldId id="272" r:id="rId7"/>
    <p:sldId id="274" r:id="rId8"/>
    <p:sldId id="268" r:id="rId9"/>
    <p:sldId id="273" r:id="rId10"/>
    <p:sldId id="260" r:id="rId11"/>
    <p:sldId id="276" r:id="rId12"/>
    <p:sldId id="275" r:id="rId13"/>
    <p:sldId id="27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E5E42-864A-4EF0-B14B-7C737391C11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903C-BFBD-4C08-8B5F-323ED14A7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1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2CE01F-8AE6-4253-9C5E-645263DD5B6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277622-EBDA-4931-81A2-EBA5ECEFC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Внимание, вопрос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344816" cy="367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dirty="0" smtClean="0"/>
              <a:t>Как звали существо, в имени которого нашел отражение вес словарный запас его хозяина?</a:t>
            </a:r>
            <a:endParaRPr lang="ru-RU" sz="3500" dirty="0"/>
          </a:p>
        </p:txBody>
      </p:sp>
      <p:pic>
        <p:nvPicPr>
          <p:cNvPr id="4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4941168"/>
            <a:ext cx="2339752" cy="1754814"/>
          </a:xfrm>
          <a:prstGeom prst="rect">
            <a:avLst/>
          </a:prstGeom>
          <a:noFill/>
        </p:spPr>
      </p:pic>
      <p:sp>
        <p:nvSpPr>
          <p:cNvPr id="12290" name="AutoShape 2" descr="http://e.mail.ru/cgi-bin/getattach?id=13348608030000000412%3B0%3B5&amp;file=s16124052.jpg&amp;mode=attachment&amp;channel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60840" cy="8382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Спонсор шоколад «Аленка»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http://elenasclub.com/litclub/article/08022008178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691375" cy="4576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3149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Спонсор орешки «Джаз»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graalrm.ru/d/41733/d/69629873019898210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6408712" cy="427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Спонсор «Чупа </a:t>
            </a:r>
            <a:r>
              <a:rPr lang="ru-RU" sz="4000" dirty="0" err="1" smtClean="0"/>
              <a:t>Чупс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pics.livejournal.com/discovery_ru/pic/0000p5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48072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3979168" cy="5132040"/>
          </a:xfrm>
        </p:spPr>
        <p:txBody>
          <a:bodyPr>
            <a:normAutofit/>
          </a:bodyPr>
          <a:lstStyle/>
          <a:p>
            <a:pPr algn="ctr"/>
            <a:r>
              <a:rPr lang="ru-RU" sz="5000" dirty="0" smtClean="0"/>
              <a:t>Что?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Где?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Когда?</a:t>
            </a:r>
            <a:endParaRPr lang="ru-RU" sz="5000" dirty="0"/>
          </a:p>
        </p:txBody>
      </p:sp>
      <p:pic>
        <p:nvPicPr>
          <p:cNvPr id="3074" name="Picture 2" descr="C:\Users\Алексей\Desktop\чгк\1245238743_1245146154_img_1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6632"/>
            <a:ext cx="4375714" cy="6560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0"/>
            <a:ext cx="8928992" cy="187463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внимание, </a:t>
            </a:r>
            <a:r>
              <a:rPr lang="ru-RU" sz="4000" dirty="0" smtClean="0"/>
              <a:t>вопрос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479"/>
            <a:ext cx="8640960" cy="4176464"/>
          </a:xfrm>
        </p:spPr>
        <p:txBody>
          <a:bodyPr>
            <a:noAutofit/>
          </a:bodyPr>
          <a:lstStyle/>
          <a:p>
            <a:pPr algn="ctr"/>
            <a:r>
              <a:rPr lang="ru-RU" sz="3500" dirty="0" smtClean="0">
                <a:solidFill>
                  <a:schemeClr val="tx1"/>
                </a:solidFill>
              </a:rPr>
              <a:t>В Древнем Риме существовало 2000 бань, в которых одновременно могли находиться до 500 человек. Но каждый день у бань выстраивались очереди. Почему?</a:t>
            </a:r>
            <a:endParaRPr lang="ru-RU" sz="35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4941168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Внимание, Вопрос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7632848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dirty="0" smtClean="0"/>
              <a:t>Треуголка произошла в Х</a:t>
            </a:r>
            <a:r>
              <a:rPr lang="en-US" sz="3500" dirty="0" smtClean="0"/>
              <a:t>VI </a:t>
            </a:r>
            <a:r>
              <a:rPr lang="ru-RU" sz="3500" dirty="0" smtClean="0"/>
              <a:t>веке от военной шляпы, у которой загнули поля. Какая военная необходимость была тому причиной?</a:t>
            </a:r>
            <a:endParaRPr lang="ru-RU" sz="3500" dirty="0"/>
          </a:p>
        </p:txBody>
      </p:sp>
      <p:pic>
        <p:nvPicPr>
          <p:cNvPr id="4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5013176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1" name="Picture 1" descr="C:\Users\Алексей\Downloads\blue-abstract-wide-wallpaper-1440x900-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Внимание, Вопрос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27430"/>
            <a:ext cx="8676456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dirty="0" smtClean="0"/>
              <a:t>Малайская игра «</a:t>
            </a:r>
            <a:r>
              <a:rPr lang="ru-RU" sz="3500" dirty="0" err="1" smtClean="0"/>
              <a:t>Сепаг</a:t>
            </a:r>
            <a:r>
              <a:rPr lang="ru-RU" sz="3500" dirty="0" smtClean="0"/>
              <a:t> </a:t>
            </a:r>
            <a:r>
              <a:rPr lang="ru-RU" sz="3500" dirty="0" err="1" smtClean="0"/>
              <a:t>Рага</a:t>
            </a:r>
            <a:r>
              <a:rPr lang="ru-RU" sz="3500" dirty="0" smtClean="0"/>
              <a:t>» - </a:t>
            </a:r>
            <a:r>
              <a:rPr lang="ru-RU" sz="3500" dirty="0" err="1" smtClean="0"/>
              <a:t>игра</a:t>
            </a:r>
            <a:r>
              <a:rPr lang="ru-RU" sz="3500" dirty="0" smtClean="0"/>
              <a:t> одинокого футболиста, для нее нужен мяч, но не нужно поле и ворота. </a:t>
            </a:r>
          </a:p>
          <a:p>
            <a:pPr algn="ctr">
              <a:buNone/>
            </a:pPr>
            <a:r>
              <a:rPr lang="ru-RU" sz="3500" dirty="0" smtClean="0"/>
              <a:t>Как в нее играют?</a:t>
            </a:r>
            <a:endParaRPr lang="ru-RU" sz="3500" dirty="0"/>
          </a:p>
        </p:txBody>
      </p:sp>
      <p:pic>
        <p:nvPicPr>
          <p:cNvPr id="5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5013176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Внимание, Вопрос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628800"/>
            <a:ext cx="9577064" cy="4968552"/>
          </a:xfrm>
        </p:spPr>
        <p:txBody>
          <a:bodyPr/>
          <a:lstStyle/>
          <a:p>
            <a:pPr algn="ctr">
              <a:buNone/>
            </a:pPr>
            <a:r>
              <a:rPr lang="ru-RU" sz="3500" dirty="0" smtClean="0"/>
              <a:t>В 1976 году швед Бьерн </a:t>
            </a:r>
            <a:r>
              <a:rPr lang="ru-RU" sz="3500" dirty="0" err="1" smtClean="0"/>
              <a:t>Бранд</a:t>
            </a:r>
            <a:r>
              <a:rPr lang="ru-RU" sz="3500" dirty="0" smtClean="0"/>
              <a:t> поставил мировой рекорд — более 271 часа говорил без передышки, едва не побив попутно и другой рекорд в 288 часов. Какой?</a:t>
            </a:r>
          </a:p>
          <a:p>
            <a:endParaRPr lang="ru-RU" dirty="0"/>
          </a:p>
        </p:txBody>
      </p:sp>
      <p:pic>
        <p:nvPicPr>
          <p:cNvPr id="4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5013176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Внимание, вопрос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sz="3500" dirty="0" smtClean="0"/>
              <a:t>		У многих скоморохов в древности была погремушка из бычьего пузыря. А плоды какого растения находились внутри этого пузыря?</a:t>
            </a:r>
          </a:p>
          <a:p>
            <a:endParaRPr lang="ru-RU" dirty="0"/>
          </a:p>
        </p:txBody>
      </p:sp>
      <p:pic>
        <p:nvPicPr>
          <p:cNvPr id="4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5013176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лексей\Desktop\чгк\951869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9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Черный Ящик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8604448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dirty="0" smtClean="0"/>
              <a:t>		В 1775 году в Лондоне стали продаваться каучуковые кубики. Для чего они предназначались?</a:t>
            </a:r>
            <a:endParaRPr lang="ru-RU" sz="3500" dirty="0"/>
          </a:p>
        </p:txBody>
      </p:sp>
      <p:pic>
        <p:nvPicPr>
          <p:cNvPr id="4" name="Picture 2" descr="C:\Users\Алексей\Desktop\чгк\09100418522942972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5013176"/>
            <a:ext cx="2339752" cy="1754814"/>
          </a:xfrm>
          <a:prstGeom prst="rect">
            <a:avLst/>
          </a:prstGeom>
          <a:noFill/>
        </p:spPr>
      </p:pic>
      <p:sp>
        <p:nvSpPr>
          <p:cNvPr id="6146" name="AutoShape 2" descr="http://e.mail.ru/cgi-bin/getattach?id=13348608030000000412%3B0%3B5&amp;file=s16124052.jpg&amp;mode=attachment&amp;channel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://e.mail.ru/cgi-bin/getattach?id=13348608030000000412%3B0%3B5&amp;file=s16124052.jpg&amp;mode=attachment&amp;channel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http://tv-igra.com.ua/user.img/black_b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3830001" cy="3066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155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  внимание, вопрос</vt:lpstr>
      <vt:lpstr>Внимание, Вопрос </vt:lpstr>
      <vt:lpstr>Презентация PowerPoint</vt:lpstr>
      <vt:lpstr>Внимание, Вопрос </vt:lpstr>
      <vt:lpstr>Внимание, Вопрос </vt:lpstr>
      <vt:lpstr>Внимание, вопрос</vt:lpstr>
      <vt:lpstr>Презентация PowerPoint</vt:lpstr>
      <vt:lpstr>Черный Ящик</vt:lpstr>
      <vt:lpstr>Внимание, вопрос</vt:lpstr>
      <vt:lpstr>Спонсор шоколад «Аленка» </vt:lpstr>
      <vt:lpstr>Спонсор орешки «Джаз» </vt:lpstr>
      <vt:lpstr>Спонсор «Чупа Чупс»</vt:lpstr>
      <vt:lpstr>Что?  Где?  Когда?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user</cp:lastModifiedBy>
  <cp:revision>24</cp:revision>
  <dcterms:created xsi:type="dcterms:W3CDTF">2012-04-18T19:20:07Z</dcterms:created>
  <dcterms:modified xsi:type="dcterms:W3CDTF">2013-01-31T10:56:53Z</dcterms:modified>
</cp:coreProperties>
</file>