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0" r:id="rId5"/>
    <p:sldId id="258" r:id="rId6"/>
    <p:sldId id="279" r:id="rId7"/>
    <p:sldId id="261" r:id="rId8"/>
    <p:sldId id="262" r:id="rId9"/>
    <p:sldId id="264" r:id="rId10"/>
    <p:sldId id="263" r:id="rId11"/>
    <p:sldId id="267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35" autoAdjust="0"/>
    <p:restoredTop sz="71344" autoAdjust="0"/>
  </p:normalViewPr>
  <p:slideViewPr>
    <p:cSldViewPr>
      <p:cViewPr varScale="1">
        <p:scale>
          <a:sx n="69" d="100"/>
          <a:sy n="69" d="100"/>
        </p:scale>
        <p:origin x="-54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C30B1-AC33-4D65-AFA0-D6D057831E7B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1CBEC-3FA4-4580-A614-65C3A7FAB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6306-C28B-49BD-B603-174ED254B2FC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716A6-7838-4E9D-8770-F133A8EF7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2647-302D-472C-98B0-A7DAFA9E3220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5852-4DD8-4B12-B25A-25E54ED57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873D-FF9A-41F6-9044-B2258BA0EDAF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AE69-9EA1-413E-9313-57F98A23A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9AFD7-3375-40DB-8AE8-2CE0920C2901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0C41-FA08-4987-A74F-48F0D0BC6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6843-FF9B-4AC8-B44C-4C03018B480D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AC09-7772-49DB-9C20-942AC17F9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30FC-5A5E-483B-A361-07001D24DEEB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9548-7CB1-4942-9601-B18B4FBF6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B98E-5162-4DD1-B649-B86064B7F33B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8225-3129-46FD-B59E-B7E3E2A8C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E9DD-230F-4A8B-A0DA-7A1D5E9A6AD9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11150-5C9F-47BB-BB40-17EC0ED66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A4E4-D20E-4CF8-A9CD-38A12D2E4844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470B-CBAC-422E-A982-D360FA952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8EFC-3D08-4A80-A22C-E35DE243D8F2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FC05-4EEB-4B53-849B-8F5BF0EC3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490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BD993B-4186-4100-8452-55F3F3F86BF8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895EB-01A4-4F93-B88D-FCAD4DA73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813"/>
            <a:ext cx="7772400" cy="2814637"/>
          </a:xfrm>
          <a:solidFill>
            <a:schemeClr val="tx2">
              <a:lumMod val="60000"/>
              <a:lumOff val="40000"/>
              <a:alpha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Урок окружающего мира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3 классе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 теме «Охрана растений»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smtClean="0">
                <a:solidFill>
                  <a:schemeClr val="bg1"/>
                </a:solidFill>
              </a:rPr>
              <a:t>МОБУ СОШ № 3</a:t>
            </a:r>
          </a:p>
          <a:p>
            <a:pPr algn="r" eaLnBrk="1" hangingPunct="1"/>
            <a:r>
              <a:rPr lang="ru-RU" smtClean="0">
                <a:solidFill>
                  <a:schemeClr val="bg1"/>
                </a:solidFill>
              </a:rPr>
              <a:t>р.п.Октябрьский</a:t>
            </a:r>
          </a:p>
          <a:p>
            <a:pPr algn="r" eaLnBrk="1" hangingPunct="1"/>
            <a:r>
              <a:rPr lang="ru-RU" smtClean="0">
                <a:solidFill>
                  <a:schemeClr val="bg1"/>
                </a:solidFill>
              </a:rPr>
              <a:t>учитель Марданова Л.Р.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Почему растения нуждаются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охране?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Сбор цветов</a:t>
            </a:r>
          </a:p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Рост городов, вырубка лесов, лесные пожары</a:t>
            </a:r>
          </a:p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Вытаптывание</a:t>
            </a:r>
          </a:p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Загрязнение окружающей среды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Людмила\Рабочий стол\окр.мир\Red-book-Irkutsk.web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43375" y="214313"/>
            <a:ext cx="4821238" cy="6353175"/>
          </a:xfrm>
        </p:spPr>
      </p:pic>
      <p:sp>
        <p:nvSpPr>
          <p:cNvPr id="12291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3400425" cy="56975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25" y="2214563"/>
            <a:ext cx="2500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Documents and Settings\Людмила\Рабочий стол\байкал\лил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14313"/>
            <a:ext cx="23574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Людмила\Рабочий стол\байкал\Рододендрон даурский багульник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4500563"/>
            <a:ext cx="22558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Эти растения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нуждаются в охране!!!</a:t>
            </a:r>
            <a:endParaRPr lang="ru-RU" b="1" dirty="0"/>
          </a:p>
        </p:txBody>
      </p:sp>
      <p:pic>
        <p:nvPicPr>
          <p:cNvPr id="13315" name="Picture 2" descr="C:\Documents and Settings\Людмила\Рабочий стол\байкал\венер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643063"/>
            <a:ext cx="2428875" cy="2214562"/>
          </a:xfrm>
        </p:spPr>
      </p:pic>
      <p:pic>
        <p:nvPicPr>
          <p:cNvPr id="13316" name="Picture 3" descr="C:\Documents and Settings\Людмила\Рабочий стол\байкал\жарк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4143375"/>
            <a:ext cx="24288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C:\Documents and Settings\Людмила\Рабочий стол\байкал\подс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928938" y="2286000"/>
            <a:ext cx="2786062" cy="2786063"/>
          </a:xfrm>
        </p:spPr>
      </p:pic>
      <p:pic>
        <p:nvPicPr>
          <p:cNvPr id="13318" name="Picture 3" descr="C:\Documents and Settings\Людмила\Рабочий стол\байкал\саранки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50" y="1571625"/>
            <a:ext cx="2571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 descr="C:\Documents and Settings\Людмила\Рабочий стол\байкал\чисто-белая кавшинка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50" y="4071938"/>
            <a:ext cx="2684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Что необходимо делать,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чтобы сохранить растения?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Оберегать зелёные насаждения</a:t>
            </a:r>
          </a:p>
          <a:p>
            <a:pPr eaLnBrk="1" hangingPunct="1"/>
            <a:r>
              <a:rPr lang="ru-RU" sz="3200" i="1" smtClean="0">
                <a:solidFill>
                  <a:schemeClr val="bg1"/>
                </a:solidFill>
              </a:rPr>
              <a:t>Создавать заповедники и национальные парки</a:t>
            </a:r>
          </a:p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Выращивать редкие растения в ботанических садах</a:t>
            </a:r>
          </a:p>
        </p:txBody>
      </p:sp>
      <p:pic>
        <p:nvPicPr>
          <p:cNvPr id="1434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3" y="1285875"/>
            <a:ext cx="4038600" cy="2571750"/>
          </a:xfrm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3929063"/>
            <a:ext cx="39290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Прочитать стр.84-88 в учебнике, выполнить задания в тетради по этой теме;</a:t>
            </a:r>
          </a:p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Нарисовать растение из Красной книги;</a:t>
            </a:r>
          </a:p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Составить сообщение о растении из Красной книги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48637.gif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-642938"/>
            <a:ext cx="7429500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Моя планета – человеческий дом.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Но как ей жить под дымным колпаком,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Где сточная канава – океан,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Где вся природа поймана в капкан,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Где места нет ни аисту, ни льву,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Где стонут травы: «Больше не могу…»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274638"/>
            <a:ext cx="7572375" cy="1143000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chemeClr val="bg1"/>
                </a:solidFill>
              </a:rPr>
              <a:t>Тема урока </a:t>
            </a:r>
            <a:r>
              <a:rPr lang="ru-RU" smtClean="0">
                <a:solidFill>
                  <a:schemeClr val="bg1"/>
                </a:solidFill>
              </a:rPr>
              <a:t>– </a:t>
            </a:r>
            <a:r>
              <a:rPr lang="ru-RU" b="1" smtClean="0">
                <a:solidFill>
                  <a:schemeClr val="bg1"/>
                </a:solidFill>
              </a:rPr>
              <a:t>Охрана растений</a:t>
            </a:r>
          </a:p>
        </p:txBody>
      </p:sp>
      <p:sp>
        <p:nvSpPr>
          <p:cNvPr id="5123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4375" y="1600200"/>
            <a:ext cx="8215313" cy="4525963"/>
          </a:xfrm>
        </p:spPr>
        <p:txBody>
          <a:bodyPr/>
          <a:lstStyle/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Почему растения требуют охраны?</a:t>
            </a:r>
          </a:p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 Какие именно растения нуждаются в охране?</a:t>
            </a:r>
          </a:p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Что необходимо делать, чтобы сохранить растения?</a:t>
            </a:r>
            <a:endParaRPr lang="ru-RU" sz="3600" smtClean="0">
              <a:solidFill>
                <a:schemeClr val="bg1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Какие  бывают растения?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Какое значение имеют для людей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и животных 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7" name="Picture 2" descr="C:\Documents and Settings\Людмила\Рабочий стол\байкал\кр.смород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500" y="2073275"/>
            <a:ext cx="2500313" cy="1909763"/>
          </a:xfrm>
        </p:spPr>
      </p:pic>
      <p:pic>
        <p:nvPicPr>
          <p:cNvPr id="6148" name="Picture 3" descr="C:\Documents and Settings\Людмила\Рабочий стол\байкал\лили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13" y="1643063"/>
            <a:ext cx="2357437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3" y="4214813"/>
            <a:ext cx="2428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Documents and Settings\Людмила\Рабочий стол\байкал\косуля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50" y="4143375"/>
            <a:ext cx="27146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9" descr="d_315i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13" y="4071938"/>
            <a:ext cx="24288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8" descr="D:\Мои документы\насекомые\bo_pict_04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86500" y="1643063"/>
            <a:ext cx="2500313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r>
              <a:rPr lang="ru-RU" u="sng" smtClean="0">
                <a:solidFill>
                  <a:schemeClr val="bg1"/>
                </a:solidFill>
              </a:rPr>
              <a:t>Группы растений</a:t>
            </a: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rgbClr val="FF9900"/>
                </a:solidFill>
              </a:rPr>
              <a:t>дикорастущие     культурные</a:t>
            </a:r>
            <a:br>
              <a:rPr lang="ru-RU" smtClean="0">
                <a:solidFill>
                  <a:srgbClr val="FF9900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rgbClr val="FFFF00"/>
                </a:solidFill>
              </a:rPr>
              <a:t>деревья   кустарники   травы</a:t>
            </a: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rgbClr val="99FF66"/>
                </a:solidFill>
              </a:rPr>
              <a:t>мхи   папоротники   водоросли</a:t>
            </a:r>
            <a:br>
              <a:rPr lang="ru-RU" smtClean="0">
                <a:solidFill>
                  <a:srgbClr val="99FF66"/>
                </a:solidFill>
              </a:rPr>
            </a:br>
            <a:r>
              <a:rPr lang="ru-RU" smtClean="0">
                <a:solidFill>
                  <a:srgbClr val="99FF66"/>
                </a:solidFill>
              </a:rPr>
              <a:t>хвойные     цветковые </a:t>
            </a: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85813"/>
          </a:xfrm>
          <a:solidFill>
            <a:schemeClr val="tx2">
              <a:lumMod val="60000"/>
              <a:lumOff val="40000"/>
              <a:alpha val="33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Значение растений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50"/>
            <a:ext cx="4038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b="1" u="sng" smtClean="0">
                <a:solidFill>
                  <a:schemeClr val="bg1"/>
                </a:solidFill>
              </a:rPr>
              <a:t>для людей: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Кислород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Пища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Лекарство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Древесина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Ткани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Красота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Отдых </a:t>
            </a:r>
          </a:p>
          <a:p>
            <a:pPr eaLnBrk="1" hangingPunct="1">
              <a:buFont typeface="Arial" charset="0"/>
              <a:buNone/>
            </a:pPr>
            <a:endParaRPr lang="ru-RU" sz="3200" b="1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endParaRPr lang="ru-RU" sz="3200" b="1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endParaRPr lang="ru-RU" smtClean="0"/>
          </a:p>
        </p:txBody>
      </p:sp>
      <p:sp>
        <p:nvSpPr>
          <p:cNvPr id="819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50"/>
            <a:ext cx="4038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b="1" u="sng" smtClean="0">
                <a:solidFill>
                  <a:schemeClr val="bg1"/>
                </a:solidFill>
              </a:rPr>
              <a:t>для животных: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Кислород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Корм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Среда обитания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Укрытие от врагов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b="1" smtClean="0">
                <a:solidFill>
                  <a:schemeClr val="bg1"/>
                </a:solidFill>
              </a:rPr>
              <a:t>Лекарство </a:t>
            </a:r>
          </a:p>
          <a:p>
            <a:pPr eaLnBrk="1" hangingPunct="1">
              <a:buFont typeface="Arial" charset="0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eaLnBrk="1" hangingPunct="1"/>
            <a:endParaRPr 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u="sng" smtClean="0">
                <a:solidFill>
                  <a:schemeClr val="bg1"/>
                </a:solidFill>
              </a:rPr>
              <a:t>Снижение численности растений: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До появления человека </a:t>
            </a:r>
            <a:r>
              <a:rPr lang="ru-RU" sz="3600" smtClean="0">
                <a:solidFill>
                  <a:schemeClr val="bg1"/>
                </a:solidFill>
              </a:rPr>
              <a:t>– 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    1 вид за 1000 лет. </a:t>
            </a:r>
          </a:p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С 1950 года по 1980 год </a:t>
            </a:r>
            <a:r>
              <a:rPr lang="ru-RU" sz="3600" smtClean="0">
                <a:solidFill>
                  <a:schemeClr val="bg1"/>
                </a:solidFill>
              </a:rPr>
              <a:t>– </a:t>
            </a:r>
          </a:p>
          <a:p>
            <a:pPr eaLnBrk="1" hangingPunct="1">
              <a:buFont typeface="Arial" charset="0"/>
              <a:buNone/>
            </a:pPr>
            <a:r>
              <a:rPr lang="ru-RU" sz="3600" smtClean="0">
                <a:solidFill>
                  <a:schemeClr val="bg1"/>
                </a:solidFill>
              </a:rPr>
              <a:t>    1 вид – за 1 год.</a:t>
            </a:r>
          </a:p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Сейчас</a:t>
            </a:r>
            <a:r>
              <a:rPr lang="ru-RU" sz="3600" smtClean="0">
                <a:solidFill>
                  <a:schemeClr val="bg1"/>
                </a:solidFill>
              </a:rPr>
              <a:t> – 1 вид – за неделю</a:t>
            </a:r>
          </a:p>
          <a:p>
            <a:pPr eaLnBrk="1" hangingPunct="1"/>
            <a:r>
              <a:rPr lang="ru-RU" sz="3600" i="1" smtClean="0">
                <a:solidFill>
                  <a:schemeClr val="bg1"/>
                </a:solidFill>
              </a:rPr>
              <a:t>В дальнейшем </a:t>
            </a:r>
            <a:r>
              <a:rPr lang="ru-RU" sz="3600" smtClean="0">
                <a:solidFill>
                  <a:schemeClr val="bg1"/>
                </a:solidFill>
              </a:rPr>
              <a:t>- 1 вид за 1 час.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Людмила\Рабочий стол\байкал\подснежни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85750"/>
            <a:ext cx="871537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327</TotalTime>
  <Words>224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Урок окружающего мира в 3 классе  по теме «Охрана растений»</vt:lpstr>
      <vt:lpstr>Слайд 2</vt:lpstr>
      <vt:lpstr>Слайд 3</vt:lpstr>
      <vt:lpstr>Тема урока – Охрана растений</vt:lpstr>
      <vt:lpstr>Какие  бывают растения? Какое значение имеют для людей  и животных ?</vt:lpstr>
      <vt:lpstr>Группы растений  дикорастущие     культурные  деревья   кустарники   травы  мхи   папоротники   водоросли хвойные     цветковые   </vt:lpstr>
      <vt:lpstr>Значение растений  </vt:lpstr>
      <vt:lpstr>Снижение численности растений:</vt:lpstr>
      <vt:lpstr>Слайд 9</vt:lpstr>
      <vt:lpstr>Почему растения нуждаются  в охране?</vt:lpstr>
      <vt:lpstr>Слайд 11</vt:lpstr>
      <vt:lpstr>Эти растения  нуждаются в охране!!!</vt:lpstr>
      <vt:lpstr>Что необходимо делать,  чтобы сохранить растения? 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44</cp:revision>
  <dcterms:modified xsi:type="dcterms:W3CDTF">2013-04-18T21:31:53Z</dcterms:modified>
</cp:coreProperties>
</file>