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7" r:id="rId21"/>
    <p:sldId id="278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7" r:id="rId30"/>
    <p:sldId id="283" r:id="rId31"/>
    <p:sldId id="282" r:id="rId32"/>
    <p:sldId id="284" r:id="rId33"/>
    <p:sldId id="285" r:id="rId34"/>
    <p:sldId id="288" r:id="rId35"/>
    <p:sldId id="289" r:id="rId36"/>
    <p:sldId id="291" r:id="rId37"/>
    <p:sldId id="292" r:id="rId38"/>
    <p:sldId id="293" r:id="rId39"/>
    <p:sldId id="290" r:id="rId40"/>
    <p:sldId id="294" r:id="rId41"/>
    <p:sldId id="295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0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75" autoAdjust="0"/>
  </p:normalViewPr>
  <p:slideViewPr>
    <p:cSldViewPr>
      <p:cViewPr varScale="1">
        <p:scale>
          <a:sx n="76" d="100"/>
          <a:sy n="76" d="100"/>
        </p:scale>
        <p:origin x="-10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F7AF-E435-4172-8735-AFC363CB871D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DA91-06DB-4718-831C-4A6276A72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4CC9-56A9-4B88-A71D-6EEE5D9D809B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70CA-079C-427C-831B-57184B5395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6D5B-D368-4B9F-B4A3-ECF6E9388EAF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58E2-0324-46AA-BE3A-09AF0D7E26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D211-D5AB-495D-AD71-3FF912F6BB00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02D8-9794-45A6-8DAC-7FF132D51E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D230-C2BB-4426-9CD3-653D57FD28F0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479C-339C-4389-9EDD-BEE12A0BF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C38F-2108-48EA-BC70-D6406F9CFF7C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6D51-CEA2-45DD-9A94-B79B5BA28F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A9496-9718-40E3-80F3-858FA27778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62EC-8DDB-45FF-B82B-23F71FC565B4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089B-363D-4B47-B747-F8DAE8E2C6E4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A2F4-CD52-4466-8BC3-1E8ACD3FA6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0AD8-66D5-429A-94C2-786A40584B7A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45A00-3BE3-43EC-859B-FBC2CEB7A9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087E-A28B-47AE-AF79-326071F37537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49C2-6860-4B76-AFBD-2C5CDA21AF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A55F-47FA-4765-AC97-2DF2CAEFA4E7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ED45-B7C9-4508-A708-B2F610890D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6AB450-4404-451E-BCAE-751BB98A21FB}" type="datetimeFigureOut">
              <a:rPr lang="ru-RU"/>
              <a:pPr>
                <a:defRPr/>
              </a:pPr>
              <a:t>26.04.2012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5F5925F-30D7-4CBA-B2DF-52946F1305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2.wav"/><Relationship Id="rId7" Type="http://schemas.openxmlformats.org/officeDocument/2006/relationships/image" Target="../media/image28.gif"/><Relationship Id="rId12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gif"/><Relationship Id="rId4" Type="http://schemas.openxmlformats.org/officeDocument/2006/relationships/audio" Target="../media/audio3.wav"/><Relationship Id="rId9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4484" y="277791"/>
            <a:ext cx="8143932" cy="21544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2012г.</a:t>
            </a: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 - год российской истории.</a:t>
            </a:r>
          </a:p>
        </p:txBody>
      </p:sp>
      <p:pic>
        <p:nvPicPr>
          <p:cNvPr id="13314" name="Рисунок 8" descr="Копия Копия 1128246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8E9EE"/>
              </a:clrFrom>
              <a:clrTo>
                <a:srgbClr val="E8E9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1844675"/>
            <a:ext cx="6096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0" descr="Копия (2) Копия 112824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4357688"/>
            <a:ext cx="455612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1" descr="Копия (3) Копия 1128246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357688"/>
            <a:ext cx="4191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2" descr="Копия (2) Копия (3) Копия 1128246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4149725"/>
            <a:ext cx="4460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1283913858_brdn06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142852"/>
            <a:ext cx="411202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Партизаны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85191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4752975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2357430"/>
            <a:ext cx="447186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Денис Васильевич Давыдов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1784 – 1839 гг.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s16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4930775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2065" y="1928803"/>
            <a:ext cx="401754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Александр Никитич Сеславин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1780 – 1858 гг.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49291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87093" y="2571744"/>
            <a:ext cx="415690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Герасим Курин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1777 – 1850 гг.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1506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88913"/>
            <a:ext cx="4857750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7" y="2285992"/>
            <a:ext cx="4143373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Александр  Самойлович Фигнер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1787 – 1813 гг.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0_7d089_8bff245f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2800" y="215877"/>
            <a:ext cx="634019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venture" pitchFamily="2" charset="0"/>
              </a:rPr>
              <a:t>Любовь  и скорбь.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.jpg"/>
          <p:cNvPicPr>
            <a:picLocks noChangeAspect="1"/>
          </p:cNvPicPr>
          <p:nvPr/>
        </p:nvPicPr>
        <p:blipFill>
          <a:blip r:embed="rId2"/>
          <a:srcRect l="7500" t="5479" r="4375" b="13699"/>
          <a:stretch>
            <a:fillRect/>
          </a:stretch>
        </p:blipFill>
        <p:spPr bwMode="auto">
          <a:xfrm>
            <a:off x="142875" y="195263"/>
            <a:ext cx="51435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2357430"/>
            <a:ext cx="392905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Александр Алексеевич Тучков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1777 – 1812 гг.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b6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500688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5400" y="2571744"/>
            <a:ext cx="377860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Маргарита Тучкова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1781 – 1852 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любящая жена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7056438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835150" y="5734050"/>
            <a:ext cx="525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Спасская церковь (первый памятник Бородинского поля)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2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4313"/>
            <a:ext cx="7920038" cy="4778375"/>
          </a:xfrm>
        </p:spPr>
      </p:pic>
      <p:sp>
        <p:nvSpPr>
          <p:cNvPr id="30722" name="WordArt 5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6327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Сибиряки в годы Отечественной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0114648-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57375"/>
            <a:ext cx="678656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0042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Отечественная война 1812г.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Люди… События…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69979">
            <a:off x="6604258" y="4816671"/>
            <a:ext cx="2693381" cy="2046970"/>
          </a:xfrm>
          <a:prstGeom prst="rect">
            <a:avLst/>
          </a:prstGeom>
        </p:spPr>
      </p:pic>
      <p:pic>
        <p:nvPicPr>
          <p:cNvPr id="5" name="Рисунок 4" descr="11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54" y="3500438"/>
            <a:ext cx="1214446" cy="16534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Рисунок 5" descr="13b1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500570"/>
            <a:ext cx="914400" cy="952500"/>
          </a:xfrm>
          <a:prstGeom prst="rect">
            <a:avLst/>
          </a:prstGeom>
        </p:spPr>
      </p:pic>
      <p:pic>
        <p:nvPicPr>
          <p:cNvPr id="7" name="Рисунок 6" descr="13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2908" y="857232"/>
            <a:ext cx="1071570" cy="1071570"/>
          </a:xfrm>
          <a:prstGeom prst="rect">
            <a:avLst/>
          </a:prstGeom>
        </p:spPr>
      </p:pic>
      <p:pic>
        <p:nvPicPr>
          <p:cNvPr id="8" name="Рисунок 7" descr="13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00" y="1000108"/>
            <a:ext cx="1000132" cy="1000132"/>
          </a:xfrm>
          <a:prstGeom prst="rect">
            <a:avLst/>
          </a:prstGeom>
        </p:spPr>
      </p:pic>
      <p:pic>
        <p:nvPicPr>
          <p:cNvPr id="9" name="Рисунок 8" descr="13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72" y="785794"/>
            <a:ext cx="857256" cy="857256"/>
          </a:xfrm>
          <a:prstGeom prst="rect">
            <a:avLst/>
          </a:prstGeom>
        </p:spPr>
      </p:pic>
      <p:pic>
        <p:nvPicPr>
          <p:cNvPr id="10" name="Рисунок 9" descr="13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042" y="928670"/>
            <a:ext cx="1071570" cy="1071570"/>
          </a:xfrm>
          <a:prstGeom prst="rect">
            <a:avLst/>
          </a:prstGeom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00306"/>
            <a:ext cx="1785918" cy="135729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" name="Рисунок 13" descr="2m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20" y="2285992"/>
            <a:ext cx="800104" cy="800104"/>
          </a:xfrm>
          <a:prstGeom prst="rect">
            <a:avLst/>
          </a:prstGeom>
        </p:spPr>
      </p:pic>
      <p:pic>
        <p:nvPicPr>
          <p:cNvPr id="15" name="Рисунок 14" descr="2m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596" y="2428868"/>
            <a:ext cx="800104" cy="800104"/>
          </a:xfrm>
          <a:prstGeom prst="rect">
            <a:avLst/>
          </a:prstGeom>
        </p:spPr>
      </p:pic>
      <p:pic>
        <p:nvPicPr>
          <p:cNvPr id="12" name="Рисунок 11" descr="65392239_voorr1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1148"/>
            <a:ext cx="3643306" cy="3436852"/>
          </a:xfrm>
          <a:prstGeom prst="rect">
            <a:avLst/>
          </a:prstGeom>
        </p:spPr>
      </p:pic>
      <p:pic>
        <p:nvPicPr>
          <p:cNvPr id="16" name="Рисунок 15" descr="65392239_voorr1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5160"/>
            <a:ext cx="1815731" cy="1712840"/>
          </a:xfrm>
          <a:prstGeom prst="rect">
            <a:avLst/>
          </a:prstGeom>
        </p:spPr>
      </p:pic>
      <p:pic>
        <p:nvPicPr>
          <p:cNvPr id="17" name="Рисунок 16" descr="_________________4a9ec94305b00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-357214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32192E-6 C -0.01371 -0.01226 -0.02118 -0.00763 -0.04149 -0.00925 C -0.05069 -0.01735 -0.05625 -0.03122 -0.06388 -0.0414 C -0.06527 -0.04325 -0.06753 -0.04417 -0.06909 -0.04602 C -0.07986 -0.05874 -0.07881 -0.05851 -0.08628 -0.07355 C -0.08645 -0.07378 -0.09062 -0.09066 -0.09149 -0.09413 C -0.09565 -0.11078 -0.0993 -0.12697 -0.1052 -0.14269 C -0.11024 -0.15588 -0.11284 -0.1686 -0.12256 -0.17715 C -0.1309 -0.1938 -0.13871 -0.21207 -0.14826 -0.22757 C -0.1526 -0.23451 -0.15815 -0.24098 -0.16215 -0.24838 C -0.16736 -0.2581 -0.16805 -0.2618 -0.17586 -0.26897 C -0.18177 -0.28076 -0.18784 -0.28469 -0.1967 -0.29186 C -0.20729 -0.30042 -0.21736 -0.31221 -0.22934 -0.31707 C -0.24791 -0.34182 -0.26232 -0.33187 -0.29322 -0.33326 C -0.29895 -0.3358 -0.30468 -0.33765 -0.31041 -0.3402 C -0.34375 -0.33927 -0.3776 -0.34343 -0.41041 -0.33557 C -0.43003 -0.33095 -0.44583 -0.31406 -0.46562 -0.31036 C -0.47673 -0.30528 -0.48489 -0.29903 -0.4967 -0.29649 C -0.51857 -0.28654 -0.54062 -0.28839 -0.56388 -0.28724 C -0.56788 -0.28539 -0.57222 -0.28539 -0.57586 -0.28261 C -0.57795 -0.28099 -0.57899 -0.27752 -0.58107 -0.2759 C -0.58541 -0.27267 -0.5993 -0.26735 -0.6052 -0.26665 C -0.61614 -0.2655 -0.62708 -0.26503 -0.63802 -0.26434 C -0.65815 -0.25995 -0.67795 -0.2544 -0.69496 -0.23913 C -0.70173 -0.22503 -0.70434 -0.21439 -0.71215 -0.20005 C -0.71579 -0.19334 -0.71892 -0.18617 -0.72256 -0.17947 C -0.7243 -0.17646 -0.7276 -0.17022 -0.7276 -0.16998 C -0.73038 -0.15935 -0.73281 -0.16305 -0.73628 -0.15403 " pathEditMode="relative" rAng="0" ptsTypes="fffffff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-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2463 C 0.03212 0.26041 0.0474 0.27567 0.05677 0.28816 C 0.06042 0.29302 0.06771 0.30296 0.06771 0.30319 C 0.07431 0.3247 0.07917 0.33626 0.0691 0.36309 C 0.06806 0.36934 0.06528 0.37512 0.06511 0.38136 C 0.06459 0.40588 0.06285 0.43756 0.07743 0.45606 C 0.08056 0.46462 0.08386 0.46554 0.08837 0.47248 C 0.09271 0.47919 0.09167 0.47988 0.09653 0.48543 C 0.1033 0.49306 0.11129 0.5 0.11719 0.50902 C 0.12396 0.51943 0.12847 0.53007 0.13351 0.54186 C 0.1382 0.55342 0.14757 0.56453 0.15538 0.57285 C 0.16806 0.58626 0.1599 0.57794 0.18021 0.59667 C 0.18525 0.6013 0.19167 0.60268 0.19653 0.60754 C 0.20504 0.61587 0.21025 0.6309 0.2158 0.64223 C 0.21667 0.64408 0.21858 0.64431 0.21979 0.64593 C 0.22795 0.6568 0.23559 0.66651 0.24722 0.66975 C 0.26962 0.6686 0.29202 0.66836 0.31441 0.66605 C 0.3224 0.66513 0.32952 0.65333 0.33768 0.64963 C 0.34358 0.63922 0.34705 0.62766 0.35417 0.61864 C 0.35868 0.60569 0.35538 0.61309 0.3665 0.59852 C 0.37118 0.59251 0.375 0.58395 0.38021 0.5784 C 0.38872 0.56938 0.39879 0.56198 0.40886 0.55643 C 0.41337 0.55389 0.4184 0.55273 0.42257 0.54926 C 0.43108 0.54255 0.42691 0.54464 0.4349 0.54186 C 0.44202 0.53562 0.45052 0.52521 0.45816 0.52174 C 0.46615 0.51156 0.47761 0.50879 0.48559 0.49815 C 0.49045 0.49168 0.49254 0.48543 0.49792 0.47988 C 0.50209 0.47549 0.51077 0.46832 0.5158 0.46531 C 0.52049 0.46254 0.52552 0.4623 0.53073 0.45976 C 0.54045 0.45444 0.54983 0.44704 0.55955 0.44149 C 0.57222 0.43432 0.58281 0.42854 0.59653 0.42322 C 0.60261 0.42091 0.61441 0.4142 0.61441 0.41443 C 0.61927 0.40958 0.62622 0.40056 0.63195 0.39778 C 0.64115 0.38876 0.65104 0.38252 0.66094 0.37581 C 0.68212 0.36147 0.70313 0.34713 0.72535 0.33557 C 0.74983 0.32331 0.77275 0.31221 0.78976 0.28469 C 0.79115 0.27706 0.79323 0.2729 0.79653 0.26642 C 0.79705 0.26341 0.79722 0.26018 0.79792 0.25717 C 0.79861 0.25347 0.8007 0.2463 0.8007 0.24653 C 0.80018 0.23589 0.80087 0.22549 0.79931 0.21531 C 0.79844 0.20999 0.79566 0.2056 0.79375 0.20074 C 0.79202 0.19612 0.7915 0.1908 0.78976 0.18617 C 0.78455 0.1723 0.77743 0.16304 0.77049 0.15148 C 0.76736 0.14639 0.76528 0.14015 0.76233 0.13506 C 0.75938 0.11957 0.76285 0.13576 0.75816 0.12026 C 0.75712 0.11679 0.75538 0.10939 0.75538 0.10962 C 0.7559 0.10453 0.75556 0.09945 0.75677 0.09482 C 0.76007 0.08256 0.76927 0.07724 0.77604 0.06938 C 0.77795 0.06707 0.77934 0.06383 0.78143 0.06198 C 0.78993 0.05435 0.78733 0.06221 0.79653 0.05458 C 0.80556 0.04695 0.81754 0.04417 0.82813 0.04186 C 0.83768 0.03747 0.83351 0.03932 0.84045 0.03654 C 0.85903 0.01735 0.87952 0.02151 0.89792 0.00532 C 0.90122 -0.0074 0.89792 0.00486 0.89792 0.00717 C 0.89792 0.02613 0.89844 0.04487 0.89931 0.06383 C 0.9 0.08048 0.91302 0.09158 0.91979 0.10384 C 0.92552 0.11425 0.91945 0.10916 0.92535 0.11309 " pathEditMode="relative" rAng="0" ptsTypes="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88714E-6 C -0.00676 0.00301 -0.00867 0.01064 -0.01232 0.01827 C -0.01805 0.03053 -0.02308 0.04001 -0.02742 0.05296 C -0.03367 0.07192 -0.02655 0.04579 -0.03298 0.071 C -0.03385 0.0747 -0.03576 0.0821 -0.03576 0.0821 C -0.03523 0.09066 -0.03576 0.09921 -0.03437 0.10754 C -0.03315 0.11471 -0.02916 0.12072 -0.02742 0.12766 C -0.02812 0.13645 -0.02829 0.14824 -0.03159 0.1568 C -0.0368 0.17021 -0.03246 0.15472 -0.03576 0.1679 C -0.03211 0.1871 -0.0078 0.1834 0.00261 0.18432 C 0.00904 0.18478 0.01546 0.18548 0.02188 0.18617 C 0.03699 0.18918 0.05053 0.18941 0.06563 0.18779 C 0.07709 0.18501 0.0889 0.18733 0.10001 0.18247 C 0.13143 0.18525 0.16286 0.18201 0.19445 0.18062 C 0.20904 0.17576 0.22466 0.17322 0.23959 0.17137 C 0.24636 0.16906 0.25088 0.16351 0.25747 0.1605 C 0.28404 0.16119 0.31043 0.16119 0.33699 0.16235 C 0.34168 0.16258 0.34914 0.17137 0.34914 0.17137 C 0.37501 0.16929 0.38352 0.16836 0.41095 0.17137 C 0.41963 0.17438 0.41477 0.17183 0.42449 0.18062 C 0.42779 0.1834 0.43265 0.19149 0.43265 0.19149 C 0.43733 0.20352 0.43421 0.19704 0.44376 0.20976 C 0.44515 0.21161 0.44793 0.21531 0.44793 0.21531 C 0.54376 0.21207 0.52692 0.21901 0.57536 0.20606 C 0.57848 0.20398 0.58213 0.20328 0.5849 0.20074 C 0.59081 0.19542 0.59619 0.18733 0.60261 0.18247 C 0.61008 0.17692 0.61754 0.17114 0.62466 0.1642 C 0.62622 0.16281 0.62727 0.16027 0.62865 0.15865 C 0.62987 0.15726 0.63143 0.15611 0.63282 0.15495 C 0.63473 0.14801 0.63629 0.14454 0.64098 0.14038 C 0.64358 0.12673 0.64636 0.11332 0.63959 0.10037 C 0.63786 0.09228 0.63369 0.08534 0.63004 0.0784 C 0.62744 0.07331 0.62188 0.06383 0.62188 0.06383 C 0.61911 0.05296 0.61442 0.04232 0.60956 0.03284 C 0.6073 0.02382 0.60383 0.01596 0.60122 0.00717 C 0.60018 0.0037 0.60088 -0.00139 0.59862 -0.0037 C 0.58733 -0.01503 0.57397 -0.01503 0.56025 -0.01642 C 0.54966 -0.01573 0.53924 -0.01549 0.52865 -0.01457 C 0.52084 -0.01388 0.51442 -0.00925 0.50678 -0.00925 " pathEditMode="relative" ptsTypes="ffffffffffffffffffffffffffffffffffffffA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7863 C 0.0033 0.09621 -0.00677 0.12257 -0.00121 0.14454 C -0.00069 0.19334 -0.01111 0.30573 0.01806 0.36147 C 0.01893 0.37165 0.02014 0.3809 0.02205 0.39084 C 0.02257 0.41027 0.02223 0.42969 0.02344 0.44912 C 0.02362 0.45189 0.02553 0.45398 0.02622 0.45652 C 0.03403 0.48381 0.04428 0.50763 0.05903 0.52937 C 0.06389 0.53654 0.06667 0.54255 0.07275 0.54764 C 0.07848 0.55897 0.07448 0.55134 0.08507 0.56961 C 0.08803 0.5747 0.09289 0.57747 0.09601 0.58233 C 0.10209 0.59181 0.09497 0.58441 0.10296 0.59158 C 0.10886 0.60199 0.11528 0.60684 0.12344 0.61332 C 0.13282 0.62095 0.1415 0.63159 0.15226 0.63529 C 0.1625 0.64223 0.17084 0.65055 0.1823 0.65356 C 0.19202 0.66004 0.20452 0.66397 0.21528 0.66628 C 0.24584 0.68293 0.27188 0.67807 0.30695 0.679 C 0.32379 0.68108 0.33577 0.68131 0.35087 0.6864 C 0.35591 0.69079 0.36007 0.69357 0.36598 0.69542 C 0.39358 0.69449 0.41598 0.69103 0.44271 0.68825 C 0.45955 0.68247 0.46841 0.68547 0.48091 0.66813 C 0.48403 0.65541 0.47969 0.67091 0.48646 0.65541 C 0.49167 0.64362 0.49445 0.62835 0.50018 0.61702 C 0.50348 0.61054 0.50869 0.60476 0.5125 0.59875 C 0.51684 0.59181 0.52066 0.58418 0.52483 0.57701 C 0.52622 0.57447 0.52761 0.57215 0.529 0.56961 C 0.53039 0.56707 0.53299 0.56221 0.53299 0.56221 C 0.5382 0.53492 0.52987 0.57678 0.53716 0.54764 C 0.53976 0.5377 0.53907 0.52683 0.54132 0.51665 C 0.54358 0.50671 0.54619 0.49792 0.54809 0.48751 C 0.54879 0.48404 0.55122 0.4815 0.55226 0.47826 C 0.55591 0.46762 0.55903 0.45906 0.5632 0.44912 C 0.56563 0.44311 0.56632 0.43547 0.56997 0.43085 C 0.57639 0.42276 0.57813 0.41651 0.5823 0.40541 C 0.58473 0.39893 0.5849 0.3913 0.58785 0.38529 C 0.59306 0.37511 0.59723 0.36216 0.60018 0.3506 C 0.60226 0.34204 0.60712 0.33534 0.60973 0.32701 C 0.61407 0.31267 0.62032 0.30088 0.62483 0.28677 C 0.62865 0.27544 0.62917 0.26757 0.63438 0.25763 C 0.63577 0.2419 0.63577 0.22363 0.64271 0.21022 C 0.64393 0.20282 0.64619 0.19704 0.64809 0.1901 C 0.64705 0.15934 0.64966 0.15703 0.64271 0.13714 C 0.64167 0.12303 0.63959 0.11563 0.64132 0.10245 C 0.64549 0.10314 0.65296 0.10291 0.65764 0.10615 C 0.66684 0.11239 0.65695 0.108 0.66598 0.11147 C 0.67032 0.1154 0.67431 0.12003 0.6783 0.12442 C 0.68264 0.12928 0.68438 0.13483 0.68924 0.13899 C 0.69011 0.1413 0.69098 0.14385 0.69202 0.14616 C 0.69462 0.15125 0.70018 0.16096 0.70018 0.16096 C 0.70365 0.17437 0.71129 0.18825 0.71928 0.19727 C 0.72084 0.19889 0.72223 0.20074 0.72344 0.20282 C 0.72553 0.20629 0.729 0.21369 0.729 0.21369 C 0.73039 0.22248 0.73455 0.25185 0.73994 0.25763 C 0.74254 0.26064 0.74636 0.2611 0.74948 0.26295 C 0.75573 0.27567 0.754 0.26989 0.75625 0.27937 C 0.75487 0.28584 0.75608 0.28353 0.75365 0.28677 " pathEditMode="relative" ptsTypes="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3419475" y="404813"/>
            <a:ext cx="4043363" cy="82232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Памятники</a:t>
            </a:r>
          </a:p>
        </p:txBody>
      </p:sp>
      <p:pic>
        <p:nvPicPr>
          <p:cNvPr id="31746" name="Picture 6" descr="113"/>
          <p:cNvPicPr>
            <a:picLocks noChangeAspect="1" noChangeArrowheads="1"/>
          </p:cNvPicPr>
          <p:nvPr/>
        </p:nvPicPr>
        <p:blipFill>
          <a:blip r:embed="rId2"/>
          <a:srcRect l="13232" t="18062" r="1756" b="5621"/>
          <a:stretch>
            <a:fillRect/>
          </a:stretch>
        </p:blipFill>
        <p:spPr bwMode="auto">
          <a:xfrm>
            <a:off x="611188" y="981075"/>
            <a:ext cx="2305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190909_Hram_Hrista_Spasitel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57338"/>
            <a:ext cx="2976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221_ob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365625"/>
            <a:ext cx="2425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HWtuBZ"/>
          <p:cNvPicPr>
            <a:picLocks noChangeAspect="1" noChangeArrowheads="1"/>
          </p:cNvPicPr>
          <p:nvPr/>
        </p:nvPicPr>
        <p:blipFill>
          <a:blip r:embed="rId5"/>
          <a:srcRect r="3833" b="7658"/>
          <a:stretch>
            <a:fillRect/>
          </a:stretch>
        </p:blipFill>
        <p:spPr bwMode="auto">
          <a:xfrm>
            <a:off x="1547813" y="4076700"/>
            <a:ext cx="36242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38517_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25538"/>
            <a:ext cx="72739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11188" y="1412875"/>
            <a:ext cx="8532812" cy="216058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5600" smtClean="0">
                <a:ln>
                  <a:noFill/>
                </a:ln>
                <a:solidFill>
                  <a:srgbClr val="293055"/>
                </a:solidFill>
                <a:effectLst/>
              </a:rPr>
              <a:t>Памятники на Бородинском поле</a:t>
            </a:r>
            <a:br>
              <a:rPr lang="ru-RU" sz="5600" smtClean="0">
                <a:ln>
                  <a:noFill/>
                </a:ln>
                <a:solidFill>
                  <a:srgbClr val="293055"/>
                </a:solidFill>
                <a:effectLst/>
              </a:rPr>
            </a:br>
            <a:r>
              <a:rPr lang="ru-RU" sz="5600" smtClean="0">
                <a:ln>
                  <a:noFill/>
                </a:ln>
                <a:solidFill>
                  <a:srgbClr val="293055"/>
                </a:solidFill>
                <a:effectLst/>
              </a:rPr>
              <a:t/>
            </a:r>
            <a:br>
              <a:rPr lang="ru-RU" sz="5600" smtClean="0">
                <a:ln>
                  <a:noFill/>
                </a:ln>
                <a:solidFill>
                  <a:srgbClr val="293055"/>
                </a:solidFill>
                <a:effectLst/>
              </a:rPr>
            </a:br>
            <a:endParaRPr lang="ru-RU" sz="5600" smtClean="0">
              <a:ln>
                <a:noFill/>
              </a:ln>
              <a:solidFill>
                <a:srgbClr val="293055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800" smtClean="0">
                <a:ln>
                  <a:noFill/>
                </a:ln>
                <a:effectLst/>
              </a:rPr>
              <a:t>Военно-инженерные сооружения</a:t>
            </a:r>
          </a:p>
        </p:txBody>
      </p:sp>
      <p:pic>
        <p:nvPicPr>
          <p:cNvPr id="33794" name="Picture 4" descr="флеш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268413"/>
            <a:ext cx="6096000" cy="4572000"/>
          </a:xfrm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455738" y="5969000"/>
            <a:ext cx="441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Багратионовы флеши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79388" y="4508500"/>
            <a:ext cx="8229600" cy="12192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400" smtClean="0">
                <a:ln>
                  <a:noFill/>
                </a:ln>
                <a:effectLst/>
              </a:rPr>
              <a:t>Батарея Раевского</a:t>
            </a:r>
          </a:p>
        </p:txBody>
      </p:sp>
      <p:pic>
        <p:nvPicPr>
          <p:cNvPr id="34818" name="Picture 4" descr="1245681001_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4572000" cy="3048000"/>
          </a:xfrm>
        </p:spPr>
      </p:pic>
      <p:pic>
        <p:nvPicPr>
          <p:cNvPr id="34819" name="Picture 5" descr="202-10-ba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492375"/>
            <a:ext cx="50038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11188" y="188913"/>
            <a:ext cx="8229600" cy="12192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Захоронения русских воинов</a:t>
            </a:r>
          </a:p>
        </p:txBody>
      </p:sp>
      <p:pic>
        <p:nvPicPr>
          <p:cNvPr id="35842" name="Picture 4" descr="zahoro1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57338"/>
            <a:ext cx="7632700" cy="508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611188" y="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Архитектурные сооружения</a:t>
            </a:r>
          </a:p>
        </p:txBody>
      </p:sp>
      <p:pic>
        <p:nvPicPr>
          <p:cNvPr id="36866" name="Picture 5" descr="brdn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68413"/>
            <a:ext cx="36623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5364162" y="2565400"/>
            <a:ext cx="320836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Церковь </a:t>
            </a:r>
            <a:r>
              <a:rPr lang="ru-RU" sz="4400" dirty="0" smtClean="0"/>
              <a:t>Рождества</a:t>
            </a:r>
            <a:endParaRPr lang="ru-RU"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Спасская церковь</a:t>
            </a:r>
          </a:p>
        </p:txBody>
      </p:sp>
      <p:pic>
        <p:nvPicPr>
          <p:cNvPr id="37890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-1692275" y="4365625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800" smtClean="0">
                <a:ln>
                  <a:noFill/>
                </a:ln>
                <a:effectLst/>
              </a:rPr>
              <a:t>Бородинский </a:t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>музей</a:t>
            </a:r>
          </a:p>
        </p:txBody>
      </p:sp>
      <p:pic>
        <p:nvPicPr>
          <p:cNvPr id="38914" name="Picture 4" descr="0_75edd_c0d8caf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284538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photo9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55435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n>
                  <a:noFill/>
                </a:ln>
                <a:effectLst/>
              </a:rPr>
              <a:t>Памятник Кутузову</a:t>
            </a:r>
          </a:p>
        </p:txBody>
      </p:sp>
      <p:pic>
        <p:nvPicPr>
          <p:cNvPr id="51204" name="Picture 4" descr="HWtuBZ"/>
          <p:cNvPicPr>
            <a:picLocks noChangeAspect="1" noChangeArrowheads="1"/>
          </p:cNvPicPr>
          <p:nvPr/>
        </p:nvPicPr>
        <p:blipFill>
          <a:blip r:embed="rId2"/>
          <a:srcRect r="5084" b="6488"/>
          <a:stretch>
            <a:fillRect/>
          </a:stretch>
        </p:blipFill>
        <p:spPr bwMode="auto">
          <a:xfrm>
            <a:off x="539750" y="1368425"/>
            <a:ext cx="7777163" cy="510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357166"/>
            <a:ext cx="457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Полководцы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468313" y="-315913"/>
            <a:ext cx="8229600" cy="1219201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Триумфальная арка в Москве</a:t>
            </a:r>
          </a:p>
        </p:txBody>
      </p:sp>
      <p:pic>
        <p:nvPicPr>
          <p:cNvPr id="39938" name="Picture 4" descr="800_397698f0d87c49875ef4333c3ef725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545623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triumfalnaya_arka_v_moskve_6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700213"/>
            <a:ext cx="21304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triumfalnaya_arka_v_moskve_7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149725"/>
            <a:ext cx="241935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1598613" y="-17145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Храм Христа Спасителя</a:t>
            </a:r>
          </a:p>
        </p:txBody>
      </p:sp>
      <p:pic>
        <p:nvPicPr>
          <p:cNvPr id="40962" name="Picture 4" descr="190909_Hram_Hrista_Spasitelya"/>
          <p:cNvPicPr>
            <a:picLocks noChangeAspect="1" noChangeArrowheads="1"/>
          </p:cNvPicPr>
          <p:nvPr/>
        </p:nvPicPr>
        <p:blipFill>
          <a:blip r:embed="rId2"/>
          <a:srcRect l="11438" r="10860" b="974"/>
          <a:stretch>
            <a:fillRect/>
          </a:stretch>
        </p:blipFill>
        <p:spPr bwMode="auto">
          <a:xfrm>
            <a:off x="1619250" y="1196975"/>
            <a:ext cx="5761038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Бородинская панорама</a:t>
            </a:r>
          </a:p>
        </p:txBody>
      </p:sp>
      <p:pic>
        <p:nvPicPr>
          <p:cNvPr id="41986" name="Picture 4" descr="221_ob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178675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611188" y="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Ф. Рубо</a:t>
            </a:r>
          </a:p>
        </p:txBody>
      </p:sp>
      <p:pic>
        <p:nvPicPr>
          <p:cNvPr id="43010" name="Picture 4" descr="63180_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29924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6" descr="bp9hr002-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60350"/>
            <a:ext cx="482282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uwmkgv djhezyc-tatjys winaxtxlzuxx p evxydpkokmw oej, 120g90, 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657600"/>
            <a:ext cx="42783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800" smtClean="0">
                <a:ln>
                  <a:noFill/>
                </a:ln>
                <a:effectLst/>
              </a:rPr>
              <a:t>Бородино в дни Великой Отечественной войны</a:t>
            </a:r>
          </a:p>
        </p:txBody>
      </p:sp>
      <p:pic>
        <p:nvPicPr>
          <p:cNvPr id="52228" name="Picture 4" descr="0_7661e_ed9f8dc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705725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ln>
                  <a:noFill/>
                </a:ln>
                <a:effectLst/>
              </a:rPr>
              <a:t>Можайская линия обороны</a:t>
            </a:r>
          </a:p>
        </p:txBody>
      </p:sp>
      <p:pic>
        <p:nvPicPr>
          <p:cNvPr id="53252" name="Picture 4" descr="469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55775"/>
            <a:ext cx="5221287" cy="3675063"/>
          </a:xfrm>
          <a:prstGeom prst="rect">
            <a:avLst/>
          </a:prstGeom>
          <a:noFill/>
        </p:spPr>
      </p:pic>
      <p:pic>
        <p:nvPicPr>
          <p:cNvPr id="53253" name="Picture 5" descr="bf06ae98d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12875"/>
            <a:ext cx="3429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179388" y="5300663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800" smtClean="0">
                <a:ln>
                  <a:noFill/>
                </a:ln>
                <a:effectLst/>
              </a:rPr>
              <a:t/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/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/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>  Лелюшенко Д.Д.</a:t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/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/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>                                           Говоров Л.А.</a:t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/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/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/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/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>          Полосухин В.И.</a:t>
            </a:r>
          </a:p>
        </p:txBody>
      </p:sp>
      <p:pic>
        <p:nvPicPr>
          <p:cNvPr id="55301" name="Picture 5" descr="590863_8801nothumb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8913"/>
            <a:ext cx="2012950" cy="2641600"/>
          </a:xfrm>
          <a:prstGeom prst="rect">
            <a:avLst/>
          </a:prstGeom>
          <a:noFill/>
        </p:spPr>
      </p:pic>
      <p:pic>
        <p:nvPicPr>
          <p:cNvPr id="55302" name="Picture 6" descr="55559508_govorov_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420938"/>
            <a:ext cx="2362200" cy="3240087"/>
          </a:xfrm>
          <a:prstGeom prst="rect">
            <a:avLst/>
          </a:prstGeom>
          <a:noFill/>
        </p:spPr>
      </p:pic>
      <p:pic>
        <p:nvPicPr>
          <p:cNvPr id="55303" name="Picture 7" descr="polosuh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573463"/>
            <a:ext cx="2138363" cy="309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effectLst/>
            </a:endParaRPr>
          </a:p>
        </p:txBody>
      </p:sp>
      <p:pic>
        <p:nvPicPr>
          <p:cNvPr id="56324" name="Picture 4" descr="kyrs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8388350" cy="561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468313" y="-17145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ln>
                  <a:noFill/>
                </a:ln>
                <a:effectLst/>
              </a:rPr>
              <a:t>Чихман Ф.Я</a:t>
            </a:r>
          </a:p>
        </p:txBody>
      </p:sp>
      <p:pic>
        <p:nvPicPr>
          <p:cNvPr id="57348" name="Picture 4" descr="picture2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81075"/>
            <a:ext cx="406717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picture252"/>
          <p:cNvPicPr>
            <a:picLocks noChangeAspect="1" noChangeArrowheads="1"/>
          </p:cNvPicPr>
          <p:nvPr/>
        </p:nvPicPr>
        <p:blipFill>
          <a:blip r:embed="rId2"/>
          <a:srcRect l="8974" r="25388"/>
          <a:stretch>
            <a:fillRect/>
          </a:stretch>
        </p:blipFill>
        <p:spPr bwMode="auto">
          <a:xfrm>
            <a:off x="179388" y="476250"/>
            <a:ext cx="8785225" cy="5640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24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14313"/>
            <a:ext cx="4714875" cy="6430962"/>
          </a:xfrm>
        </p:spPr>
      </p:pic>
      <p:sp>
        <p:nvSpPr>
          <p:cNvPr id="5" name="Прямоугольник 4"/>
          <p:cNvSpPr/>
          <p:nvPr/>
        </p:nvSpPr>
        <p:spPr>
          <a:xfrm>
            <a:off x="4957766" y="868349"/>
            <a:ext cx="3786182" cy="2308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Михаил Илларионович Кутузов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1745 – 1813гг.</a:t>
            </a:r>
          </a:p>
        </p:txBody>
      </p:sp>
      <p:pic>
        <p:nvPicPr>
          <p:cNvPr id="15364" name="Picture 4" descr="82d6634d573c2965a77ee173bfbca6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644900"/>
            <a:ext cx="2466975" cy="2466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800" smtClean="0">
                <a:ln>
                  <a:noFill/>
                </a:ln>
                <a:effectLst/>
              </a:rPr>
              <a:t>Памятники русским и </a:t>
            </a:r>
            <a:br>
              <a:rPr lang="ru-RU" sz="3800" smtClean="0">
                <a:ln>
                  <a:noFill/>
                </a:ln>
                <a:effectLst/>
              </a:rPr>
            </a:br>
            <a:r>
              <a:rPr lang="ru-RU" sz="3800" smtClean="0">
                <a:ln>
                  <a:noFill/>
                </a:ln>
                <a:effectLst/>
              </a:rPr>
              <a:t>советским воинам</a:t>
            </a:r>
          </a:p>
        </p:txBody>
      </p:sp>
      <p:pic>
        <p:nvPicPr>
          <p:cNvPr id="58372" name="Picture 4" descr="0_74a47_e88f360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01763"/>
            <a:ext cx="7273925" cy="545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1248186251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0475" y="90488"/>
            <a:ext cx="10944225" cy="729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b02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4300"/>
            <a:ext cx="48577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58" y="2000240"/>
            <a:ext cx="421484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Петр Иванович Багратион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1765 – 1812 гг.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_barkla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14313"/>
            <a:ext cx="4572000" cy="6470650"/>
          </a:xfrm>
        </p:spPr>
      </p:pic>
      <p:sp>
        <p:nvSpPr>
          <p:cNvPr id="5" name="Прямоугольник 4"/>
          <p:cNvSpPr/>
          <p:nvPr/>
        </p:nvSpPr>
        <p:spPr>
          <a:xfrm>
            <a:off x="4714876" y="1928802"/>
            <a:ext cx="442912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Михаил Богданович Барклай де Толли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1761 – 1818 гг.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0016-016-Borodinskaja-bitva-26-avgusta-1812-god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142852"/>
            <a:ext cx="685684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Да, были люди в наше время…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k53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47863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2214554"/>
            <a:ext cx="3857653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Александр Иванович Кутайсов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1784 -1812 гг.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urova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65100"/>
            <a:ext cx="4822825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2357430"/>
            <a:ext cx="435768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Надежда Андреевна Дурова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Adventure" pitchFamily="2" charset="0"/>
              </a:rPr>
              <a:t>1783 -1886 гг.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1579</TotalTime>
  <Words>180</Words>
  <PresentationFormat>Экран (4:3)</PresentationFormat>
  <Paragraphs>52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Памятники</vt:lpstr>
      <vt:lpstr>Памятники на Бородинском поле  </vt:lpstr>
      <vt:lpstr>Военно-инженерные сооружения</vt:lpstr>
      <vt:lpstr>Батарея Раевского</vt:lpstr>
      <vt:lpstr>Захоронения русских воинов</vt:lpstr>
      <vt:lpstr>Архитектурные сооружения</vt:lpstr>
      <vt:lpstr>Спасская церковь</vt:lpstr>
      <vt:lpstr>Бородинский  музей</vt:lpstr>
      <vt:lpstr>Памятник Кутузову</vt:lpstr>
      <vt:lpstr>Триумфальная арка в Москве</vt:lpstr>
      <vt:lpstr>Храм Христа Спасителя</vt:lpstr>
      <vt:lpstr>Бородинская панорама</vt:lpstr>
      <vt:lpstr>Ф. Рубо</vt:lpstr>
      <vt:lpstr>Бородино в дни Великой Отечественной войны</vt:lpstr>
      <vt:lpstr>Можайская линия обороны</vt:lpstr>
      <vt:lpstr>     Лелюшенко Д.Д.                                              Говоров Л.А.               Полосухин В.И.</vt:lpstr>
      <vt:lpstr>Слайд 37</vt:lpstr>
      <vt:lpstr>Чихман Ф.Я</vt:lpstr>
      <vt:lpstr>Слайд 39</vt:lpstr>
      <vt:lpstr>Памятники русским и  советским воинам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68</cp:revision>
  <dcterms:modified xsi:type="dcterms:W3CDTF">2012-04-26T02:06:07Z</dcterms:modified>
</cp:coreProperties>
</file>