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C1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BEAF-E454-4927-9EBE-7F1492473A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248-D3AA-478F-A2E7-83497BC7EFC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BEAF-E454-4927-9EBE-7F1492473A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248-D3AA-478F-A2E7-83497BC7E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BEAF-E454-4927-9EBE-7F1492473A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248-D3AA-478F-A2E7-83497BC7E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BEAF-E454-4927-9EBE-7F1492473A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248-D3AA-478F-A2E7-83497BC7EF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BEAF-E454-4927-9EBE-7F1492473A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248-D3AA-478F-A2E7-83497BC7E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BEAF-E454-4927-9EBE-7F1492473A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248-D3AA-478F-A2E7-83497BC7EF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BEAF-E454-4927-9EBE-7F1492473A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248-D3AA-478F-A2E7-83497BC7EF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BEAF-E454-4927-9EBE-7F1492473A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248-D3AA-478F-A2E7-83497BC7E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BEAF-E454-4927-9EBE-7F1492473A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248-D3AA-478F-A2E7-83497BC7E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BEAF-E454-4927-9EBE-7F1492473A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248-D3AA-478F-A2E7-83497BC7E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BEAF-E454-4927-9EBE-7F1492473A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D248-D3AA-478F-A2E7-83497BC7EFC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DABEAF-E454-4927-9EBE-7F1492473A3D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DDD248-D3AA-478F-A2E7-83497BC7EF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105" y="188640"/>
            <a:ext cx="91578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ЕЛЕНА\Desktop\рождеств картинки\Balsam-Hill-artificial-Christmas-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73"/>
            <a:ext cx="5491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3789040"/>
            <a:ext cx="7056784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Merry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cap="none" spc="50" dirty="0" smtClean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Christmas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4" descr="D:\Рамки и Картинки\ГИФЫ\1ani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6226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ЕЛЕНА\Desktop\рождеств картинки\Oven_roasted_brine-soaked_tur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463" y="0"/>
            <a:ext cx="9564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24544" y="5301208"/>
            <a:ext cx="90730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cap="none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Christmas</a:t>
            </a:r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8000" b="1" cap="none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turkey</a:t>
            </a:r>
            <a:endParaRPr lang="ru-RU" sz="5400" b="1" cap="none" spc="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0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ЕЛЕНА\Desktop\рождеств картинки\Julek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0" y="-2576873"/>
            <a:ext cx="9036496" cy="118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764704"/>
            <a:ext cx="69124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Christmas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cards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8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 descr="C:\Users\ЕЛЕНА\Desktop\рождеств картинки\User_Zink_Dawg_2009_Christmas_Tre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0475" y="1556861"/>
            <a:ext cx="1085850" cy="18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ЕЛЕНА\Desktop\рождеств картинки\Jonathan_G_Meath_portrays_Santa_Cla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110"/>
            <a:ext cx="5040559" cy="705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ЛЕНА\Desktop\рождеств картинки\User_Zink_Dawg_2009_Christmas_T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70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12" y="5733256"/>
            <a:ext cx="46442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Santa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Claus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9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ЕЛЕНА\Desktop\рождеств картинки\Trafalgar_Square_Christmas_Carols_-_Dec_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7232" y="0"/>
            <a:ext cx="10669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5903" y="5754275"/>
            <a:ext cx="72185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Trafalgar Square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D:\рождеств картинки\Candle-calend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-1170137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мки и Картинки\ГИФЫ\elk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5022304" cy="632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Рамки и Картинки\ГИФЫ\1an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36226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8900" y="404664"/>
            <a:ext cx="482536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Merry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Christmas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!!!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3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28498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рождеств картинки\ChristmasStockingsHung_w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мки и Картинки\PNG-ПНГ картинки\НГ видео\kk-ny-dow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5152"/>
            <a:ext cx="9144000" cy="138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570222"/>
            <a:ext cx="85667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Christmas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stockings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2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рождеств картинки\Clifton_Mill_Christmas_2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486816"/>
            <a:ext cx="9793088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ЕЛЕНА\Desktop\рождеств картинки\Gifts_xmas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369" y="3582"/>
            <a:ext cx="9705369" cy="6854417"/>
          </a:xfrm>
          <a:prstGeom prst="rect">
            <a:avLst/>
          </a:prstGeom>
          <a:solidFill>
            <a:schemeClr val="bg2"/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1763688" y="260648"/>
            <a:ext cx="71433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Christmas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8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gifts</a:t>
            </a:r>
            <a:endParaRPr lang="ru-RU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Desktop\рождеств картинки\Floating_wedding_cand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209"/>
            <a:ext cx="10289803" cy="684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3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ЕЛЕНА\Desktop\рождеств картинки\Christmas_in_Dublin,_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" y="-2043608"/>
            <a:ext cx="10500249" cy="907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61558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Christmas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lights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1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ЛЕНА\Desktop\рождеств картинки\Czerwona_bombka_choinkowa_ze_stanu_Tennessee_USA_zbliz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70792"/>
            <a:ext cx="950505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ЕЛЕНА\Desktop\рождеств картинки\Christmas_pud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28" y="-130362"/>
            <a:ext cx="9271248" cy="702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5535" y="5661248"/>
            <a:ext cx="803588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Christmas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pudding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0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ЕЛЕНА\Desktop\рождеств картинки\Buche-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8853" y="5805264"/>
            <a:ext cx="92528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Christmas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dessert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3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</TotalTime>
  <Words>24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Merry Christmas</dc:title>
  <dc:creator>ЕЛЕНА</dc:creator>
  <cp:lastModifiedBy>ЕЛЕНА</cp:lastModifiedBy>
  <cp:revision>13</cp:revision>
  <dcterms:created xsi:type="dcterms:W3CDTF">2012-10-11T10:07:55Z</dcterms:created>
  <dcterms:modified xsi:type="dcterms:W3CDTF">2012-12-20T20:17:31Z</dcterms:modified>
</cp:coreProperties>
</file>