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истории в 6 классе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Борьба Руси</a:t>
            </a:r>
            <a:br>
              <a:rPr lang="ru-RU" dirty="0" smtClean="0"/>
            </a:br>
            <a:r>
              <a:rPr lang="ru-RU" dirty="0" smtClean="0"/>
              <a:t> с западными </a:t>
            </a:r>
            <a:r>
              <a:rPr lang="ru-RU" dirty="0" smtClean="0"/>
              <a:t>з</a:t>
            </a:r>
            <a:r>
              <a:rPr lang="ru-RU" dirty="0" smtClean="0"/>
              <a:t>авоевателями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sus\Documents\памятник в Пскове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286000" cy="4353593"/>
          </a:xfrm>
          <a:prstGeom prst="rect">
            <a:avLst/>
          </a:prstGeom>
          <a:noFill/>
        </p:spPr>
      </p:pic>
      <p:pic>
        <p:nvPicPr>
          <p:cNvPr id="9220" name="Picture 4" descr="C:\Users\Asus\Documents\невский в новгоро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90800"/>
            <a:ext cx="2743200" cy="3657600"/>
          </a:xfrm>
          <a:prstGeom prst="rect">
            <a:avLst/>
          </a:prstGeom>
          <a:noFill/>
        </p:spPr>
      </p:pic>
      <p:pic>
        <p:nvPicPr>
          <p:cNvPr id="9221" name="Picture 5" descr="C:\Users\Asus\Documents\памятник в Пскове 1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95400"/>
            <a:ext cx="2612221" cy="4057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4724400"/>
            <a:ext cx="155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г.Изборске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410200"/>
            <a:ext cx="131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</a:p>
          <a:p>
            <a:r>
              <a:rPr lang="ru-RU" dirty="0" smtClean="0"/>
              <a:t>в г. Пскове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27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в г.Новгороде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Вторжение западных рыцарей в Прибалтику</a:t>
            </a:r>
            <a:endParaRPr lang="ru-RU" dirty="0"/>
          </a:p>
        </p:txBody>
      </p:sp>
      <p:pic>
        <p:nvPicPr>
          <p:cNvPr id="1026" name="Picture 2" descr="C:\Users\Asus\Documents\прибалтика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937"/>
          <a:stretch>
            <a:fillRect/>
          </a:stretch>
        </p:blipFill>
        <p:spPr bwMode="auto">
          <a:xfrm>
            <a:off x="304800" y="1447800"/>
            <a:ext cx="4063125" cy="4953000"/>
          </a:xfrm>
          <a:prstGeom prst="rect">
            <a:avLst/>
          </a:prstGeom>
          <a:noFill/>
        </p:spPr>
      </p:pic>
      <p:pic>
        <p:nvPicPr>
          <p:cNvPr id="1027" name="Picture 3" descr="C:\Users\Asus\Documents\воины ливонского орд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90600"/>
            <a:ext cx="2323454" cy="2855913"/>
          </a:xfrm>
          <a:prstGeom prst="rect">
            <a:avLst/>
          </a:prstGeom>
          <a:noFill/>
        </p:spPr>
      </p:pic>
      <p:pic>
        <p:nvPicPr>
          <p:cNvPr id="1028" name="Picture 4" descr="C:\Users\Asus\Pictures\Knight_livon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800"/>
            <a:ext cx="1676399" cy="351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июля 1240 г. Невская битва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ocuments\невская битв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14600"/>
            <a:ext cx="4572000" cy="2590800"/>
          </a:xfrm>
          <a:prstGeom prst="rect">
            <a:avLst/>
          </a:prstGeom>
          <a:noFill/>
        </p:spPr>
      </p:pic>
      <p:pic>
        <p:nvPicPr>
          <p:cNvPr id="2051" name="Picture 3" descr="C:\Users\Asus\Documents\нев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200400" cy="478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ocuments\невская б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799"/>
            <a:ext cx="7315200" cy="607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2895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140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us\Documents\крестонос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971800" cy="4190238"/>
          </a:xfrm>
          <a:prstGeom prst="rect">
            <a:avLst/>
          </a:prstGeom>
          <a:noFill/>
        </p:spPr>
      </p:pic>
      <p:pic>
        <p:nvPicPr>
          <p:cNvPr id="4099" name="Picture 3" descr="C:\Users\Asus\Documents\4435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5302655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48979" y="685800"/>
            <a:ext cx="5695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1240 г</a:t>
            </a:r>
            <a:r>
              <a:rPr lang="ru-RU" dirty="0" smtClean="0"/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немецкие рыцари захватили  Изборск  и Псков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Немецкий клин </a:t>
            </a:r>
            <a:endParaRPr lang="ru-RU" dirty="0"/>
          </a:p>
        </p:txBody>
      </p:sp>
      <p:pic>
        <p:nvPicPr>
          <p:cNvPr id="5122" name="Picture 2" descr="C:\Users\Asus\Documents\немецкий кл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33" y="1371600"/>
            <a:ext cx="71433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апреля 1242 года Ледовое побоище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us\Documents\ледовое побои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81582"/>
            <a:ext cx="6781800" cy="546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400" y="152400"/>
            <a:ext cx="4724400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с мечом к нам придет, от меча и погибнет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Asus\Documents\стенд\не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0999"/>
            <a:ext cx="2971800" cy="625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ocuments\ик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715159" cy="4572000"/>
          </a:xfrm>
          <a:prstGeom prst="rect">
            <a:avLst/>
          </a:prstGeom>
          <a:noFill/>
        </p:spPr>
      </p:pic>
      <p:pic>
        <p:nvPicPr>
          <p:cNvPr id="8195" name="Picture 3" descr="C:\Users\Asus\Documents\орд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860800" cy="417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50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Борьба Руси  с западными завоевателями</vt:lpstr>
      <vt:lpstr>Вторжение западных рыцарей в Прибалтику</vt:lpstr>
      <vt:lpstr>15 июля 1240 г. Невская битва</vt:lpstr>
      <vt:lpstr>Слайд 4</vt:lpstr>
      <vt:lpstr>140 г</vt:lpstr>
      <vt:lpstr>Немецкий клин </vt:lpstr>
      <vt:lpstr>5 апреля 1242 года Ледовое побоище</vt:lpstr>
      <vt:lpstr>   Кто с мечом к нам придет, от меча и погибнет          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Руси  с западными завоевателями</dc:title>
  <dc:creator>Asus</dc:creator>
  <cp:lastModifiedBy>Asus</cp:lastModifiedBy>
  <cp:revision>5</cp:revision>
  <dcterms:created xsi:type="dcterms:W3CDTF">2012-10-18T19:10:38Z</dcterms:created>
  <dcterms:modified xsi:type="dcterms:W3CDTF">2012-10-18T19:49:19Z</dcterms:modified>
</cp:coreProperties>
</file>