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63C2A-5619-43BF-BA09-F4C6E3991CC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88CA52-F7EB-4EC2-8470-7E1C6EF703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7772400" cy="1247452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>
                <a:solidFill>
                  <a:srgbClr val="7030A0"/>
                </a:solidFill>
              </a:rPr>
              <a:t>АГРЕГАТНЫЕ </a:t>
            </a:r>
            <a:r>
              <a:rPr lang="ru-RU" sz="6000" dirty="0" smtClean="0">
                <a:solidFill>
                  <a:srgbClr val="7030A0"/>
                </a:solidFill>
              </a:rPr>
              <a:t>СОСТОЯНИЯ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5769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Мы тела изучаем разные</a:t>
            </a:r>
          </a:p>
          <a:p>
            <a:pPr marL="4572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967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Жидкие,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4819" y="1211219"/>
            <a:ext cx="156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т</a:t>
            </a:r>
            <a:r>
              <a:rPr lang="ru-RU" sz="2400" dirty="0" smtClean="0">
                <a:solidFill>
                  <a:srgbClr val="7030A0"/>
                </a:solidFill>
              </a:rPr>
              <a:t>вёрдые,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21121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газообразные…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" name="Picture 10" descr="copper_sulf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81" y="2060848"/>
            <a:ext cx="2065338" cy="29962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i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1" t="21852" r="11089"/>
          <a:stretch>
            <a:fillRect/>
          </a:stretch>
        </p:blipFill>
        <p:spPr bwMode="auto">
          <a:xfrm>
            <a:off x="6588224" y="2067776"/>
            <a:ext cx="2129316" cy="29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G_6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/>
          <a:stretch>
            <a:fillRect/>
          </a:stretch>
        </p:blipFill>
        <p:spPr bwMode="auto">
          <a:xfrm>
            <a:off x="3671850" y="2067776"/>
            <a:ext cx="2088282" cy="29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5512891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dirty="0" smtClean="0"/>
              <a:t>Посмотрите, какие занятные</a:t>
            </a:r>
          </a:p>
          <a:p>
            <a:pPr marL="45720" indent="0">
              <a:buNone/>
            </a:pPr>
            <a:r>
              <a:rPr lang="ru-RU" sz="2400" dirty="0" smtClean="0"/>
              <a:t>Состояния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6080" y="5877272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агрегатные.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387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тесно молекулы  связаны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 решётке боками толкаются,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будто за что-то наказаны, -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Тело тогда называется -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412776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т</a:t>
            </a:r>
            <a:r>
              <a:rPr lang="ru-RU" sz="2400" dirty="0" smtClean="0">
                <a:solidFill>
                  <a:srgbClr val="7030A0"/>
                </a:solidFill>
              </a:rPr>
              <a:t>вёрдым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8" descr="196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3651" y="2247872"/>
            <a:ext cx="6100349" cy="461012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247872"/>
            <a:ext cx="3043650" cy="46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просто без дела шатаются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траекториями самыми разными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друг с другом почти не встречаются,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Значит, тело –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833" y="144065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газообразное.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AutoShape 2" descr="data:image/jpeg;base64,/9j/4AAQSkZJRgABAQAAAQABAAD/2wCEAAkGBhQSEBQUEhIUFRUUFBQUFxQUFRcUFBUVFBQVFBQUFBQXHCYeFxkjGRQUHy8gIycpLCwsFR4xNTAqNSYrLCkBCQoKDgwOGg8PGiwkHyQsKSkpLCkpLCkpLCkpLCwpKSwpLCwsKSwsKSkpLCwsLCkpKSwsKSwsLCwsLCwsKSwsLP/AABEIAMIBAwMBIgACEQEDEQH/xAAcAAACAwEBAQEAAAAAAAAAAAADBAECBQAGBwj/xAA4EAACAgECBAMGBgEDBAMAAAAAAQIRAwQhBRIxQVFhcQYTIoGRoRQyscHR8EIHUvEjYnKiFTOS/8QAGwEAAgMBAQEAAAAAAAAAAAAAAQIAAwQFBgf/xAAsEQACAgICAQIGAQQDAAAAAAAAAQIRAxIhMQQTQQUUIlFxkTKBodHhFVJh/9oADAMBAAIRAxEAPwDwTgyIQ33JVnSkz6OjzfIRxKcxCylXv4hAl9yVMn3iK0cyBpFucsDRKCBoKpHOip24aFosiShwSUW5y0ZFEiaCAtZaMmVUA0cRBG0joyOdeAeGnv8AtF1pPL/2FtFdi0EvAY95SqvuXhpH4UN4NBv+ST9Y7ffqCUkgdsTx5Ng+LTOXejThpO3K4rttX2B5NNPsn83v9EirdPobSgWPhsq6oYhw6vP1APTyW7v6uVfLsEx6uS6NP/y/ZCPZ9MZUu0MLQLwr06fqNLQRrd/YSw66W911GsWofp90VSUixOIaODGiVBdvuQsL6p/ug8Mb77lLLCiXgQpBJafwsr7knBOSZ5NnsZ3I3JNX18NvkPqMr/KSrvskNF6iy5FHp5eCOGni839yQ7A1PnHOdPIVaIUWdBD0jucmEi8YEcoSWiVuWUERGAREEbKrAWWEJHJRDyhEuRX3ZNHOTN32X4NDO5vNzcsaSUXTcn4uuiS+4mTIscdmGKcnRgrHeyTd+G7+g5k4Dni0pYMqclaTxytrypH0/wBnuAabFNyjip9eaTc5R6/kk949ex6LVYJPHcJNpf496/c5GX4prOox4/8ATZHxrVtnyTR/6e6vJDnjjiuvwzlyT2/7X0+Zi5eHzi5KUJJwfLJNP4XvtLw6H3DhuopmnPTRe9K/1M//AC2SEnvFNfos+UjJcM/PXI/APDBKrp+rVI+15vZrTTfNLDj5rTvlSv1qrEtV7FaWbcuRRe+0W0vp0+hoj8YxvuLKJeFL2aPlGPTSaTclX1GMWkXePz/uyN7iPs3kxya5ZOPNyqVfC76Pb1NfgnsnCpe+SbtJLmbXzrqasnmY1Da/0Z4+PJyo8zghGPS2/N3XyG4O+1Hv9PwLByqPusbS/wC39+pma/2LipNxm4xf+Nc+/k21t6mFfEMcnUrRp+VklaPKKCvcnJFPbovI9hD2Rw8tc87/AN230qjF43wCWncafNGdpNJqV+DQ2Py8c5ap8glgnFWY0saaKSwqto30GJRceqrtuq+TvuaGh4Jkywc4rZdE9nL/AMV+5pllUFbZUoOTpIwHpn/t/Y7Fka/xr9Day8AzfmljyV6X9a3Qnl0nm18/s0NHNGXTTFeOS9gWDL/bGfxVd7vyA5cMUvy34s7Hma7fYjSfJLoZhqPF/YM2+zQn735HQyeYugdhuXmyrryYr+J36k5M1KyaMDkg7zeRIl+MXicN6Qm54SOIPHH5lU0cp+B0KC22WbB0WUbLOISdA6LwiWii9EFciFEvHGdLE12avpt19D1Hspp8WNSyZoqUntGMknSXV0+7f6FWXLpHbskY7OrPMY8NySX98z3OgyqMUkkqSX0VGRrceJZLx41G3artfhuNad7GPNP1Ei2C1Z6PQ6qpJnotLxL0PGaXIeh4drVGPSzkeRiT5o3YpmtnlGk0lfXb13Gf/kIwhcu3buzE1PEeZ2Zurz8zW5mj421Jlry10buk1nO21fXZbdw2bU7pWl4mFptTyrYu87btux3g5FWTgd1+t35enijtC4d1fz/gQyScnbC6UZwSjQNrZs67Wwww5ld1tG+vz+Rjw9osk3bapO0ltXbr1Zm8SzSnkuW1bV2S/v6lMEFFrm+nSxsfjwUblywSyNvg9Fh1rm9339Ebfv1KKtbmXgxYlCNpJ1eze/qOYsaStN163Rgy6v2NELC5dLcX8Kku6a/bowWLRJRSh8O/5e2/hXTfsGjl5e9lsG760+xTbSHpMjFjr8y+hGXhmOaalFSUvFdd7p/MMm+amMqG+3f+2VuTXI6imeA4x7Hzxu8S5k+ZpLqq3p+Pgecl9D7H7u0eT9tPZ6P4eWXHCpwbnLlSuUX+Zvvst/kdfxPiDbUMn4sw5/FpOUT55qU13+gq8tdAOXUsHzprrueojj45OJKQeWqvqyJ6vZicolS1QQmzGPxJItRI2qAZBaKOJQKNzZeKCpAbJTJQjDchfFiuSQGMxvRZ1dON3W67diudpCpOza1eseRU919tugFJl/drsFhE510uC+rKY42zQxYw+DgeVxUlik01aarp6XZChTp7NdvAq3UumWatdhMKo2dDw2c480XH0b3f2MeKPT8MybL5GXPJxXBfiSb5E9Zw3JjXNJKqW6fS+24ij3+BqUUtjznF+C1k5oLactoJdHW9eW33MeHyresy+eKlcTJxjUUEzcMnj/NFq+j6r6ostHNK3GSXjRfLJF8plSiwVBMeysV1PEFi7W+yfT5iEuIZJv4pt79O30CoSl+AOSRqavjKhG4U5dN109LMDTOTlbbbL54b772TjmrUU1b29C6EFBcFcpNvk19Lm8/qbuj4htXR9DA0+hnXMmmvJ/sOYfMyZYxkXwbRsubc1XQ0dLCnujJxZ6SrdrwCx1k1JXL1ST28DBODfCNEZUbrirT+p05r/gSx6rm2WxbBk33Mmj9zRuNQ9duxXWamGPHKWWUYxp25NJdG2t+u17ESnXeu5na/XxklGUYyVqStJ7xdppPo09wxg5MDkoo+UZuB582VvDpcvJOcnC4OK5W2425bLbzAca9mtRpqebFyxbpSTUo34c0Xs/Jn2HDqeZfydnzKUWsi5lW6a5k16M70fi2aLS1VL83+/wDRy34GNpu3Z8Jo0tP7NanJBThp8kotWml1Xik3bPo2bPiVLFgxwSqqxwTVd7q0y0OKTTtPp8zbL4nla+iCX5f+DNHwoJ/VL9Hk9P8A6dZHFOWbHFtW405V5Xe5x6R5X4nGf5vyf+/9kXfL4ft/c+LolIlF8WJyaUVbbpJdWz0hkBok9p7P/wCn/vsTnmk4OS+GMeseu8016bFeKf6b5ccObFL3tL4o7Rld/wCPZqvFmP57BtpsW+jOro8cenhwX3Wnxy6yyNybr8qcYuMb/wD0IafgM4372HKmvzN7prtSfX1NiWtTxKE524Vv49kmhPIybUoMEV9xbFiNfg8Ep318LMNa7/ajV4VmrqY8l0WQqz6BodQnHcwvaNwclTVq7Vb713H9JOPJbfYw+IwjzWm2czDBLJZsyN60LwNXT59kjHiw2LK7Nc1ZTF0eu4fq5bJD+TO6t7Jd39zzHD9b8Vh/aWUp4E4vZO2r6pqv1aObPDc0jUp/SE1/tcvyQVpdZN9XX6fwZGX2q1Cb5cjS8ElS9LRh3RHOdCHi44rr9mSWaT9xvUcQlPfI+Z+NK/qLLO2/BFJZ13JU12NKilwipuxqeVuPn2YLTw3OjkOeVXsCiHp9LhUYJucafh1QLPq+6MiGrdVZPve5n9Lm2Xbh/wAfK+vQ1dPxByq3uu5hxy2zS0ewMkVXQYtnosGtba8vua2lh1kzC0OoguroPPiKdpN0crJibdJGyM67G9Zrqsxpz5mW1GT4eaymPCpdJxXyZdCCghJS2DYtVyvqExaiUpf5V3cVdeBm6qHLJrmuu4bQ6qmvAeWNNWhFLmiM+KnunvvudCFG3q8Knibduo2vG0ZWlwN9FYIZbjyGUaYDl9CRtaGXgvqcN6kQas+GJBMWRxaknTTtU6K8pKR7Ds5Fn1vg+a8UHurim03utrpgePe18sMIrFGLc4y+Ke9U62j/ACZXszxZTxx7OPwtelbgeLcK5rndJbb10vakvU81LBH1GpnR9R6fSY3FuPZM9c0Yxr/bzU3402Z6i2P/AIYn8ObFJRVIzat8sDp8RoYJUBjCg0UhW7HSoehr3VWW99ZnqVBseQTWhrHExrFjtW+i2EccxvFN1Qkh4jGN10CanM5wabf/ABuKxdMBxXUtRSjtbd+ldH9RFG2M3wI5MitrrXcBLKDjFhFi7s1qkZyvLYXFAHDGMYyNkOSrqVrfYgJ2AAvjbDxYDGxqKEYyLQGFlA43udmlQj5HXCGsWofiRm177MRlPpRHKTVdk2HI5m+rHNFTu58vhtZl81BsGTcWUbQYyNnSYP8AqLfmV+nz3D52ue1/ApoZ8shzVK57GOX8/wCheujTw6le6lv5DOhyRa3W1enTwPPvK1t/bCY9c/FlEsFp0OslG9GEX4/VHGGtc/FnCehL7h9RHx5Y78EDlCi8upU9ykefVjnDuLTw3W6a6Ps+x6HBx+GWEVL4Zc1cu79H6GVwbTRcW3FN33V1XSvmavyOX5DxuVVya8e1dnZ8NPYDOW3mHTKSwmSy+hSSLRQSWEssYXIiQGR2OTGPckLTi7DUGwj0emwnjgOY+gjGQF5m2C1TbruPLEgEpJOqCmRoQ92E90M5MFq11EFJ2NF2I0Re5eyEi9D2LQPctEvy2EjAlkoiEQ0EWxYwqgI2MkRjjuEyYrL4olc2Wugt8jVSArFRdpUTGVlc8uwQewFu2MYYi8GOaVq9+gZdAXY9osqUrkNZNVcrJ5cHLuqddm92Ix8jJxJ3Rf0OZJWxWbruXc6E9RksshESTDPVHCVHFnpxE2Z4P3ZFE87IPSI5Jp8N10YxqTrd7+viaOPVxl0aPOBsWdx6f8ehlyeNGVtdlscrjwenigigZ+l1akqcl4eA9i0cU7Tcn426+XgcyePTs2xnt0Q4BIaexmGIPGFGZyL1ERnp67kwwmniwp9QywRj0W4jkPqY88VFoGhlxX2QnPA0FSsDVHRYvqlvYZlZxtUOnQrK4Zi2pgubYmLK6hWMlyI+gLZeEyqgEjjHsWi6ReIKwkEQgxBBMroWlnSFZZW3bYNbDtRqY5lMktxDHmaL+/DryTbgaUqKZMiYrPIdFsOothosPCQvFBre/Ldft5gYUOrN8NbFsWWhSEHVhIZEJSHscyx2sRyTC5tR2FmrJFV2CT+xLznAmjhxLZ5eOOMu1eZWeiro0wcZt/2i0YPy+p3Ka9zl2C5DizxsmCSatbdyywG17McKWWbk2qjty+b6M9JqtNGL2VNfQ8zwnjEcLaSaT693f8GjHjCm93e+1X9zjeTjyym5ex0cE8cY17j8GWmwMGEMDRsTD4so3FiOOI5jRWx0XYvnZfPJ9hZxZEiMDJWBjsM5I0ByR2LUI0Lah7lHGy8o2VUaLCsj3ZeES0UXUQWGjvw5GTF2TLynSF5atDRtiukKZHuyFFhpNMomW2Vm37PafHzNzXN4XW3iN8T9n4Jc8E6b6J7K73Rg4NS49Ger4frP+nTd7GLLtGWyZphq1TPHzxVJp9hjHjXLbGeLSXO6afp+5mSzM1J7Ioapl55Pi2YzDUUluZrmTFjNWBM1s3EbVCy1ACMS6iIkkG7DSz2QmVjANCBLAU5SQ6xnEsNHi1sdYRyslY68Dv39zjg0yUEg2iJy8kQBRx8i2ObT2ZWzg1ZLPSaHUtwsPDVX0+55zTaqUHafyHZcV3VI50/G54Rth5Crk082tkmo72/BGlw/JKvi39OxhYOLJv4l06Pz7jeTjqSXLv8AwUZMMn9KiXwzRXLZuTRMcRnaf2gXLbi0PcP4rHJKl4WYJYZx7Rqjlg+Eyurx18xQ2cuLu+xnZMN7xFi7RYxLLiBrcdeMUyYqHTEaBTzqP8AJcR3dJIFqsdSFnsXxiipsPLO33ZWwUWTKRaIF94cpAEFiRkCWN4eISSpvYTRZREaTCm0Ez5bANho4mW/DAVIIqXGlodhfJCnTJtYKOjIPFi8QvMRkGI5S3vhTnJ94SiWN+/OFuY4lEsy3pYrxA5cK8fqXz5d9gH4h9Op2IqXZypNdFGmQXU7JlGi2ysHRZINCKafagSJZGdRyLWcQByLRZCLUBhL++bVF8WZxacW010YKiwjS6GTZ6CPtbJx5ZY4t+N19dgeg1rwuT6qTtxfRb+PfYwoGjh1adKS+Zhy+OoqoL8m3Fncn9b/BqLire/KvTxF9Tq21ul8gUpLt866o5wsxuGvaNalt0xbUN35AuRjzxM73XigbDUZ7RHKN5ILsU5CxSEoHCJZIIo0cSyFUEiytHAZBlSCRmKxkEixGgpjWOQDPi3LwYKXUC7CwPKVYdIrN7j2KALJF3E6g2KSjiaOIEw5Y33KUORyJdFfqEnhT/wAo/Q6+9dnK1voShMhuxv3ME+t+hSco9hlL7AcWLpBIwCPT1vZSUiXfQKohxISLNnJBIckSkSSCyHIhlkieUWwkQRejkiyBZA2ly8r3H/xMH3MyMbLziZ8mOM3yaMeWUFwa3vlVrcz9RrHJ+XgVw9O9ePhQpNmSWJRdGyORyjYwshZSE1IJDMRxCmNWQ2UjlRWcxUghOY5SAxkGjmS6BaIXReMwTyEXYtBGllIeQXOti0EnJqAazAcq3KqQ1CjSmWUxZTJUw0Qas4B704lAMzsHX/1y9V+pJx15HKiAZYg4cRFmyDjgILLIk44gUWRZHHCkYREI44QYlkok4hEWx9UdLqccJ7j+wzg/K/QzX1IOMuT+RtxfxLAzjhUMWiWIOIQlPr/eyLHHAGLWExEHCsYIzkyTitkKz/gWydfmyDgoDIRZHHDAJZBxwS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6588223" cy="4149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" y="2701637"/>
            <a:ext cx="2557415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Промежуточное состояние,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Где молекулы движутся с хитростью,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Привлекая наше внимание,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Называется просто -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566669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жидкостью.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541822"/>
            <a:ext cx="3144982" cy="3316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146"/>
            <a:ext cx="3563888" cy="3296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61146"/>
            <a:ext cx="2448272" cy="32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нагреве обычной жидкости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Часть её всегда –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381" y="881132"/>
            <a:ext cx="232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испаряется.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112"/>
            <a:ext cx="4736263" cy="4052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62" y="2820772"/>
            <a:ext cx="2726737" cy="40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обратный процесс на практике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Называется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04557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к</a:t>
            </a:r>
            <a:r>
              <a:rPr lang="ru-RU" sz="2400" dirty="0" smtClean="0">
                <a:solidFill>
                  <a:srgbClr val="7030A0"/>
                </a:solidFill>
              </a:rPr>
              <a:t>онденсацией.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698012"/>
            <a:ext cx="4352706" cy="4159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9" y="2698012"/>
            <a:ext cx="4800453" cy="41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Коль молекулам жидкости холодно,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вместе сидеть желают,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Залезая друг другу на голову, -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 все жидкости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5567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отвердевают.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012"/>
            <a:ext cx="9144000" cy="40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Коль молекулы быстро запрыгают,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тесноте им сидеть не понравится,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ногами они задрыгают –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Тело твёрдое сразу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58466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расплавится.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3284984"/>
            <a:ext cx="3882186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4984"/>
            <a:ext cx="377991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59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АГРЕГАТНЫЕ СОСТОЯНИЯ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АГРЕГАТНЫЕ СОСТОЯНИЕ</dc:title>
  <dc:creator>Пользователь</dc:creator>
  <cp:lastModifiedBy>Пользователь</cp:lastModifiedBy>
  <cp:revision>11</cp:revision>
  <dcterms:created xsi:type="dcterms:W3CDTF">2013-01-29T08:18:17Z</dcterms:created>
  <dcterms:modified xsi:type="dcterms:W3CDTF">2013-01-29T10:12:06Z</dcterms:modified>
</cp:coreProperties>
</file>