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9" r:id="rId14"/>
    <p:sldId id="274" r:id="rId15"/>
    <p:sldId id="275" r:id="rId16"/>
    <p:sldId id="272" r:id="rId17"/>
    <p:sldId id="268" r:id="rId18"/>
    <p:sldId id="267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9" autoAdjust="0"/>
    <p:restoredTop sz="94660"/>
  </p:normalViewPr>
  <p:slideViewPr>
    <p:cSldViewPr>
      <p:cViewPr>
        <p:scale>
          <a:sx n="90" d="100"/>
          <a:sy n="90" d="100"/>
        </p:scale>
        <p:origin x="-226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76660-6EAE-4237-8269-4F6CA5D44814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0AFA1-32AD-4BA9-BDAC-D21F4926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42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F218-58EA-40F0-B537-C4C011EA6B23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E864-A824-4BBB-A941-5E5954A7A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33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F218-58EA-40F0-B537-C4C011EA6B23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E864-A824-4BBB-A941-5E5954A7A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91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F218-58EA-40F0-B537-C4C011EA6B23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E864-A824-4BBB-A941-5E5954A7A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09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F218-58EA-40F0-B537-C4C011EA6B23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E864-A824-4BBB-A941-5E5954A7A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6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F218-58EA-40F0-B537-C4C011EA6B23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E864-A824-4BBB-A941-5E5954A7A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4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F218-58EA-40F0-B537-C4C011EA6B23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E864-A824-4BBB-A941-5E5954A7A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3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F218-58EA-40F0-B537-C4C011EA6B23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E864-A824-4BBB-A941-5E5954A7A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F218-58EA-40F0-B537-C4C011EA6B23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E864-A824-4BBB-A941-5E5954A7A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41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F218-58EA-40F0-B537-C4C011EA6B23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E864-A824-4BBB-A941-5E5954A7A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5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F218-58EA-40F0-B537-C4C011EA6B23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E864-A824-4BBB-A941-5E5954A7A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05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F218-58EA-40F0-B537-C4C011EA6B23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E864-A824-4BBB-A941-5E5954A7A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72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AF218-58EA-40F0-B537-C4C011EA6B23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4E864-A824-4BBB-A941-5E5954A7A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9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Тепловые явления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6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973" y="119367"/>
            <a:ext cx="4533528" cy="2150661"/>
          </a:xfrm>
        </p:spPr>
        <p:txBody>
          <a:bodyPr>
            <a:norm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Быстро нагревается – быстро остывает. </a:t>
            </a:r>
          </a:p>
          <a:p>
            <a:pPr marL="0" indent="0">
              <a:buNone/>
            </a:pPr>
            <a:r>
              <a:rPr lang="ru-RU" sz="1800" dirty="0" smtClean="0"/>
              <a:t>                    (Японская пословица.)</a:t>
            </a:r>
          </a:p>
        </p:txBody>
      </p:sp>
      <p:pic>
        <p:nvPicPr>
          <p:cNvPr id="5123" name="Picture 3" descr="C:\Users\sportiv4_2\Desktop\bdcc389e951c1c7570c80238415d97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555" y="188640"/>
            <a:ext cx="442521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portiv4_2\Desktop\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" y="3325800"/>
            <a:ext cx="4333313" cy="324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5846" y="6021787"/>
            <a:ext cx="4404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 какой физической величине эта пословица?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8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Найдите физическую  ошибку в тексте</a:t>
            </a:r>
            <a:r>
              <a:rPr lang="en-US" sz="2000" b="1" dirty="0" smtClean="0">
                <a:solidFill>
                  <a:srgbClr val="C00000"/>
                </a:solidFill>
              </a:rPr>
              <a:t>: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en-US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800" dirty="0" smtClean="0"/>
              <a:t>•Она жила и по стеклу текла,</a:t>
            </a:r>
          </a:p>
          <a:p>
            <a:pPr marL="0" indent="0">
              <a:buNone/>
            </a:pPr>
            <a:r>
              <a:rPr lang="ru-RU" sz="1800" dirty="0" smtClean="0"/>
              <a:t>Но вдруг её морозом оковало,</a:t>
            </a:r>
          </a:p>
          <a:p>
            <a:pPr marL="0" indent="0">
              <a:buNone/>
            </a:pPr>
            <a:r>
              <a:rPr lang="ru-RU" sz="1800" dirty="0" smtClean="0"/>
              <a:t>И неподвижной льдинкой капля стала,</a:t>
            </a:r>
          </a:p>
          <a:p>
            <a:pPr marL="0" indent="0">
              <a:buNone/>
            </a:pPr>
            <a:r>
              <a:rPr lang="ru-RU" sz="1800" dirty="0" smtClean="0"/>
              <a:t>А в мире по убавилось тепла</a:t>
            </a:r>
            <a:r>
              <a:rPr lang="en-US" sz="1800" dirty="0" smtClean="0"/>
              <a:t> </a:t>
            </a:r>
            <a:r>
              <a:rPr lang="ru-RU" sz="1800" dirty="0" smtClean="0"/>
              <a:t>.</a:t>
            </a:r>
            <a:endParaRPr lang="en-US" sz="1800" dirty="0" smtClean="0"/>
          </a:p>
        </p:txBody>
      </p:sp>
      <p:pic>
        <p:nvPicPr>
          <p:cNvPr id="6146" name="Picture 2" descr="C:\Users\sportiv4_2\Desktop\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5824810" cy="417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5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ФОКУС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0882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8800" dirty="0" smtClean="0">
                <a:solidFill>
                  <a:srgbClr val="FFC000"/>
                </a:solidFill>
              </a:rPr>
              <a:t>«НЕСГОРАЕМАЯ БУМАГА»</a:t>
            </a:r>
            <a:endParaRPr lang="ru-RU" sz="880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07"/>
            <a:ext cx="4248472" cy="307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503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«чёрном ящике»</a:t>
            </a:r>
            <a:br>
              <a:rPr lang="ru-RU" dirty="0" smtClean="0"/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 предмет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Задание: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Выслушав рассказ преподавателя, надо сформулировать вопросы, приводящие к догадке, что за вещество в ящике.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Назвать предмет.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73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1) </a:t>
            </a:r>
            <a:r>
              <a:rPr lang="ru-RU" dirty="0" smtClean="0">
                <a:solidFill>
                  <a:srgbClr val="FF0000"/>
                </a:solidFill>
              </a:rPr>
              <a:t>Ответ: термометр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934369"/>
            <a:ext cx="28575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80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2) </a:t>
            </a:r>
            <a:r>
              <a:rPr lang="ru-RU" dirty="0" smtClean="0">
                <a:solidFill>
                  <a:srgbClr val="FF0000"/>
                </a:solidFill>
              </a:rPr>
              <a:t>Ответ: чайник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KrlNSh\Desktop\chai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870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«Заморочки из бочки»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z="4000" dirty="0" smtClean="0"/>
              <a:t>Учащиеся </a:t>
            </a:r>
            <a:r>
              <a:rPr lang="ru-RU" sz="4000" dirty="0"/>
              <a:t>поочередно вытягивают «бочонки» на которых написаны формулы, но пропущена одна физическая величина. Необходимо правильно назвать пропущенную физическую величину.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369236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69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Решите задачи (по вариантам): 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 При изотермическом сжатии газ передал окружающим телам теплоту 800 Дж. Какую работу совершил газ? Какую работу совершили внешние силы?</a:t>
            </a:r>
            <a:br>
              <a:rPr lang="ru-RU" dirty="0"/>
            </a:br>
            <a:r>
              <a:rPr lang="ru-RU" dirty="0"/>
              <a:t>2. При адиабатном процессе газом была совершена работа 150 Дж. Как и насколько изменилась его внутренняя энергия?</a:t>
            </a:r>
          </a:p>
        </p:txBody>
      </p:sp>
    </p:spTree>
    <p:extLst>
      <p:ext uri="{BB962C8B-B14F-4D97-AF65-F5344CB8AC3E}">
        <p14:creationId xmlns:p14="http://schemas.microsoft.com/office/powerpoint/2010/main" val="58779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ДОМАШНЕЕ ЗАДАНИЕ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в трех уровнях: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Повторить основные формулы и определения стр.22-234. Готовиться к экзамену.</a:t>
            </a:r>
          </a:p>
          <a:p>
            <a:r>
              <a:rPr lang="ru-RU" dirty="0"/>
              <a:t>Упр.14(6)</a:t>
            </a:r>
          </a:p>
          <a:p>
            <a:r>
              <a:rPr lang="ru-RU" dirty="0"/>
              <a:t>Упр.14(6), Упр.15(3)</a:t>
            </a:r>
          </a:p>
          <a:p>
            <a:r>
              <a:rPr lang="ru-RU" dirty="0"/>
              <a:t>Придумать задачу по теме « Количество теплоты. Первый закон термодинамики».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07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РЕФЛЕКСИЯ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B050"/>
                </a:solidFill>
              </a:rPr>
              <a:t>Закончите предложения:</a:t>
            </a:r>
          </a:p>
          <a:p>
            <a:r>
              <a:rPr lang="ru-RU" dirty="0" smtClean="0"/>
              <a:t>- на занятии для меня самым важным</a:t>
            </a:r>
          </a:p>
          <a:p>
            <a:r>
              <a:rPr lang="ru-RU" dirty="0" smtClean="0"/>
              <a:t> было …</a:t>
            </a:r>
          </a:p>
          <a:p>
            <a:r>
              <a:rPr lang="ru-RU" dirty="0" smtClean="0"/>
              <a:t>- в нашем общении для меня самым главным было …</a:t>
            </a:r>
          </a:p>
          <a:p>
            <a:r>
              <a:rPr lang="ru-RU" dirty="0" smtClean="0"/>
              <a:t>- на месте преподавателя я бы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61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«Назови свою команду»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4"/>
            <a:ext cx="7704856" cy="3921299"/>
          </a:xfrm>
        </p:spPr>
        <p:txBody>
          <a:bodyPr/>
          <a:lstStyle/>
          <a:p>
            <a:pPr algn="just"/>
            <a:r>
              <a:rPr lang="ru-RU" dirty="0"/>
              <a:t>Выберите капитана и соберите название команды из букв, лежащих в конвертах. Команда, раньше справившаяся с заданием, получает первый балл. Напоминаю, что наши задания требуют знания и смекалки.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26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8168597" cy="230425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rgbClr val="FF0000"/>
                </a:solidFill>
              </a:rPr>
              <a:t>обранное </a:t>
            </a:r>
            <a:r>
              <a:rPr lang="ru-RU" dirty="0">
                <a:solidFill>
                  <a:srgbClr val="FF0000"/>
                </a:solidFill>
              </a:rPr>
              <a:t>название команды из букв, лежащих в </a:t>
            </a:r>
            <a:r>
              <a:rPr lang="ru-RU" dirty="0" smtClean="0">
                <a:solidFill>
                  <a:srgbClr val="FF0000"/>
                </a:solidFill>
              </a:rPr>
              <a:t>конвертах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KrlNSh\Pictures\Открытый УРОК\Копия 12-05-2012_1337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2089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73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50621"/>
              </p:ext>
            </p:extLst>
          </p:nvPr>
        </p:nvGraphicFramePr>
        <p:xfrm>
          <a:off x="1115616" y="620688"/>
          <a:ext cx="6912768" cy="4608512"/>
        </p:xfrm>
        <a:graphic>
          <a:graphicData uri="http://schemas.openxmlformats.org/drawingml/2006/table">
            <a:tbl>
              <a:tblPr firstCol="1">
                <a:tableStyleId>{2D5ABB26-0587-4C30-8999-92F81FD0307C}</a:tableStyleId>
              </a:tblPr>
              <a:tblGrid>
                <a:gridCol w="6912768"/>
              </a:tblGrid>
              <a:tr h="460851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КРОССВОРД       «НАОБОРОТ»</a:t>
                      </a:r>
                    </a:p>
                    <a:p>
                      <a:pPr algn="ctr"/>
                      <a:endParaRPr lang="ru-RU" sz="2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879305"/>
              </p:ext>
            </p:extLst>
          </p:nvPr>
        </p:nvGraphicFramePr>
        <p:xfrm>
          <a:off x="1547664" y="1988840"/>
          <a:ext cx="6095999" cy="332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7Э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5420"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42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6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А теперь поищем физические явления в художественных произведениях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7"/>
            <a:ext cx="5832648" cy="3384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ru-RU" sz="2000" b="1" dirty="0" smtClean="0"/>
              <a:t>Еще болит исклёванная печень,</a:t>
            </a:r>
          </a:p>
          <a:p>
            <a:pPr marL="0" indent="0">
              <a:buNone/>
            </a:pPr>
            <a:r>
              <a:rPr lang="ru-RU" sz="2000" b="1" dirty="0" smtClean="0"/>
              <a:t> Еще хранит моё тепло скала, 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Но хочется скорей расправить плечи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И ненасытного забыть орла.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А.С.Испольнов. Прометей освобожденный.</a:t>
            </a:r>
            <a:endParaRPr lang="ru-RU" sz="1800" dirty="0"/>
          </a:p>
        </p:txBody>
      </p:sp>
      <p:pic>
        <p:nvPicPr>
          <p:cNvPr id="1026" name="Picture 2" descr="C:\Users\sportiv4_2\Desktop\promet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392554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portiv4_2\Desktop\promethe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3937001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391" y="6058109"/>
            <a:ext cx="4369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Скала нагрелась от тепла Прометея. </a:t>
            </a:r>
          </a:p>
          <a:p>
            <a:r>
              <a:rPr lang="ru-RU" dirty="0" smtClean="0"/>
              <a:t>Каков вид теплопередачи в этом случае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56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259228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По небу знойный день катится,</a:t>
            </a:r>
          </a:p>
          <a:p>
            <a:pPr marL="0" indent="0">
              <a:buNone/>
            </a:pPr>
            <a:r>
              <a:rPr lang="ru-RU" sz="2000" b="1" dirty="0" smtClean="0"/>
              <a:t>      От скал горячих пар струится</a:t>
            </a:r>
            <a:r>
              <a:rPr lang="en-US" sz="2000" b="1" dirty="0" smtClean="0"/>
              <a:t>;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      Орел, недвижим на крылах,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Едва чернеет в облаках…</a:t>
            </a:r>
          </a:p>
          <a:p>
            <a:pPr marL="0" indent="0">
              <a:buNone/>
            </a:pPr>
            <a:r>
              <a:rPr lang="ru-RU" sz="1800" dirty="0" smtClean="0"/>
              <a:t>                           М.Ю. Лермонтов. Ходжи Абрек</a:t>
            </a:r>
            <a:endParaRPr lang="ru-RU" sz="1800" dirty="0"/>
          </a:p>
        </p:txBody>
      </p:sp>
      <p:pic>
        <p:nvPicPr>
          <p:cNvPr id="2050" name="Picture 2" descr="C:\Users\sportiv4_2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87" y="2708920"/>
            <a:ext cx="3761611" cy="321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portiv4_2\Desktop\lansere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85" y="2492896"/>
            <a:ext cx="455878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6257411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Какой вид теплопередачи описан?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0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229600" cy="4525963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ru-RU" sz="2400" dirty="0" smtClean="0"/>
              <a:t> </a:t>
            </a:r>
            <a:r>
              <a:rPr lang="ru-RU" sz="2400" b="1" dirty="0" smtClean="0"/>
              <a:t>Чем огонь просить – лучше его высечь.</a:t>
            </a:r>
          </a:p>
          <a:p>
            <a:pPr marL="0" indent="0">
              <a:buNone/>
            </a:pPr>
            <a:r>
              <a:rPr lang="ru-RU" sz="1800" dirty="0" smtClean="0"/>
              <a:t>                                                             (Японская пословица.)</a:t>
            </a:r>
            <a:endParaRPr lang="ru-RU" sz="1800" dirty="0"/>
          </a:p>
        </p:txBody>
      </p:sp>
      <p:pic>
        <p:nvPicPr>
          <p:cNvPr id="3075" name="Picture 3" descr="C:\Users\sportiv4_2\Desktop\spear sparks 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9871"/>
            <a:ext cx="4392488" cy="34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portiv4_2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49870"/>
            <a:ext cx="4032448" cy="34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110561"/>
            <a:ext cx="791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 каком способе изменения внутренней энергии идет речь в этой пословице?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6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4525963"/>
          </a:xfrm>
        </p:spPr>
        <p:txBody>
          <a:bodyPr>
            <a:norm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Много снега - много хлеба.</a:t>
            </a:r>
          </a:p>
          <a:p>
            <a:pPr marL="0" indent="0">
              <a:buNone/>
            </a:pPr>
            <a:r>
              <a:rPr lang="ru-RU" sz="1800" dirty="0" smtClean="0"/>
              <a:t>          (русская пословица.)</a:t>
            </a:r>
            <a:endParaRPr lang="ru-RU" sz="1800" dirty="0"/>
          </a:p>
        </p:txBody>
      </p:sp>
      <p:pic>
        <p:nvPicPr>
          <p:cNvPr id="4100" name="Picture 4" descr="C:\Users\sportiv4_2\Desktop\хле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740" y="332656"/>
            <a:ext cx="457200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portiv4_2\Desktop\0062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3" y="3385305"/>
            <a:ext cx="9045804" cy="347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4299" y="7132766"/>
            <a:ext cx="220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Почему так говорят?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5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430</Words>
  <Application>Microsoft Office PowerPoint</Application>
  <PresentationFormat>Экран (4:3)</PresentationFormat>
  <Paragraphs>128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Тепловые явления</vt:lpstr>
      <vt:lpstr>«Назови свою команду»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ФОКУС</vt:lpstr>
      <vt:lpstr>  В «чёрном ящике» - предмет</vt:lpstr>
      <vt:lpstr>1) Ответ: термометр</vt:lpstr>
      <vt:lpstr>2) Ответ: чайник</vt:lpstr>
      <vt:lpstr>«Заморочки из бочки»</vt:lpstr>
      <vt:lpstr>Решите задачи (по вариантам):  </vt:lpstr>
      <vt:lpstr>ДОМАШНЕЕ ЗАДАНИЕ в трех уровнях: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Тепловые явления</dc:title>
  <dc:creator>sportiv4</dc:creator>
  <cp:lastModifiedBy>KrlNSh</cp:lastModifiedBy>
  <cp:revision>49</cp:revision>
  <dcterms:created xsi:type="dcterms:W3CDTF">2012-11-27T08:15:28Z</dcterms:created>
  <dcterms:modified xsi:type="dcterms:W3CDTF">2013-01-31T13:37:37Z</dcterms:modified>
</cp:coreProperties>
</file>