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1" r:id="rId5"/>
    <p:sldId id="277" r:id="rId6"/>
    <p:sldId id="265" r:id="rId7"/>
    <p:sldId id="268" r:id="rId8"/>
    <p:sldId id="281" r:id="rId9"/>
    <p:sldId id="279" r:id="rId10"/>
    <p:sldId id="278" r:id="rId11"/>
    <p:sldId id="262" r:id="rId12"/>
    <p:sldId id="264" r:id="rId13"/>
    <p:sldId id="280" r:id="rId14"/>
    <p:sldId id="266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mathworld.ru/im/three_wise_men.jpg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www.giannigargano.it/wp-content/uploads/2011/09/barbiere.gi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vaviloff.hitfm.kg/wp-content/uploads/question_mark_person-1024x1024.jp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www.janeheller.com/confessionsblog/wp-content/uploads/2011/01/applause-thumb-240x240-1498461.gi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png"/><Relationship Id="rId4" Type="http://schemas.openxmlformats.org/officeDocument/2006/relationships/hyperlink" Target="http://static.insales.ru/images/products/1/7408/548080/large/Present1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gif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456spb.edusite.ru/images/123kopiya.gi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hyperlink" Target="http://www.ficklerengineering.com/sitebuildercontent/sitebuilderpictures/logo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ictionbook.ru/static/bookimages/00/06/77/00067757.bin.dir/h/i_009.jp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aviloff.hitfm.kg/wp-content/uploads/question_mark_person-1024x1024.jp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nkozlov.ru/upload/images/0909/0909141643470.jp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hyperlink" Target="http://s56.radikal.ru/i151/1009/d2/e80c7e038912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vaviloff.hitfm.kg/wp-content/uploads/question_mark_person-1024x1024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11560" y="692696"/>
            <a:ext cx="8028384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6000" b="1" i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Занимательный</a:t>
            </a:r>
          </a:p>
          <a:p>
            <a:pPr algn="r"/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9600" b="1" cap="none" spc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</a:t>
            </a:r>
            <a:r>
              <a:rPr lang="ru-RU" sz="9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и</a:t>
            </a:r>
            <a:r>
              <a:rPr lang="ru-RU" sz="9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</a:t>
            </a:r>
          </a:p>
          <a:p>
            <a:pPr algn="r"/>
            <a:r>
              <a:rPr lang="ru-RU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задач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5658430"/>
            <a:ext cx="7848872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Учитель: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Рубель Елена Валерьевна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944365"/>
            <a:ext cx="3528392" cy="25647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55776" y="133800"/>
            <a:ext cx="4752528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normalizeH="0" baseline="0" noProof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Задача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36304" y="997896"/>
            <a:ext cx="6300192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«О трёх мудрецах»</a:t>
            </a:r>
            <a:endParaRPr kumimoji="0" lang="ru-RU" sz="44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6" name="Picture 2" descr="Картинка 1 из 10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76672"/>
            <a:ext cx="2304256" cy="16195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2832025"/>
            <a:ext cx="8712968" cy="36933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Три неких древних мудреца вступили в спор: кто из троих более мудр? Спор помог решить случайный прохожий, предложивший им испытание на сообразительность.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— Вы видите у меня, — сказал он, — 5 колпаков: 3 черных и 2 белых. Закройте глаза!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этими словами он надел каждому по черному колпаку, а два белых спрятал в мешки.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— Можете открыть глаза, — сказал прохожий. — Кто угадает, какого цвета колпак украшает его голову, тот вправе считать себя самым мудрым.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Долго сидели мудрецы, глядя друг на друга...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Наконец один воскликнул: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— На мне черный!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Как он догадался?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76672"/>
            <a:ext cx="6912768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2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Задачи - упражнения</a:t>
            </a:r>
            <a:endParaRPr kumimoji="0" lang="ru-RU" sz="4200" b="1" i="0" u="none" strike="noStrike" kern="1200" normalizeH="0" baseline="0" noProof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323528" y="2276872"/>
            <a:ext cx="8568952" cy="432048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endParaRPr lang="ru-RU" sz="2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sz="2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№1.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Продолжите последовательность чисел:</a:t>
            </a:r>
          </a:p>
          <a:p>
            <a:pPr marL="457200" indent="-457200"/>
            <a:r>
              <a:rPr lang="ru-RU" sz="2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1; 1; 2; 3; 5; 8; 13; 21; … </a:t>
            </a:r>
          </a:p>
          <a:p>
            <a:pPr marL="457200" indent="-457200"/>
            <a:r>
              <a:rPr lang="ru-RU" sz="2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№2.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Вместо звёздочек поставьте в примерах такие</a:t>
            </a:r>
          </a:p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знаки действий, чтобы равенства были верными: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37 * 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 74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       2) 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33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ru-RU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40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* 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10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ru-RU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11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 0,75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3) 0,45 * 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 </a:t>
            </a:r>
            <a:r>
              <a:rPr lang="ru-RU" sz="2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ru-RU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5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№3.</a:t>
            </a:r>
            <a:r>
              <a:rPr lang="ru-RU" sz="2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Пользуясь признаками делимости, определите,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делится ли число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37927175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6; 11; 15; 25.</a:t>
            </a:r>
          </a:p>
        </p:txBody>
      </p:sp>
      <p:pic>
        <p:nvPicPr>
          <p:cNvPr id="6" name="Picture 6" descr="http://doc.ielectro.ru/DOCS/532/53230/image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2088232" cy="1780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0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0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1069904"/>
            <a:ext cx="6336704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normalizeH="0" baseline="0" noProof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«Сколько волос?»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75656" y="332656"/>
            <a:ext cx="6336704" cy="918936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Задача</a:t>
            </a:r>
            <a:endParaRPr kumimoji="0" lang="ru-RU" sz="40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811700"/>
            <a:ext cx="5616624" cy="378565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 парикмахерской я вышел наголо остриженным. Лето, жарко. Иду и радуюсь. Навстречу приятель, очень любознательный и хитроумный парень. Поздоровался и спрашивает: «Что же это ты столько волос оставил на голове?». Я удивился, а он продолжает: «Сколько, по-твоему, метров волос осталось у тебя на голове?». «Метр, два, может быть, и будет, если собрать все остатки», – ответил я ему, не ожидая подвоха. Приятель рассмеялся: «Ошибся. И во много раз».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Картинка 35 из 18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284984"/>
            <a:ext cx="3024337" cy="2629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86128"/>
            <a:ext cx="7776864" cy="1062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математика</a:t>
            </a:r>
            <a:endParaRPr kumimoji="0" lang="ru-RU" sz="8800" b="1" i="0" u="none" strike="noStrike" kern="120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524216"/>
            <a:ext cx="8712968" cy="178510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Из букв слова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«математика»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нужно составить</a:t>
            </a:r>
          </a:p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как можно больше слов. </a:t>
            </a:r>
          </a:p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Каждую букву разрешается использовать столько раз, сколько она встречается в этом слове.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Картинка 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72008"/>
            <a:ext cx="1628800" cy="16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9512" y="548680"/>
            <a:ext cx="8964488" cy="72008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Игра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697226"/>
            <a:ext cx="889248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«Кто составит больше слов?»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213920"/>
            <a:ext cx="9144000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«Подарок или</a:t>
            </a:r>
          </a:p>
          <a:p>
            <a:pPr lvl="0" algn="ctr">
              <a:spcBef>
                <a:spcPct val="0"/>
              </a:spcBef>
            </a:pPr>
            <a:r>
              <a:rPr lang="ru-RU" sz="4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   аплодисменты?»</a:t>
            </a:r>
            <a:endParaRPr kumimoji="0" lang="ru-RU" sz="4400" b="1" i="0" u="none" strike="noStrike" kern="1200" normalizeH="0" baseline="0" noProof="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188640"/>
            <a:ext cx="9144000" cy="72008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Игра </a:t>
            </a:r>
          </a:p>
        </p:txBody>
      </p:sp>
      <p:pic>
        <p:nvPicPr>
          <p:cNvPr id="2050" name="Picture 2" descr="Картинка 34 из 19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577" y="2780928"/>
            <a:ext cx="3847627" cy="4032448"/>
          </a:xfrm>
          <a:prstGeom prst="rect">
            <a:avLst/>
          </a:prstGeom>
          <a:noFill/>
        </p:spPr>
      </p:pic>
      <p:pic>
        <p:nvPicPr>
          <p:cNvPr id="2052" name="Picture 4" descr="Картинка 35 из 537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2708920"/>
            <a:ext cx="3810000" cy="3810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15816" y="3590184"/>
            <a:ext cx="3528392" cy="918936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5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или</a:t>
            </a:r>
            <a:r>
              <a:rPr lang="ru-RU" sz="4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   </a:t>
            </a:r>
            <a:endParaRPr kumimoji="0" lang="ru-RU" sz="4400" b="1" i="0" u="none" strike="noStrike" kern="1200" normalizeH="0" baseline="0" noProof="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260648"/>
            <a:ext cx="9036496" cy="185504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2800" b="1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Задача</a:t>
            </a:r>
            <a:r>
              <a:rPr lang="ru-RU" sz="2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, конечно, не слишком простая:</a:t>
            </a:r>
          </a:p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Играя, учить и учиться,</a:t>
            </a:r>
            <a:r>
              <a:rPr kumimoji="0" lang="ru-RU" sz="2800" b="1" i="0" u="none" strike="noStrike" kern="1200" normalizeH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играя, </a:t>
            </a:r>
          </a:p>
          <a:p>
            <a:pPr lvl="0">
              <a:spcBef>
                <a:spcPct val="0"/>
              </a:spcBef>
            </a:pPr>
            <a:r>
              <a:rPr lang="ru-RU" sz="2800" b="1" baseline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Но</a:t>
            </a:r>
            <a:r>
              <a:rPr lang="ru-RU" sz="2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, если с учебой сложить развлеченье, </a:t>
            </a:r>
          </a:p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То</a:t>
            </a:r>
            <a:r>
              <a:rPr kumimoji="0" lang="ru-RU" sz="2800" b="1" i="0" u="none" strike="noStrike" kern="1200" normalizeH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праздником станет любое ученье!</a:t>
            </a:r>
            <a:endParaRPr kumimoji="0" lang="ru-RU" sz="2800" b="1" i="0" u="none" strike="noStrike" kern="1200" normalizeH="0" baseline="0" noProof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Рисунок 3" descr="matem1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712032">
            <a:off x="2799477" y="2351199"/>
            <a:ext cx="3858869" cy="322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 descr="Сов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967" y="3501008"/>
            <a:ext cx="2072809" cy="204104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Рисунок 7" descr="1191269251_c413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48264" y="3212976"/>
            <a:ext cx="1800200" cy="25809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Рисунок 9" descr="236080-da7e3e9426888be0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3928" y="5157192"/>
            <a:ext cx="1512168" cy="149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780928"/>
            <a:ext cx="698477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84692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9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Цель:</a:t>
            </a:r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3068960"/>
            <a:ext cx="5904656" cy="3096344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познавательного интереса, интеллекта учащихся, расширение знаний и воспитание стремления к их непрерывному совершенствованию, формирование чувства солидарности и здорового соперничества.  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 descr="0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476672"/>
            <a:ext cx="18013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36080-da7e3e9426888be0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692696"/>
            <a:ext cx="1296144" cy="128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2780928"/>
            <a:ext cx="6696744" cy="381642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/>
            <a:r>
              <a:rPr lang="ru-RU" sz="2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Чтобы спорилось нужное дело,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Чтобы в жизни не знать неудач,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Мы в поход отправляемся смело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мир загадок и сложных задач.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беда, что идти далеко,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боимся, что путь будет труден,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Достижения крупные людям,</a:t>
            </a:r>
            <a:b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Никогда не давались легко.</a:t>
            </a:r>
          </a:p>
          <a:p>
            <a:pPr marL="457200" indent="-457200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2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Н. К Антонович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87824" y="620688"/>
            <a:ext cx="5400600" cy="122413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Девиз: </a:t>
            </a:r>
            <a:endParaRPr kumimoji="0" lang="ru-RU" sz="7200" b="1" i="0" u="none" strike="noStrike" kern="1200" cap="none" spc="0" normalizeH="0" baseline="0" noProof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3314" name="Picture 2" descr="Картинка 23 из 1577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2924944"/>
            <a:ext cx="2960283" cy="3665984"/>
          </a:xfrm>
          <a:prstGeom prst="rect">
            <a:avLst/>
          </a:prstGeom>
          <a:noFill/>
        </p:spPr>
      </p:pic>
      <p:pic>
        <p:nvPicPr>
          <p:cNvPr id="13332" name="Picture 20" descr="Картинка 137 из 15770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116632"/>
            <a:ext cx="2880320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7776864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6000" b="1" i="0" u="none" strike="noStrike" kern="1200" normalizeH="0" baseline="0" noProof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Сказка</a:t>
            </a:r>
            <a:endParaRPr kumimoji="0" lang="ru-RU" sz="6000" b="1" i="0" u="none" strike="noStrike" kern="1200" normalizeH="0" baseline="0" noProof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997896"/>
            <a:ext cx="6336704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1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«Хитрая лиса»</a:t>
            </a:r>
            <a:endParaRPr kumimoji="0" lang="ru-RU" sz="4400" b="1" i="1" u="none" strike="noStrike" kern="1200" normalizeH="0" baseline="0" noProof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290" name="Picture 2" descr="Картинка 6 из 3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996952"/>
            <a:ext cx="4248472" cy="34271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148064" y="3140968"/>
            <a:ext cx="3672408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Внимательно изучите условие задачи и ответьте на вопросы: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прав: медведь или лиса?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бы ты поделил рыбу?</a:t>
            </a:r>
            <a:endParaRPr lang="ru-RU" sz="2800" b="1" i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836712"/>
            <a:ext cx="9036496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normalizeH="0" baseline="0" noProof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«Треугольник и квадрат»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88640"/>
            <a:ext cx="6336704" cy="864096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Задание</a:t>
            </a:r>
            <a:endParaRPr kumimoji="0" lang="ru-RU" sz="40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35524"/>
            <a:ext cx="2365977" cy="22737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8445" y="4077072"/>
            <a:ext cx="2412027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9" name="Picture 5" descr="treugolnik_i_kvadra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82652" y="4293096"/>
            <a:ext cx="2857500" cy="173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835696" y="2852936"/>
            <a:ext cx="5400600" cy="83099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Жили-были два брата,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Треугольник с Квадратом…</a:t>
            </a:r>
            <a:endParaRPr lang="ru-RU" sz="24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0648"/>
            <a:ext cx="9144000" cy="72008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Игра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703672"/>
            <a:ext cx="727280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Внимание!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Проводится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аукцион пословиц и поговорок,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которых присутствуют числа.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Побеждает тот, кто последним назовет пословицу или поговорку.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99658" y="2624206"/>
            <a:ext cx="1848206" cy="19569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4" descr="Картинка 3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2780928"/>
            <a:ext cx="180020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251520" y="1124744"/>
            <a:ext cx="8712968" cy="1089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lang="ru-RU" sz="4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«Пословицы и поговорки </a:t>
            </a:r>
          </a:p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lang="ru-RU" sz="4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 числами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»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75656" y="61792"/>
            <a:ext cx="6336704" cy="846928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normalizeH="0" baseline="0" noProof="0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Задача</a:t>
            </a:r>
            <a:endParaRPr kumimoji="0" lang="ru-RU" sz="4000" b="1" i="0" u="none" strike="noStrike" kern="1200" normalizeH="0" baseline="0" noProof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9700" name="Picture 4" descr="Картинка 31 из 79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248" y="332656"/>
            <a:ext cx="1512168" cy="18413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9702" name="Picture 6" descr="Картинка 146 из 79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3645024"/>
            <a:ext cx="2091113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332656"/>
            <a:ext cx="1512168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115616" y="5949280"/>
            <a:ext cx="1296144" cy="630904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№1</a:t>
            </a:r>
            <a:r>
              <a:rPr kumimoji="0" lang="ru-RU" sz="32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ru-RU" sz="32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798096"/>
            <a:ext cx="3096344" cy="7029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2500"/>
              </a:lnSpc>
              <a:spcBef>
                <a:spcPct val="0"/>
              </a:spcBef>
            </a:pP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Клубничное или малиновое</a:t>
            </a:r>
            <a:endParaRPr kumimoji="0" lang="ru-RU" sz="2400" b="1" i="0" u="none" strike="noStrike" kern="120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139952" y="5949280"/>
            <a:ext cx="1296144" cy="630904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№2</a:t>
            </a:r>
            <a:r>
              <a:rPr kumimoji="0" lang="ru-RU" sz="32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ru-RU" sz="32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76256" y="5949280"/>
            <a:ext cx="1296144" cy="630904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№3</a:t>
            </a:r>
            <a:r>
              <a:rPr kumimoji="0" lang="ru-RU" sz="32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ru-RU" sz="32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" name="Picture 6" descr="Картинка 146 из 79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3645024"/>
            <a:ext cx="2091113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6" descr="Картинка 146 из 79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07904" y="3645024"/>
            <a:ext cx="2091113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3707904" y="2798096"/>
            <a:ext cx="2160240" cy="7029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2500"/>
              </a:lnSpc>
              <a:spcBef>
                <a:spcPct val="0"/>
              </a:spcBef>
            </a:pP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Вишнёвое</a:t>
            </a:r>
            <a:endParaRPr kumimoji="0" lang="ru-RU" sz="2400" b="1" i="0" u="none" strike="noStrike" kern="120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372200" y="2798096"/>
            <a:ext cx="2304256" cy="7029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2500"/>
              </a:lnSpc>
              <a:spcBef>
                <a:spcPct val="0"/>
              </a:spcBef>
            </a:pP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Малиновое</a:t>
            </a:r>
            <a:endParaRPr kumimoji="0" lang="ru-RU" sz="2400" b="1" i="0" u="none" strike="noStrike" kern="120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403648" y="1268760"/>
            <a:ext cx="6336704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1" u="none" strike="noStrike" kern="120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«Малиновое варенье»</a:t>
            </a:r>
            <a:endParaRPr kumimoji="0" lang="ru-RU" sz="4400" b="1" i="1" u="none" strike="noStrike" kern="120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 animBg="1"/>
      <p:bldP spid="13" grpId="0"/>
      <p:bldP spid="14" grpId="0"/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332656"/>
            <a:ext cx="6336704" cy="846928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normalizeH="0" baseline="0" noProof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Задача</a:t>
            </a:r>
            <a:endParaRPr kumimoji="0" lang="ru-RU" sz="4000" b="1" i="0" u="none" strike="noStrike" kern="120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27584" y="980728"/>
            <a:ext cx="7632848" cy="106295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1" u="none" strike="noStrike" kern="1200" normalizeH="0" baseline="0" noProof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«Милостивый закон»</a:t>
            </a:r>
            <a:endParaRPr kumimoji="0" lang="ru-RU" sz="4400" b="1" i="1" u="none" strike="noStrike" kern="1200" normalizeH="0" baseline="0" noProof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194" name="Picture 2" descr="Милостивый зако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430" y="2996952"/>
            <a:ext cx="3740522" cy="33771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2852936"/>
            <a:ext cx="4392488" cy="3631763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В некотором государстве был такой обычай. Каждый преступник, осужденный на смерть, тянул перед казнью жребий, который давал ему надежду на спасение. В ящик опускали две бумажки: одну с надписью «Жизнь», другую с надписью «Смерть»… </a:t>
            </a:r>
            <a:endParaRPr lang="ru-RU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8352928" cy="108012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Игра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481202"/>
            <a:ext cx="91440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800"/>
              </a:lnSpc>
              <a:spcBef>
                <a:spcPct val="0"/>
              </a:spcBef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«Составь самое длинное слово»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653136"/>
            <a:ext cx="8712968" cy="187743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Из букв слова</a:t>
            </a:r>
          </a:p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«прямоугольник» </a:t>
            </a:r>
          </a:p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нужно составить</a:t>
            </a:r>
          </a:p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самое длинное слово.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Картинка 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472514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2924944"/>
            <a:ext cx="8075243" cy="13663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5085184"/>
            <a:ext cx="1728192" cy="96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867</TotalTime>
  <Words>588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Слайд 1</vt:lpstr>
      <vt:lpstr>Цель: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revaz</cp:lastModifiedBy>
  <cp:revision>269</cp:revision>
  <dcterms:created xsi:type="dcterms:W3CDTF">2012-01-27T06:27:53Z</dcterms:created>
  <dcterms:modified xsi:type="dcterms:W3CDTF">2013-04-07T18:19:11Z</dcterms:modified>
</cp:coreProperties>
</file>