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66FF99"/>
    <a:srgbClr val="B4EAD0"/>
    <a:srgbClr val="FFCC00"/>
    <a:srgbClr val="FF33CC"/>
    <a:srgbClr val="FF0066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2D5F-FDBB-4A4F-B454-1E37396A1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A9D29-F15A-434F-B2E7-A42B28B5D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C051-3551-4AD4-8D47-6C1C15D6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F396-49BE-42C2-92F5-A1780B59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9CB0-5913-40A3-9D0E-CDF69DE1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FEF0-0872-40EF-B22A-27158038E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7E71-22E4-470F-A7C9-0C831A466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4DE7-6D8A-467D-8E81-566406A84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E9766-FF2E-4DCE-A980-32F00770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F1D3-F247-4DC5-97DD-4C677905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6B78-5B0B-4801-90E7-7C058FE22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6063CC6-A7A9-454C-A134-292F7D5BC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42938" y="2428875"/>
            <a:ext cx="7816850" cy="409575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Конкурс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«Презентация к уроку»</a:t>
            </a:r>
            <a:r>
              <a:rPr lang="ru-RU" sz="2800" smtClean="0"/>
              <a:t> </a:t>
            </a:r>
            <a:r>
              <a:rPr lang="ru-RU" sz="2800" b="1" smtClean="0"/>
              <a:t>по</a:t>
            </a:r>
            <a:r>
              <a:rPr lang="ru-RU" sz="2800" smtClean="0"/>
              <a:t> </a:t>
            </a:r>
            <a:r>
              <a:rPr lang="ru-RU" sz="2800" b="1" smtClean="0"/>
              <a:t>«Технологии</a:t>
            </a:r>
            <a:r>
              <a:rPr lang="ru-RU" sz="3600" b="1" smtClean="0"/>
              <a:t>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80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«Блины»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Воронова Нина Васильевна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преподаватель технологии Санкт-Петербургского ГАОУ средней образовательной школы №577 с углублённым изучением английского языка Красногвардейского района Санкт-Петербурга</a:t>
            </a:r>
          </a:p>
        </p:txBody>
      </p:sp>
      <p:sp>
        <p:nvSpPr>
          <p:cNvPr id="2053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642938" y="571500"/>
            <a:ext cx="7858125" cy="1655763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latin typeface="Times New Roman" pitchFamily="18" charset="0"/>
              </a:rPr>
              <a:t>Фестиваль педагогических идей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«Открытый урок»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2012/2013 учебного года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1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 миску разбить яйца, добавить соль и сахар.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Перемешать венчиком или вилкой до однородности (взбивать не нужно).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2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Влить к яйцам около 200 мл молока и      перемешать.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3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Добавить муку и перемешать до однородности (по консистенции тесто - как густая сметана).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4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Влить оставшееся молоко (около 300          мл), перемешать. Тесто должно получиться жидким и легко льющимся. 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5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Влить растительное масло. Тесто перемешать и дать постоять 15-20 минут.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6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Хорошо разогреть сковороду для блинов (желательно чугунную) и смазать ее тонким слоем растительного масла.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7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В центр сковороды вылить полчерпака или черпак теста (в зависимости от диаметра сковороды) и быстро распределить по всей поверхности тонким слоем, немного поворачивая сковороду.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8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Когда края теста начнут подсыхать и слегка румяниться - поддеть блинчик тонкой широкой лопаткой и аккуратно перевернуть. Дать блинчику немного подрумяниться с другой стороны.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9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При помощи лопатки снять блинчик со сковороды, переложить на тарелку и обильно смазать растопленным сливочным маслом.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Ассортимент блинов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smtClean="0"/>
              <a:t>    Что на сковородку наливают </a:t>
            </a:r>
            <a:br>
              <a:rPr lang="ru-RU" sz="4400" smtClean="0"/>
            </a:br>
            <a:r>
              <a:rPr lang="ru-RU" sz="4400" smtClean="0"/>
              <a:t>        Да в четверо сгибают?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Блины с икрой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39863" y="1676400"/>
            <a:ext cx="6264275" cy="4422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Блины с малиной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33525" y="1741488"/>
            <a:ext cx="6076950" cy="4291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Блины с мёдом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33525" y="1978025"/>
            <a:ext cx="60769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Блины с фруктами</a:t>
            </a: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24013" y="1676400"/>
            <a:ext cx="5895975" cy="44227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Ажурные блины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01850" y="2136775"/>
            <a:ext cx="4940300" cy="350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Требования к качеству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Блины должны иметь круглую форму, толщину не более 0,2 см, диаметр около 15 см. Толщина блинчиков — 0,1 — 0,15 см. Поверхность с равномерной окраской, без подгорелостей.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773238"/>
            <a:ext cx="8229600" cy="2520950"/>
          </a:xfrm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Проверим себя?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44675"/>
            <a:ext cx="8229600" cy="2808288"/>
          </a:xfrm>
          <a:solidFill>
            <a:srgbClr val="FFCC00"/>
          </a:solidFill>
          <a:ln>
            <a:solidFill>
              <a:srgbClr val="FFCC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Какие продукты используют для приготовления блинов?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773238"/>
            <a:ext cx="8229600" cy="2519362"/>
          </a:xfrm>
          <a:solidFill>
            <a:srgbClr val="FFCC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Каким по консистенции должно быть тесто для блинов?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276475"/>
            <a:ext cx="8229600" cy="230505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Для чего в тесто для блинов добавляют растительное масло?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1488" y="261938"/>
            <a:ext cx="8226425" cy="1141412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Тема: Блины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700213"/>
            <a:ext cx="5688013" cy="4733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2349500"/>
            <a:ext cx="8229600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115888"/>
            <a:ext cx="8143875" cy="11430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План урока: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1484313"/>
            <a:ext cx="8175625" cy="4824412"/>
          </a:xfrm>
          <a:solidFill>
            <a:srgbClr val="FFCC00"/>
          </a:solidFill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ru-RU" sz="4400" dirty="0" smtClean="0"/>
              <a:t>историческая справка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ru-RU" sz="4400" dirty="0" smtClean="0"/>
              <a:t>технология приготовления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ru-RU" sz="4400" dirty="0" smtClean="0"/>
              <a:t>требования к подаче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ru-RU" sz="4400" dirty="0" smtClean="0"/>
              <a:t>требования к качеству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95288" y="620713"/>
            <a:ext cx="8291512" cy="5314950"/>
          </a:xfrm>
          <a:solidFill>
            <a:srgbClr val="66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 что вы знаете о блинах?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Блин</a:t>
            </a:r>
            <a:r>
              <a:rPr lang="ru-RU" smtClean="0"/>
              <a:t> -  тонкая лепешка, испеченная на сковороде из жидкого теста.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28600"/>
            <a:ext cx="8286750" cy="120015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Историческая справка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600200"/>
            <a:ext cx="8291512" cy="5043488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История блинов исчисляется веками. Предполагается, что это блюдо было известно еще с Античности, а возможно, и ранее. </a:t>
            </a:r>
            <a:br>
              <a:rPr lang="ru-RU" sz="2400" dirty="0" smtClean="0"/>
            </a:br>
            <a:r>
              <a:rPr lang="ru-RU" sz="2400" dirty="0" smtClean="0"/>
              <a:t>При этом своими вариациями на тему </a:t>
            </a:r>
            <a:r>
              <a:rPr lang="ru-RU" sz="2400" dirty="0" err="1" smtClean="0"/>
              <a:t>запеченого</a:t>
            </a:r>
            <a:r>
              <a:rPr lang="ru-RU" sz="2400" dirty="0" smtClean="0"/>
              <a:t> теста обладают многие национальные кухни. Немцы и французы отдавали предпочтение тонким блинкам, свернутым в </a:t>
            </a:r>
            <a:r>
              <a:rPr lang="ru-RU" sz="2400" dirty="0" err="1" smtClean="0"/>
              <a:t>рулетики</a:t>
            </a:r>
            <a:r>
              <a:rPr lang="ru-RU" sz="2400" dirty="0" smtClean="0"/>
              <a:t> с различной начинкой.          Англичане начали добавлять в тесто для блинов эль и солодовую Муку. Мексиканцы пополнили мировое собрание рецептом </a:t>
            </a:r>
            <a:r>
              <a:rPr lang="ru-RU" sz="2400" dirty="0" err="1" smtClean="0"/>
              <a:t>тортильяс</a:t>
            </a:r>
            <a:r>
              <a:rPr lang="ru-RU" sz="2400" dirty="0" smtClean="0"/>
              <a:t>, в которые заворачивали фасолевую или мясную начинку с томатным соусом.</a:t>
            </a:r>
            <a:br>
              <a:rPr lang="ru-RU" sz="2400" dirty="0" smtClean="0"/>
            </a:br>
            <a:r>
              <a:rPr lang="ru-RU" sz="2400" dirty="0" smtClean="0"/>
              <a:t>В целом за рубежом блины состоят из тех же продуктов, что и в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Рецептура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Продукты: Молоко - 500 мл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Яйца - 3 шт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Мука - 280 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Сахар - 1-2 столовых ложки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Соль - 1 чайная ложка          Растительное масло - 3 столовых ложки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Сливочное масло для смазывания               блинчиков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36838"/>
            <a:ext cx="8229600" cy="11430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Приготовление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9">
      <a:dk1>
        <a:srgbClr val="000000"/>
      </a:dk1>
      <a:lt1>
        <a:srgbClr val="FEA24E"/>
      </a:lt1>
      <a:dk2>
        <a:srgbClr val="CC6600"/>
      </a:dk2>
      <a:lt2>
        <a:srgbClr val="808080"/>
      </a:lt2>
      <a:accent1>
        <a:srgbClr val="FBEECD"/>
      </a:accent1>
      <a:accent2>
        <a:srgbClr val="ECD044"/>
      </a:accent2>
      <a:accent3>
        <a:srgbClr val="FECEB2"/>
      </a:accent3>
      <a:accent4>
        <a:srgbClr val="000000"/>
      </a:accent4>
      <a:accent5>
        <a:srgbClr val="FDF5E3"/>
      </a:accent5>
      <a:accent6>
        <a:srgbClr val="D6BC3D"/>
      </a:accent6>
      <a:hlink>
        <a:srgbClr val="E42B00"/>
      </a:hlink>
      <a:folHlink>
        <a:srgbClr val="996633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528</TotalTime>
  <Words>425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Wingdings</vt:lpstr>
      <vt:lpstr>Calibri</vt:lpstr>
      <vt:lpstr>Times New Roman</vt:lpstr>
      <vt:lpstr>Облака</vt:lpstr>
      <vt:lpstr>Фестиваль педагогических идей «Открытый урок»  2012/2013 учебного года</vt:lpstr>
      <vt:lpstr>Слайд 2</vt:lpstr>
      <vt:lpstr>Тема: Блины</vt:lpstr>
      <vt:lpstr>План урока:</vt:lpstr>
      <vt:lpstr>А что вы знаете о блинах?</vt:lpstr>
      <vt:lpstr>Блин -  тонкая лепешка, испеченная на сковороде из жидкого теста. </vt:lpstr>
      <vt:lpstr>Историческая справка</vt:lpstr>
      <vt:lpstr>Рецептура</vt:lpstr>
      <vt:lpstr>Приготовление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Шаг 9</vt:lpstr>
      <vt:lpstr>Ассортимент блинов</vt:lpstr>
      <vt:lpstr>Блины с икрой</vt:lpstr>
      <vt:lpstr>Блины с малиной</vt:lpstr>
      <vt:lpstr>Блины с мёдом</vt:lpstr>
      <vt:lpstr>Блины с фруктами</vt:lpstr>
      <vt:lpstr>Ажурные блины</vt:lpstr>
      <vt:lpstr>Требования к качеству</vt:lpstr>
      <vt:lpstr>Проверим себя?</vt:lpstr>
      <vt:lpstr>Какие продукты используют для приготовления блинов?</vt:lpstr>
      <vt:lpstr>Каким по консистенции должно быть тесто для блинов?</vt:lpstr>
      <vt:lpstr>Для чего в тесто для блинов добавляют растительное масло?</vt:lpstr>
      <vt:lpstr>Спасибо за внимание!</vt:lpstr>
    </vt:vector>
  </TitlesOfParts>
  <Company>school577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педагогически</dc:title>
  <dc:creator>fate58</dc:creator>
  <cp:lastModifiedBy>revaz</cp:lastModifiedBy>
  <cp:revision>10</cp:revision>
  <dcterms:created xsi:type="dcterms:W3CDTF">2013-01-18T05:42:44Z</dcterms:created>
  <dcterms:modified xsi:type="dcterms:W3CDTF">2013-04-07T16:19:42Z</dcterms:modified>
</cp:coreProperties>
</file>