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58" r:id="rId31"/>
    <p:sldId id="262" r:id="rId32"/>
    <p:sldId id="264" r:id="rId33"/>
    <p:sldId id="265" r:id="rId34"/>
    <p:sldId id="266" r:id="rId35"/>
    <p:sldId id="263" r:id="rId36"/>
    <p:sldId id="294" r:id="rId37"/>
    <p:sldId id="259" r:id="rId38"/>
    <p:sldId id="295" r:id="rId39"/>
    <p:sldId id="296" r:id="rId40"/>
    <p:sldId id="304" r:id="rId41"/>
    <p:sldId id="297" r:id="rId42"/>
    <p:sldId id="298" r:id="rId43"/>
    <p:sldId id="299" r:id="rId44"/>
    <p:sldId id="300" r:id="rId45"/>
    <p:sldId id="305" r:id="rId46"/>
    <p:sldId id="301" r:id="rId47"/>
    <p:sldId id="302" r:id="rId48"/>
    <p:sldId id="303" r:id="rId49"/>
    <p:sldId id="260" r:id="rId50"/>
    <p:sldId id="261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C0000"/>
    <a:srgbClr val="008000"/>
    <a:srgbClr val="009999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A588EA-E649-4BF0-A31A-88F659352F01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846C8C1-A86B-4681-A9DE-E715E932F8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39.png"/><Relationship Id="rId5" Type="http://schemas.microsoft.com/office/2007/relationships/media" Target="../media/media1.mp3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39.png"/><Relationship Id="rId4" Type="http://schemas.microsoft.com/office/2007/relationships/media" Target="../media/media1.mp3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280920" cy="6336704"/>
          </a:xfrm>
        </p:spPr>
      </p:pic>
    </p:spTree>
    <p:extLst>
      <p:ext uri="{BB962C8B-B14F-4D97-AF65-F5344CB8AC3E}">
        <p14:creationId xmlns:p14="http://schemas.microsoft.com/office/powerpoint/2010/main" xmlns="" val="6181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chemeClr val="accent4">
                    <a:lumMod val="75000"/>
                  </a:schemeClr>
                </a:solidFill>
              </a:rPr>
              <a:t>Gg</a:t>
            </a:r>
            <a:endParaRPr lang="en-US" sz="9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Gift</a:t>
            </a:r>
            <a:endParaRPr lang="ru-RU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2656"/>
            <a:ext cx="3456384" cy="5904656"/>
          </a:xfrm>
        </p:spPr>
      </p:pic>
    </p:spTree>
    <p:extLst>
      <p:ext uri="{BB962C8B-B14F-4D97-AF65-F5344CB8AC3E}">
        <p14:creationId xmlns:p14="http://schemas.microsoft.com/office/powerpoint/2010/main" xmlns="" val="13830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2060"/>
                </a:solidFill>
              </a:rPr>
              <a:t>Hh</a:t>
            </a:r>
            <a:endParaRPr lang="en-US" sz="9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2060"/>
                </a:solidFill>
              </a:rPr>
              <a:t>Holla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3" y="260648"/>
            <a:ext cx="4608512" cy="6264696"/>
          </a:xfrm>
        </p:spPr>
      </p:pic>
    </p:spTree>
    <p:extLst>
      <p:ext uri="{BB962C8B-B14F-4D97-AF65-F5344CB8AC3E}">
        <p14:creationId xmlns:p14="http://schemas.microsoft.com/office/powerpoint/2010/main" xmlns="" val="35236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</a:rPr>
              <a:t>Ii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bg1">
                    <a:lumMod val="50000"/>
                  </a:schemeClr>
                </a:solidFill>
              </a:rPr>
              <a:t>Icicle</a:t>
            </a:r>
            <a:endParaRPr lang="ru-RU" sz="9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2656"/>
            <a:ext cx="4536503" cy="6336704"/>
          </a:xfrm>
        </p:spPr>
      </p:pic>
    </p:spTree>
    <p:extLst>
      <p:ext uri="{BB962C8B-B14F-4D97-AF65-F5344CB8AC3E}">
        <p14:creationId xmlns:p14="http://schemas.microsoft.com/office/powerpoint/2010/main" xmlns="" val="25504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002060"/>
                </a:solidFill>
              </a:rPr>
              <a:t>Jj</a:t>
            </a:r>
            <a:endParaRPr lang="en-US" sz="8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Jacket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464495" cy="6264696"/>
          </a:xfrm>
        </p:spPr>
      </p:pic>
    </p:spTree>
    <p:extLst>
      <p:ext uri="{BB962C8B-B14F-4D97-AF65-F5344CB8AC3E}">
        <p14:creationId xmlns:p14="http://schemas.microsoft.com/office/powerpoint/2010/main" xmlns="" val="15278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/>
              <a:t>Kk</a:t>
            </a: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/>
              <a:t>King</a:t>
            </a:r>
            <a:endParaRPr lang="ru-RU" sz="9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475" y="332656"/>
            <a:ext cx="3514725" cy="5904655"/>
          </a:xfrm>
        </p:spPr>
      </p:pic>
    </p:spTree>
    <p:extLst>
      <p:ext uri="{BB962C8B-B14F-4D97-AF65-F5344CB8AC3E}">
        <p14:creationId xmlns:p14="http://schemas.microsoft.com/office/powerpoint/2010/main" xmlns="" val="35019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FF0000"/>
                </a:solidFill>
              </a:rPr>
              <a:t>L</a:t>
            </a:r>
            <a:r>
              <a:rPr lang="en-US" sz="9600" dirty="0" err="1" smtClean="0">
                <a:solidFill>
                  <a:srgbClr val="FFC000"/>
                </a:solidFill>
              </a:rPr>
              <a:t>l</a:t>
            </a:r>
            <a:endParaRPr lang="en-US" sz="9600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92D050"/>
                </a:solidFill>
              </a:rPr>
              <a:t>L</a:t>
            </a:r>
            <a:r>
              <a:rPr lang="en-US" sz="9600" dirty="0" smtClean="0">
                <a:solidFill>
                  <a:srgbClr val="00B0F0"/>
                </a:solidFill>
              </a:rPr>
              <a:t>i</a:t>
            </a:r>
            <a:r>
              <a:rPr lang="en-US" sz="9600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9600" dirty="0" smtClean="0">
                <a:solidFill>
                  <a:srgbClr val="FF0000"/>
                </a:solidFill>
              </a:rPr>
              <a:t>h</a:t>
            </a:r>
            <a:r>
              <a:rPr lang="en-US" sz="9600" dirty="0" smtClean="0">
                <a:solidFill>
                  <a:srgbClr val="FFFF00"/>
                </a:solidFill>
              </a:rPr>
              <a:t>t</a:t>
            </a:r>
            <a:r>
              <a:rPr lang="en-US" sz="9600" dirty="0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endParaRPr lang="ru-RU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332656"/>
            <a:ext cx="3384375" cy="5976664"/>
          </a:xfrm>
        </p:spPr>
      </p:pic>
    </p:spTree>
    <p:extLst>
      <p:ext uri="{BB962C8B-B14F-4D97-AF65-F5344CB8AC3E}">
        <p14:creationId xmlns:p14="http://schemas.microsoft.com/office/powerpoint/2010/main" xmlns="" val="13809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Mm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</a:rPr>
              <a:t>Manger</a:t>
            </a:r>
            <a:endParaRPr lang="ru-RU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332656"/>
            <a:ext cx="4066108" cy="5976664"/>
          </a:xfrm>
        </p:spPr>
      </p:pic>
    </p:spTree>
    <p:extLst>
      <p:ext uri="{BB962C8B-B14F-4D97-AF65-F5344CB8AC3E}">
        <p14:creationId xmlns:p14="http://schemas.microsoft.com/office/powerpoint/2010/main" xmlns="" val="15416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9999"/>
                </a:solidFill>
              </a:rPr>
              <a:t>Nn</a:t>
            </a:r>
            <a:endParaRPr lang="en-US" sz="9600" dirty="0" smtClean="0">
              <a:solidFill>
                <a:srgbClr val="009999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009999"/>
                </a:solidFill>
              </a:rPr>
              <a:t>Nut</a:t>
            </a:r>
            <a:endParaRPr lang="ru-RU" sz="9600" dirty="0">
              <a:solidFill>
                <a:srgbClr val="009999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260648"/>
            <a:ext cx="4104455" cy="6120680"/>
          </a:xfrm>
        </p:spPr>
      </p:pic>
    </p:spTree>
    <p:extLst>
      <p:ext uri="{BB962C8B-B14F-4D97-AF65-F5344CB8AC3E}">
        <p14:creationId xmlns:p14="http://schemas.microsoft.com/office/powerpoint/2010/main" xmlns="" val="3476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754760" cy="58655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err="1" smtClean="0">
                <a:solidFill>
                  <a:srgbClr val="008000"/>
                </a:solidFill>
              </a:rPr>
              <a:t>O</a:t>
            </a:r>
            <a:r>
              <a:rPr lang="en-US" sz="9600" dirty="0" err="1" smtClean="0">
                <a:solidFill>
                  <a:srgbClr val="CC0000"/>
                </a:solidFill>
              </a:rPr>
              <a:t>o</a:t>
            </a:r>
            <a:endParaRPr lang="en-US" sz="9600" dirty="0" smtClean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8000"/>
                </a:solidFill>
              </a:rPr>
              <a:t>O</a:t>
            </a:r>
            <a:r>
              <a:rPr lang="en-US" sz="9600" dirty="0" err="1" smtClean="0">
                <a:solidFill>
                  <a:srgbClr val="CC0000"/>
                </a:solidFill>
              </a:rPr>
              <a:t>r</a:t>
            </a:r>
            <a:r>
              <a:rPr lang="en-US" sz="9600" dirty="0" err="1" smtClean="0">
                <a:solidFill>
                  <a:srgbClr val="008000"/>
                </a:solidFill>
              </a:rPr>
              <a:t>n</a:t>
            </a:r>
            <a:r>
              <a:rPr lang="en-US" sz="9600" dirty="0" err="1" smtClean="0">
                <a:solidFill>
                  <a:srgbClr val="CC0000"/>
                </a:solidFill>
              </a:rPr>
              <a:t>a</a:t>
            </a:r>
            <a:endParaRPr lang="en-US" sz="9600" dirty="0" smtClean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8000"/>
                </a:solidFill>
              </a:rPr>
              <a:t>m</a:t>
            </a:r>
            <a:r>
              <a:rPr lang="en-US" sz="9600" dirty="0" err="1" smtClean="0">
                <a:solidFill>
                  <a:srgbClr val="CC0000"/>
                </a:solidFill>
              </a:rPr>
              <a:t>e</a:t>
            </a:r>
            <a:r>
              <a:rPr lang="en-US" sz="9600" dirty="0" err="1" smtClean="0">
                <a:solidFill>
                  <a:srgbClr val="008000"/>
                </a:solidFill>
              </a:rPr>
              <a:t>n</a:t>
            </a:r>
            <a:r>
              <a:rPr lang="en-US" sz="9600" dirty="0" err="1" smtClean="0">
                <a:solidFill>
                  <a:srgbClr val="CC0000"/>
                </a:solidFill>
              </a:rPr>
              <a:t>t</a:t>
            </a:r>
            <a:endParaRPr lang="ru-RU" sz="9600" dirty="0">
              <a:solidFill>
                <a:srgbClr val="CC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188640"/>
            <a:ext cx="3960440" cy="6192688"/>
          </a:xfrm>
        </p:spPr>
      </p:pic>
    </p:spTree>
    <p:extLst>
      <p:ext uri="{BB962C8B-B14F-4D97-AF65-F5344CB8AC3E}">
        <p14:creationId xmlns:p14="http://schemas.microsoft.com/office/powerpoint/2010/main" xmlns="" val="15683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CC0000"/>
                </a:solidFill>
              </a:rPr>
              <a:t>Pp</a:t>
            </a:r>
            <a:endParaRPr lang="en-US" sz="9600" dirty="0" smtClean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CC0000"/>
                </a:solidFill>
              </a:rPr>
              <a:t>Pop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CC0000"/>
                </a:solidFill>
              </a:rPr>
              <a:t>corn</a:t>
            </a:r>
            <a:endParaRPr lang="ru-RU" sz="9600" dirty="0">
              <a:solidFill>
                <a:srgbClr val="CC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260648"/>
            <a:ext cx="4176464" cy="6120680"/>
          </a:xfrm>
        </p:spPr>
      </p:pic>
    </p:spTree>
    <p:extLst>
      <p:ext uri="{BB962C8B-B14F-4D97-AF65-F5344CB8AC3E}">
        <p14:creationId xmlns:p14="http://schemas.microsoft.com/office/powerpoint/2010/main" xmlns="" val="30207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Christmas and New Year!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1810544"/>
            <a:ext cx="6210300" cy="4445000"/>
          </a:xfrm>
        </p:spPr>
      </p:pic>
    </p:spTree>
    <p:extLst>
      <p:ext uri="{BB962C8B-B14F-4D97-AF65-F5344CB8AC3E}">
        <p14:creationId xmlns:p14="http://schemas.microsoft.com/office/powerpoint/2010/main" xmlns="" val="5350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002060"/>
                </a:solidFill>
              </a:rPr>
              <a:t>Qq</a:t>
            </a:r>
            <a:endParaRPr lang="en-US" sz="88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2060"/>
                </a:solidFill>
              </a:rPr>
              <a:t>Queen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60648"/>
            <a:ext cx="3816423" cy="6264696"/>
          </a:xfrm>
        </p:spPr>
      </p:pic>
    </p:spTree>
    <p:extLst>
      <p:ext uri="{BB962C8B-B14F-4D97-AF65-F5344CB8AC3E}">
        <p14:creationId xmlns:p14="http://schemas.microsoft.com/office/powerpoint/2010/main" xmlns="" val="17772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800" dirty="0" smtClean="0"/>
          </a:p>
          <a:p>
            <a:pPr marL="0" indent="0" algn="ctr">
              <a:buNone/>
            </a:pPr>
            <a:r>
              <a:rPr lang="en-US" sz="8800" dirty="0" err="1" smtClean="0">
                <a:solidFill>
                  <a:schemeClr val="accent3">
                    <a:lumMod val="75000"/>
                  </a:schemeClr>
                </a:solidFill>
              </a:rPr>
              <a:t>Rr</a:t>
            </a:r>
            <a:endParaRPr lang="en-US" sz="8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</a:rPr>
              <a:t>Rein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accent3">
                    <a:lumMod val="75000"/>
                  </a:schemeClr>
                </a:solidFill>
              </a:rPr>
              <a:t>deer</a:t>
            </a:r>
            <a:endParaRPr lang="ru-RU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104455" cy="6264696"/>
          </a:xfrm>
        </p:spPr>
      </p:pic>
    </p:spTree>
    <p:extLst>
      <p:ext uri="{BB962C8B-B14F-4D97-AF65-F5344CB8AC3E}">
        <p14:creationId xmlns:p14="http://schemas.microsoft.com/office/powerpoint/2010/main" xmlns="" val="28374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5865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</a:rPr>
              <a:t>Ss</a:t>
            </a:r>
            <a:endParaRPr lang="en-US" sz="9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Snow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man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104455" cy="6264696"/>
          </a:xfrm>
        </p:spPr>
      </p:pic>
    </p:spTree>
    <p:extLst>
      <p:ext uri="{BB962C8B-B14F-4D97-AF65-F5344CB8AC3E}">
        <p14:creationId xmlns:p14="http://schemas.microsoft.com/office/powerpoint/2010/main" xmlns="" val="18952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FF0000"/>
                </a:solidFill>
              </a:rPr>
              <a:t>Tt</a:t>
            </a:r>
            <a:endParaRPr lang="en-US" sz="9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Toy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60648"/>
            <a:ext cx="4464496" cy="6264696"/>
          </a:xfrm>
        </p:spPr>
      </p:pic>
    </p:spTree>
    <p:extLst>
      <p:ext uri="{BB962C8B-B14F-4D97-AF65-F5344CB8AC3E}">
        <p14:creationId xmlns:p14="http://schemas.microsoft.com/office/powerpoint/2010/main" xmlns="" val="8345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B0F0"/>
                </a:solidFill>
              </a:rPr>
              <a:t>Uu</a:t>
            </a:r>
            <a:endParaRPr lang="en-US" sz="96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B0F0"/>
                </a:solidFill>
              </a:rPr>
              <a:t>Umb</a:t>
            </a:r>
            <a:endParaRPr lang="en-US" sz="96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B0F0"/>
                </a:solidFill>
              </a:rPr>
              <a:t>rella</a:t>
            </a:r>
            <a:endParaRPr lang="ru-RU" sz="9600" dirty="0">
              <a:solidFill>
                <a:srgbClr val="00B0F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88640"/>
            <a:ext cx="4392487" cy="6192688"/>
          </a:xfrm>
        </p:spPr>
      </p:pic>
    </p:spTree>
    <p:extLst>
      <p:ext uri="{BB962C8B-B14F-4D97-AF65-F5344CB8AC3E}">
        <p14:creationId xmlns:p14="http://schemas.microsoft.com/office/powerpoint/2010/main" xmlns="" val="12822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00B050"/>
                </a:solidFill>
              </a:rPr>
              <a:t>Vv</a:t>
            </a:r>
            <a:endParaRPr lang="en-US" sz="8000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00B050"/>
                </a:solidFill>
              </a:rPr>
              <a:t>Village</a:t>
            </a:r>
            <a:endParaRPr lang="ru-RU" sz="80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248472" cy="6120680"/>
          </a:xfrm>
        </p:spPr>
      </p:pic>
    </p:spTree>
    <p:extLst>
      <p:ext uri="{BB962C8B-B14F-4D97-AF65-F5344CB8AC3E}">
        <p14:creationId xmlns:p14="http://schemas.microsoft.com/office/powerpoint/2010/main" xmlns="" val="1397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CC0000"/>
                </a:solidFill>
              </a:rPr>
              <a:t>Ww</a:t>
            </a:r>
            <a:endParaRPr lang="en-US" sz="8000" dirty="0" smtClean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CC0000"/>
                </a:solidFill>
              </a:rPr>
              <a:t>Wreath</a:t>
            </a:r>
            <a:endParaRPr lang="ru-RU" sz="8000" dirty="0">
              <a:solidFill>
                <a:srgbClr val="CC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60648"/>
            <a:ext cx="4392487" cy="6264696"/>
          </a:xfrm>
        </p:spPr>
      </p:pic>
    </p:spTree>
    <p:extLst>
      <p:ext uri="{BB962C8B-B14F-4D97-AF65-F5344CB8AC3E}">
        <p14:creationId xmlns:p14="http://schemas.microsoft.com/office/powerpoint/2010/main" xmlns="" val="13227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4D4D4D"/>
                </a:solidFill>
              </a:rPr>
              <a:t>Xx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4D4D4D"/>
                </a:solidFill>
              </a:rPr>
              <a:t>X-ray</a:t>
            </a:r>
            <a:endParaRPr lang="ru-RU" sz="9600" dirty="0">
              <a:solidFill>
                <a:srgbClr val="4D4D4D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320480" cy="6192688"/>
          </a:xfrm>
        </p:spPr>
      </p:pic>
    </p:spTree>
    <p:extLst>
      <p:ext uri="{BB962C8B-B14F-4D97-AF65-F5344CB8AC3E}">
        <p14:creationId xmlns:p14="http://schemas.microsoft.com/office/powerpoint/2010/main" xmlns="" val="7669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52044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92D050"/>
                </a:solidFill>
              </a:rPr>
              <a:t>Yy</a:t>
            </a:r>
            <a:endParaRPr lang="en-US" sz="9600" dirty="0" smtClean="0">
              <a:solidFill>
                <a:srgbClr val="92D05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92D050"/>
                </a:solidFill>
              </a:rPr>
              <a:t>Yo-Yo</a:t>
            </a:r>
            <a:endParaRPr lang="ru-RU" sz="9600" dirty="0">
              <a:solidFill>
                <a:srgbClr val="92D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88640"/>
            <a:ext cx="4320480" cy="6336704"/>
          </a:xfrm>
        </p:spPr>
      </p:pic>
    </p:spTree>
    <p:extLst>
      <p:ext uri="{BB962C8B-B14F-4D97-AF65-F5344CB8AC3E}">
        <p14:creationId xmlns:p14="http://schemas.microsoft.com/office/powerpoint/2010/main" xmlns="" val="21200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chemeClr val="accent4">
                    <a:lumMod val="75000"/>
                  </a:schemeClr>
                </a:solidFill>
              </a:rPr>
              <a:t>Zz</a:t>
            </a:r>
            <a:endParaRPr lang="en-US" sz="9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Zebra</a:t>
            </a:r>
            <a:endParaRPr lang="ru-RU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60648"/>
            <a:ext cx="4354140" cy="6192688"/>
          </a:xfrm>
        </p:spPr>
      </p:pic>
    </p:spTree>
    <p:extLst>
      <p:ext uri="{BB962C8B-B14F-4D97-AF65-F5344CB8AC3E}">
        <p14:creationId xmlns:p14="http://schemas.microsoft.com/office/powerpoint/2010/main" xmlns="" val="1868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Christmas ABC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18469"/>
            <a:ext cx="7128792" cy="4629150"/>
          </a:xfrm>
        </p:spPr>
      </p:pic>
    </p:spTree>
    <p:extLst>
      <p:ext uri="{BB962C8B-B14F-4D97-AF65-F5344CB8AC3E}">
        <p14:creationId xmlns:p14="http://schemas.microsoft.com/office/powerpoint/2010/main" xmlns="" val="33702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We wish you a Merry Christmas!</a:t>
            </a:r>
            <a:endParaRPr lang="ru-RU" sz="40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628800"/>
            <a:ext cx="7632848" cy="4968552"/>
          </a:xfrm>
        </p:spPr>
      </p:pic>
    </p:spTree>
    <p:extLst>
      <p:ext uri="{BB962C8B-B14F-4D97-AF65-F5344CB8AC3E}">
        <p14:creationId xmlns:p14="http://schemas.microsoft.com/office/powerpoint/2010/main" xmlns="" val="33870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/>
          <a:lstStyle/>
          <a:p>
            <a:pPr algn="ctr"/>
            <a:r>
              <a:rPr lang="en-US" dirty="0" smtClean="0"/>
              <a:t>Greeting Christmas  cards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0808"/>
            <a:ext cx="7920880" cy="4824536"/>
          </a:xfrm>
        </p:spPr>
      </p:pic>
    </p:spTree>
    <p:extLst>
      <p:ext uri="{BB962C8B-B14F-4D97-AF65-F5344CB8AC3E}">
        <p14:creationId xmlns:p14="http://schemas.microsoft.com/office/powerpoint/2010/main" xmlns="" val="327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6120680"/>
          </a:xfrm>
        </p:spPr>
      </p:pic>
    </p:spTree>
    <p:extLst>
      <p:ext uri="{BB962C8B-B14F-4D97-AF65-F5344CB8AC3E}">
        <p14:creationId xmlns:p14="http://schemas.microsoft.com/office/powerpoint/2010/main" xmlns="" val="11192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8208912" cy="6195715"/>
          </a:xfrm>
        </p:spPr>
      </p:pic>
    </p:spTree>
    <p:extLst>
      <p:ext uri="{BB962C8B-B14F-4D97-AF65-F5344CB8AC3E}">
        <p14:creationId xmlns:p14="http://schemas.microsoft.com/office/powerpoint/2010/main" xmlns="" val="32870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336704"/>
          </a:xfrm>
        </p:spPr>
      </p:pic>
    </p:spTree>
    <p:extLst>
      <p:ext uri="{BB962C8B-B14F-4D97-AF65-F5344CB8AC3E}">
        <p14:creationId xmlns:p14="http://schemas.microsoft.com/office/powerpoint/2010/main" xmlns="" val="3285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8640"/>
            <a:ext cx="8136904" cy="6408712"/>
          </a:xfrm>
        </p:spPr>
      </p:pic>
    </p:spTree>
    <p:extLst>
      <p:ext uri="{BB962C8B-B14F-4D97-AF65-F5344CB8AC3E}">
        <p14:creationId xmlns:p14="http://schemas.microsoft.com/office/powerpoint/2010/main" xmlns="" val="25146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xmlns="" val="274171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Silent Night, Holly night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4824"/>
            <a:ext cx="3521075" cy="453650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844824"/>
            <a:ext cx="3384375" cy="4608512"/>
          </a:xfrm>
        </p:spPr>
      </p:pic>
      <p:pic>
        <p:nvPicPr>
          <p:cNvPr id="9" name="Mezhdunarodniy_rozhdestvenskiy_gimn-na_angliyskom_yazike(fanmuz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9324528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5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Silent night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 holy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night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 all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is calm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 all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is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 bright. Round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yon Virgin Mother and Child.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Holy Infant so tender and mild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, sleep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in heavenly peace, sleep in heavenly peace.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392487" cy="6336704"/>
          </a:xfrm>
        </p:spPr>
      </p:pic>
      <p:pic>
        <p:nvPicPr>
          <p:cNvPr id="6" name="Mezhdunarodniy_rozhdestvenskiy_gimn-na_angliyskom_yazike(fanmuz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788436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3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9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372612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I decorate my Christ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mas 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Tree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188640"/>
            <a:ext cx="4642172" cy="6480720"/>
          </a:xfrm>
        </p:spPr>
      </p:pic>
    </p:spTree>
    <p:extLst>
      <p:ext uri="{BB962C8B-B14F-4D97-AF65-F5344CB8AC3E}">
        <p14:creationId xmlns:p14="http://schemas.microsoft.com/office/powerpoint/2010/main" xmlns="" val="35995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52044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   </a:t>
            </a: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0070C0"/>
                </a:solidFill>
              </a:rPr>
              <a:t>Aa</a:t>
            </a:r>
            <a:endParaRPr lang="en-US" sz="8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8800" dirty="0" smtClean="0">
                <a:solidFill>
                  <a:srgbClr val="0070C0"/>
                </a:solidFill>
              </a:rPr>
              <a:t>Angel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332657"/>
            <a:ext cx="3521075" cy="5630570"/>
          </a:xfrm>
        </p:spPr>
      </p:pic>
    </p:spTree>
    <p:extLst>
      <p:ext uri="{BB962C8B-B14F-4D97-AF65-F5344CB8AC3E}">
        <p14:creationId xmlns:p14="http://schemas.microsoft.com/office/powerpoint/2010/main" xmlns="" val="24164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</a:rPr>
              <a:t>I decorate my Christmas Tree with a toy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9" y="260648"/>
            <a:ext cx="4320480" cy="6264696"/>
          </a:xfrm>
        </p:spPr>
      </p:pic>
    </p:spTree>
    <p:extLst>
      <p:ext uri="{BB962C8B-B14F-4D97-AF65-F5344CB8AC3E}">
        <p14:creationId xmlns:p14="http://schemas.microsoft.com/office/powerpoint/2010/main" xmlns="" val="3555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3520440" cy="6480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</a:rPr>
              <a:t>I decorate my Christmas Tree with a star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869" y="188640"/>
            <a:ext cx="4316611" cy="6552728"/>
          </a:xfrm>
        </p:spPr>
      </p:pic>
    </p:spTree>
    <p:extLst>
      <p:ext uri="{BB962C8B-B14F-4D97-AF65-F5344CB8AC3E}">
        <p14:creationId xmlns:p14="http://schemas.microsoft.com/office/powerpoint/2010/main" xmlns="" val="27080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C00000"/>
                </a:solidFill>
              </a:rPr>
              <a:t>I decorate my Christmas Tree with a clock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60648"/>
            <a:ext cx="4680520" cy="6264696"/>
          </a:xfrm>
        </p:spPr>
      </p:pic>
    </p:spTree>
    <p:extLst>
      <p:ext uri="{BB962C8B-B14F-4D97-AF65-F5344CB8AC3E}">
        <p14:creationId xmlns:p14="http://schemas.microsoft.com/office/powerpoint/2010/main" xmlns="" val="36141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I decorate my Christmas tree with an icicle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88640"/>
            <a:ext cx="4464495" cy="6408712"/>
          </a:xfrm>
        </p:spPr>
      </p:pic>
    </p:spTree>
    <p:extLst>
      <p:ext uri="{BB962C8B-B14F-4D97-AF65-F5344CB8AC3E}">
        <p14:creationId xmlns:p14="http://schemas.microsoft.com/office/powerpoint/2010/main" xmlns="" val="14543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I decorate my Christmas tree with a Snowflake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60648"/>
            <a:ext cx="4392487" cy="6264696"/>
          </a:xfrm>
        </p:spPr>
      </p:pic>
    </p:spTree>
    <p:extLst>
      <p:ext uri="{BB962C8B-B14F-4D97-AF65-F5344CB8AC3E}">
        <p14:creationId xmlns:p14="http://schemas.microsoft.com/office/powerpoint/2010/main" xmlns="" val="3931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8000"/>
                </a:solidFill>
              </a:rPr>
              <a:t>I decorate  my Christmas Tree with  a bell</a:t>
            </a:r>
            <a:endParaRPr lang="ru-RU" sz="6000" dirty="0">
              <a:solidFill>
                <a:srgbClr val="008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825" y="260648"/>
            <a:ext cx="4196655" cy="6264696"/>
          </a:xfrm>
        </p:spPr>
      </p:pic>
    </p:spTree>
    <p:extLst>
      <p:ext uri="{BB962C8B-B14F-4D97-AF65-F5344CB8AC3E}">
        <p14:creationId xmlns:p14="http://schemas.microsoft.com/office/powerpoint/2010/main" xmlns="" val="41924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I decorate my Christmas Tree with a gift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4392488" cy="6264696"/>
          </a:xfrm>
        </p:spPr>
      </p:pic>
    </p:spTree>
    <p:extLst>
      <p:ext uri="{BB962C8B-B14F-4D97-AF65-F5344CB8AC3E}">
        <p14:creationId xmlns:p14="http://schemas.microsoft.com/office/powerpoint/2010/main" xmlns="" val="7848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I decorate my Christmas Tree with a Teddy- Bear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260648"/>
            <a:ext cx="4642172" cy="6264696"/>
          </a:xfrm>
        </p:spPr>
      </p:pic>
    </p:spTree>
    <p:extLst>
      <p:ext uri="{BB962C8B-B14F-4D97-AF65-F5344CB8AC3E}">
        <p14:creationId xmlns:p14="http://schemas.microsoft.com/office/powerpoint/2010/main" xmlns="" val="3514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0070C0"/>
                </a:solidFill>
              </a:rPr>
              <a:t>I decorate my Christmas tree with Santa Claus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3604" y="260648"/>
            <a:ext cx="4506867" cy="6192688"/>
          </a:xfrm>
        </p:spPr>
      </p:pic>
    </p:spTree>
    <p:extLst>
      <p:ext uri="{BB962C8B-B14F-4D97-AF65-F5344CB8AC3E}">
        <p14:creationId xmlns:p14="http://schemas.microsoft.com/office/powerpoint/2010/main" xmlns="" val="26750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 Christmas tree was born in wood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628800"/>
            <a:ext cx="7200800" cy="4752528"/>
          </a:xfrm>
        </p:spPr>
      </p:pic>
    </p:spTree>
    <p:extLst>
      <p:ext uri="{BB962C8B-B14F-4D97-AF65-F5344CB8AC3E}">
        <p14:creationId xmlns:p14="http://schemas.microsoft.com/office/powerpoint/2010/main" xmlns="" val="12413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352044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Bb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Bell</a:t>
            </a:r>
            <a:endParaRPr lang="ru-RU" sz="9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260648"/>
            <a:ext cx="3744416" cy="6264696"/>
          </a:xfrm>
        </p:spPr>
      </p:pic>
    </p:spTree>
    <p:extLst>
      <p:ext uri="{BB962C8B-B14F-4D97-AF65-F5344CB8AC3E}">
        <p14:creationId xmlns:p14="http://schemas.microsoft.com/office/powerpoint/2010/main" xmlns="" val="7319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88640"/>
            <a:ext cx="3798763" cy="6480720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178808" y="188640"/>
            <a:ext cx="4569656" cy="648072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A </a:t>
            </a:r>
            <a:r>
              <a:rPr lang="en-US" dirty="0">
                <a:solidFill>
                  <a:srgbClr val="003399"/>
                </a:solidFill>
              </a:rPr>
              <a:t>Christmas Tree was born in Wood, and in the Wood she grew,</a:t>
            </a:r>
            <a:endParaRPr lang="ru-RU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99"/>
                </a:solidFill>
              </a:rPr>
              <a:t>In winter, summer she was green and nice and beautiful- 2 </a:t>
            </a:r>
            <a:r>
              <a:rPr lang="ru-RU" dirty="0">
                <a:solidFill>
                  <a:srgbClr val="003399"/>
                </a:solidFill>
              </a:rPr>
              <a:t>раза</a:t>
            </a:r>
            <a:r>
              <a:rPr lang="en-US" dirty="0">
                <a:solidFill>
                  <a:srgbClr val="003399"/>
                </a:solidFill>
              </a:rPr>
              <a:t>.</a:t>
            </a:r>
            <a:endParaRPr lang="ru-RU" dirty="0">
              <a:solidFill>
                <a:srgbClr val="003399"/>
              </a:solidFill>
            </a:endParaRP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A </a:t>
            </a:r>
            <a:r>
              <a:rPr lang="en-US" dirty="0">
                <a:solidFill>
                  <a:srgbClr val="003399"/>
                </a:solidFill>
              </a:rPr>
              <a:t>strong wind sang a song for her: sleep, </a:t>
            </a:r>
            <a:r>
              <a:rPr lang="en-US" dirty="0" smtClean="0">
                <a:solidFill>
                  <a:srgbClr val="003399"/>
                </a:solidFill>
              </a:rPr>
              <a:t>Christmas </a:t>
            </a:r>
            <a:r>
              <a:rPr lang="en-US" dirty="0">
                <a:solidFill>
                  <a:srgbClr val="003399"/>
                </a:solidFill>
              </a:rPr>
              <a:t>Tree, sleep, sleep,</a:t>
            </a:r>
            <a:endParaRPr lang="ru-RU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99"/>
                </a:solidFill>
              </a:rPr>
              <a:t>And Frosty </a:t>
            </a:r>
            <a:r>
              <a:rPr lang="en-US" dirty="0" smtClean="0">
                <a:solidFill>
                  <a:srgbClr val="003399"/>
                </a:solidFill>
              </a:rPr>
              <a:t>covered </a:t>
            </a:r>
            <a:r>
              <a:rPr lang="en-US" dirty="0">
                <a:solidFill>
                  <a:srgbClr val="003399"/>
                </a:solidFill>
              </a:rPr>
              <a:t>by snow, by snow, don`t cold, don`t cold, don`t cold.- </a:t>
            </a:r>
            <a:r>
              <a:rPr lang="ru-RU" dirty="0">
                <a:solidFill>
                  <a:srgbClr val="003399"/>
                </a:solidFill>
              </a:rPr>
              <a:t>2 раза</a:t>
            </a:r>
          </a:p>
          <a:p>
            <a:pPr marL="0" lvl="0" indent="0" algn="ctr">
              <a:buNone/>
            </a:pPr>
            <a:r>
              <a:rPr lang="en-US" dirty="0" smtClean="0">
                <a:solidFill>
                  <a:srgbClr val="003399"/>
                </a:solidFill>
              </a:rPr>
              <a:t>And </a:t>
            </a:r>
            <a:r>
              <a:rPr lang="en-US" dirty="0">
                <a:solidFill>
                  <a:srgbClr val="003399"/>
                </a:solidFill>
              </a:rPr>
              <a:t>now you are nice and beautiful, and you came on Christmas Eve,</a:t>
            </a:r>
            <a:endParaRPr lang="ru-RU" dirty="0">
              <a:solidFill>
                <a:srgbClr val="003399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3399"/>
                </a:solidFill>
              </a:rPr>
              <a:t> and very many gifts and lights you bring for every child- 2 </a:t>
            </a:r>
            <a:r>
              <a:rPr lang="ru-RU" dirty="0">
                <a:solidFill>
                  <a:srgbClr val="003399"/>
                </a:solidFill>
              </a:rPr>
              <a:t>раза</a:t>
            </a:r>
            <a:r>
              <a:rPr lang="en-US" dirty="0">
                <a:solidFill>
                  <a:srgbClr val="003399"/>
                </a:solidFill>
              </a:rPr>
              <a:t>.</a:t>
            </a:r>
            <a:endParaRPr lang="ru-RU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3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с помощью ресурсов(рисунки):</a:t>
            </a:r>
          </a:p>
          <a:p>
            <a:r>
              <a:rPr lang="en-US" dirty="0" smtClean="0"/>
              <a:t>Images.yandex.ru</a:t>
            </a:r>
          </a:p>
          <a:p>
            <a:r>
              <a:rPr lang="en-US" dirty="0" smtClean="0"/>
              <a:t>Picturesdetstvo.ru</a:t>
            </a:r>
          </a:p>
          <a:p>
            <a:r>
              <a:rPr lang="en-US" dirty="0" smtClean="0"/>
              <a:t>Razumniki.ru</a:t>
            </a:r>
          </a:p>
          <a:p>
            <a:r>
              <a:rPr lang="en-US" dirty="0" smtClean="0"/>
              <a:t>Paint.kards.qip.ru</a:t>
            </a:r>
          </a:p>
          <a:p>
            <a:r>
              <a:rPr lang="en-US" dirty="0" smtClean="0"/>
              <a:t>Rebzi.ru</a:t>
            </a:r>
          </a:p>
          <a:p>
            <a:r>
              <a:rPr lang="en-US" smtClean="0"/>
              <a:t>Art.apple.ru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4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Cc</a:t>
            </a: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Candle</a:t>
            </a:r>
            <a:endParaRPr lang="ru-RU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32656"/>
            <a:ext cx="3703439" cy="6120680"/>
          </a:xfrm>
        </p:spPr>
      </p:pic>
    </p:spTree>
    <p:extLst>
      <p:ext uri="{BB962C8B-B14F-4D97-AF65-F5344CB8AC3E}">
        <p14:creationId xmlns:p14="http://schemas.microsoft.com/office/powerpoint/2010/main" xmlns="" val="24728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00B0F0"/>
                </a:solidFill>
              </a:rPr>
              <a:t>Dd</a:t>
            </a:r>
            <a:endParaRPr lang="en-US" sz="72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00B0F0"/>
                </a:solidFill>
              </a:rPr>
              <a:t>Decem</a:t>
            </a:r>
            <a:endParaRPr lang="en-US" sz="72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7200" dirty="0" err="1" smtClean="0">
                <a:solidFill>
                  <a:srgbClr val="00B0F0"/>
                </a:solidFill>
              </a:rPr>
              <a:t>ber</a:t>
            </a:r>
            <a:endParaRPr lang="ru-RU" sz="72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300" y="332656"/>
            <a:ext cx="3634060" cy="5976664"/>
          </a:xfrm>
        </p:spPr>
      </p:pic>
    </p:spTree>
    <p:extLst>
      <p:ext uri="{BB962C8B-B14F-4D97-AF65-F5344CB8AC3E}">
        <p14:creationId xmlns:p14="http://schemas.microsoft.com/office/powerpoint/2010/main" xmlns="" val="20148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 smtClean="0"/>
          </a:p>
          <a:p>
            <a:pPr marL="0" indent="0" algn="ctr">
              <a:buNone/>
            </a:pPr>
            <a:r>
              <a:rPr lang="en-US" sz="9600" dirty="0" err="1" smtClean="0">
                <a:solidFill>
                  <a:srgbClr val="008000"/>
                </a:solidFill>
              </a:rPr>
              <a:t>Ee</a:t>
            </a:r>
            <a:endParaRPr lang="en-US" sz="9600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en-US" sz="9600" dirty="0" smtClean="0">
                <a:solidFill>
                  <a:srgbClr val="008000"/>
                </a:solidFill>
              </a:rPr>
              <a:t>Elf</a:t>
            </a:r>
            <a:endParaRPr lang="ru-RU" sz="9600" dirty="0">
              <a:solidFill>
                <a:srgbClr val="008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2656"/>
            <a:ext cx="3528391" cy="6120680"/>
          </a:xfrm>
        </p:spPr>
      </p:pic>
    </p:spTree>
    <p:extLst>
      <p:ext uri="{BB962C8B-B14F-4D97-AF65-F5344CB8AC3E}">
        <p14:creationId xmlns:p14="http://schemas.microsoft.com/office/powerpoint/2010/main" xmlns="" val="4819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2044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err="1" smtClean="0">
                <a:solidFill>
                  <a:srgbClr val="CC0000"/>
                </a:solidFill>
              </a:rPr>
              <a:t>Ff</a:t>
            </a:r>
            <a:endParaRPr lang="en-US" sz="8000" dirty="0" smtClean="0">
              <a:solidFill>
                <a:srgbClr val="CC0000"/>
              </a:solidFill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rgbClr val="CC0000"/>
                </a:solidFill>
              </a:rPr>
              <a:t>Flower</a:t>
            </a:r>
            <a:endParaRPr lang="ru-RU" sz="8000" dirty="0">
              <a:solidFill>
                <a:srgbClr val="CC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60648"/>
            <a:ext cx="3960440" cy="5976664"/>
          </a:xfrm>
        </p:spPr>
      </p:pic>
    </p:spTree>
    <p:extLst>
      <p:ext uri="{BB962C8B-B14F-4D97-AF65-F5344CB8AC3E}">
        <p14:creationId xmlns:p14="http://schemas.microsoft.com/office/powerpoint/2010/main" xmlns="" val="38752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180</TotalTime>
  <Words>315</Words>
  <Application>Microsoft Office PowerPoint</Application>
  <PresentationFormat>Экран (4:3)</PresentationFormat>
  <Paragraphs>118</Paragraphs>
  <Slides>51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Изящная</vt:lpstr>
      <vt:lpstr>Слайд 1</vt:lpstr>
      <vt:lpstr>The Christmas and New Year!</vt:lpstr>
      <vt:lpstr>Christmas ABC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We wish you a Merry Christmas!</vt:lpstr>
      <vt:lpstr>Greeting Christmas  cards</vt:lpstr>
      <vt:lpstr>Слайд 32</vt:lpstr>
      <vt:lpstr>Слайд 33</vt:lpstr>
      <vt:lpstr>Слайд 34</vt:lpstr>
      <vt:lpstr>Слайд 35</vt:lpstr>
      <vt:lpstr>Слайд 36</vt:lpstr>
      <vt:lpstr>Silent Night, Holly night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A Christmas tree was born in wood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Музыка</dc:creator>
  <cp:lastModifiedBy>revaz</cp:lastModifiedBy>
  <cp:revision>17</cp:revision>
  <dcterms:created xsi:type="dcterms:W3CDTF">2012-12-20T10:40:16Z</dcterms:created>
  <dcterms:modified xsi:type="dcterms:W3CDTF">2013-04-07T15:48:59Z</dcterms:modified>
</cp:coreProperties>
</file>