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67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867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8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868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0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870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2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872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73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873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87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49ECC4-73A2-4804-AEC4-03B060B5C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E90B-7443-48DA-8E0D-6C026E5AA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B8865-5699-47DF-9BCD-4AE5902A99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7EA3E-9089-487A-A64D-6FD6AB1973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304B0-B8F0-4144-9457-30DA5C99CB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0FE3D-548A-4281-8594-D7EF903C48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C7B3B-58E8-45F9-9625-CE8EBD57F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6CEDC-256E-4E7E-9A35-838BE3A166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5A3E3-5D42-4549-B318-ABE640E13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4254E-E747-40A6-8874-D0238A74D5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650CF-C2DC-43F2-9CCE-CE87627A1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65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0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71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7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6FB50E3-CA58-4C89-8F87-E1A90DB6F3A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рождеств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джщдджщ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540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5" name="Picture 5" descr="спрттр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700" name="Picture 4" descr="л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>
                <a:solidFill>
                  <a:srgbClr val="FF0066"/>
                </a:solidFill>
                <a:latin typeface="Arial Narrow" pitchFamily="34" charset="0"/>
              </a:rPr>
              <a:t>Рождество в Европе.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8" name="Picture 4" descr="resizexty_ic00-16361_resiz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9144000" cy="544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2" name="Picture 4" descr="christmas_market_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6" name="Picture 4" descr="2140038810102200034S600x600Q8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8" name="Picture 4" descr="коляд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0"/>
            <a:ext cx="72739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20" name="Picture 4" descr="1821125y8403nr3u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19</TotalTime>
  <Words>4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Wingdings</vt:lpstr>
      <vt:lpstr>Arial Narrow</vt:lpstr>
      <vt:lpstr>Круги</vt:lpstr>
      <vt:lpstr>Слайд 1</vt:lpstr>
      <vt:lpstr>Слайд 2</vt:lpstr>
      <vt:lpstr>Слайд 3</vt:lpstr>
      <vt:lpstr>Слайд 4</vt:lpstr>
      <vt:lpstr>Рождество в Европе.</vt:lpstr>
      <vt:lpstr>Слайд 6</vt:lpstr>
      <vt:lpstr>Слайд 7</vt:lpstr>
      <vt:lpstr>Слайд 8</vt:lpstr>
      <vt:lpstr>Слайд 9</vt:lpstr>
    </vt:vector>
  </TitlesOfParts>
  <Company>DD39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revaz</cp:lastModifiedBy>
  <cp:revision>5</cp:revision>
  <dcterms:created xsi:type="dcterms:W3CDTF">2012-06-14T08:24:20Z</dcterms:created>
  <dcterms:modified xsi:type="dcterms:W3CDTF">2013-04-11T15:37:10Z</dcterms:modified>
</cp:coreProperties>
</file>