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15F89-19DA-42C6-80F5-227BB1488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D2CB2-2BB1-4E8A-A4FE-E36286D0B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09BAC-7DF5-41BB-BAD4-99731B0B4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26730-026B-4579-90CA-567268071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09570-47A8-4429-9A9E-6EADB79CB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AEA1D-468F-4EFF-B149-4372F42B8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CF9CE-B433-43D3-9157-E25EA31F43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CC34-ACAC-4A31-85AF-7D57F0220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859C-0FE8-4E6D-AB96-B49DD2525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B15C4-B5FB-4264-8EB8-F67D9BEC6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693CD-0C27-4D49-A4D5-B54CC3B8A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EC11E32-867B-4635-A05C-5EAA7E814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365625"/>
            <a:ext cx="9144000" cy="1470025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FF0000"/>
                </a:solidFill>
              </a:rPr>
              <a:t>Сестрица Алёнушка и</a:t>
            </a:r>
            <a:br>
              <a:rPr lang="ru-RU" sz="5400" b="1" smtClean="0">
                <a:solidFill>
                  <a:srgbClr val="FF0000"/>
                </a:solidFill>
              </a:rPr>
            </a:br>
            <a:r>
              <a:rPr lang="ru-RU" sz="5400" b="1" smtClean="0">
                <a:solidFill>
                  <a:srgbClr val="FF0000"/>
                </a:solidFill>
              </a:rPr>
              <a:t>братец Иванушка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132138" y="6491288"/>
            <a:ext cx="2941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FF"/>
                </a:solidFill>
              </a:rPr>
              <a:t>Художник Клеопа Марина</a:t>
            </a:r>
          </a:p>
        </p:txBody>
      </p:sp>
      <p:pic>
        <p:nvPicPr>
          <p:cNvPr id="2052" name="Picture 10" descr="im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050" y="476250"/>
            <a:ext cx="4968875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80288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3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448175" y="324485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/>
              <a:t> </a:t>
            </a:r>
          </a:p>
        </p:txBody>
      </p:sp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908175" y="3357563"/>
            <a:ext cx="5410200" cy="106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6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КОНЕЦ</a:t>
            </a:r>
          </a:p>
        </p:txBody>
      </p:sp>
      <p:pic>
        <p:nvPicPr>
          <p:cNvPr id="1229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КОНЕЦ.wav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51725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" fill="hold"/>
                                        <p:tgtEl>
                                          <p:spTgt spid="12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6127750"/>
            <a:ext cx="9144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Жили-были старик да старуха, у них была дочка Алёнушка да сынок Иванушка. Старик со старухой умерли. Остались Алёнушка да Иванушка одни-одинёшеньки. Пошла Алёнушка на работу и братца с собой взяла. Идут они по дальнему пути, по широкому полю, и захотелось Иванушке пить.</a:t>
            </a:r>
          </a:p>
        </p:txBody>
      </p:sp>
      <p:pic>
        <p:nvPicPr>
          <p:cNvPr id="3075" name="Picture 8" descr="im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188913"/>
            <a:ext cx="8064500" cy="581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2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740650" y="6858000"/>
            <a:ext cx="35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7" fill="hold"/>
                                        <p:tgtEl>
                                          <p:spTgt spid="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5702300"/>
            <a:ext cx="9144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8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- Сестрица Алёнушка, я пить хочу! - Подожди, братец, дойдем до колодца. Шли-шли, - солнце высоко, колодец далеко, жар донимает, пот выступает. Стоит коровье копытце полно водицы.</a:t>
            </a:r>
          </a:p>
          <a:p>
            <a:r>
              <a:rPr lang="ru-RU" sz="1400">
                <a:solidFill>
                  <a:srgbClr val="FF0000"/>
                </a:solidFill>
              </a:rPr>
              <a:t>- Сестрица Алёнушка, хлебну я из копытца! - Не пей, братец, телёночком станешь!</a:t>
            </a:r>
          </a:p>
          <a:p>
            <a:pPr algn="just"/>
            <a:r>
              <a:rPr lang="ru-RU" sz="1400">
                <a:solidFill>
                  <a:srgbClr val="FF0000"/>
                </a:solidFill>
              </a:rPr>
              <a:t>Братец послушался, пошли дальше. Солнце высоко, колодец далеко, жар донимает, пот выступает. Стоит лошадиное копытце полно водицы.</a:t>
            </a:r>
            <a:endParaRPr lang="ru-RU" sz="1000">
              <a:solidFill>
                <a:srgbClr val="FF0000"/>
              </a:solidFill>
            </a:endParaRPr>
          </a:p>
        </p:txBody>
      </p:sp>
      <p:pic>
        <p:nvPicPr>
          <p:cNvPr id="4099" name="Picture 4" descr="im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115888"/>
            <a:ext cx="763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3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6913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5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87338" y="5489575"/>
            <a:ext cx="88931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sz="14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- Сестрица Алёнушка, напьюсь я из копытца! - Не пей, братец, жеребёночком станешь!</a:t>
            </a:r>
          </a:p>
          <a:p>
            <a:r>
              <a:rPr lang="ru-RU" sz="1400">
                <a:solidFill>
                  <a:srgbClr val="FF0000"/>
                </a:solidFill>
              </a:rPr>
              <a:t>Вздохнул Иванушка, опять пошли дальше. Идут, идут, - солнце высоко, колодец далеко, жар донимает, </a:t>
            </a:r>
          </a:p>
          <a:p>
            <a:r>
              <a:rPr lang="ru-RU" sz="1400">
                <a:solidFill>
                  <a:srgbClr val="FF0000"/>
                </a:solidFill>
              </a:rPr>
              <a:t>пот выступает. Стоит козье копытце полно водицы. Иванушка говорит: </a:t>
            </a:r>
          </a:p>
          <a:p>
            <a:r>
              <a:rPr lang="ru-RU" sz="1400">
                <a:solidFill>
                  <a:srgbClr val="FF0000"/>
                </a:solidFill>
              </a:rPr>
              <a:t>- Сестрица Алёнушка, мочи нет: напьюсь я из копытца!</a:t>
            </a:r>
          </a:p>
          <a:p>
            <a:r>
              <a:rPr lang="ru-RU" sz="1400">
                <a:solidFill>
                  <a:srgbClr val="FF0000"/>
                </a:solidFill>
              </a:rPr>
              <a:t>- Не пей, братец, козлёночком станешь!</a:t>
            </a:r>
          </a:p>
          <a:p>
            <a:r>
              <a:rPr lang="ru-RU" sz="1400">
                <a:solidFill>
                  <a:srgbClr val="FF0000"/>
                </a:solidFill>
              </a:rPr>
              <a:t>Не послушался Иванушка и напился из козьего копытца. Напился и стал козлёночком...</a:t>
            </a:r>
          </a:p>
        </p:txBody>
      </p:sp>
      <p:pic>
        <p:nvPicPr>
          <p:cNvPr id="5123" name="Picture 8" descr="im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188913"/>
            <a:ext cx="7345362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4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32813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7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5489575"/>
            <a:ext cx="9144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ko-KR" sz="10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Зовет Алёнушка братца, а вместо Иванушки бежит за ней беленький козлёночек. Залилась Алёнушка слезами, села на стожок - плачет, а козлёночек возле неё скачет. В ту пору ехал мимо купец: </a:t>
            </a:r>
          </a:p>
          <a:p>
            <a:pPr algn="just"/>
            <a:r>
              <a:rPr lang="ru-RU" sz="1400">
                <a:solidFill>
                  <a:srgbClr val="FF0000"/>
                </a:solidFill>
              </a:rPr>
              <a:t>- О чём, красная девица, плачешь?</a:t>
            </a:r>
          </a:p>
          <a:p>
            <a:pPr algn="just"/>
            <a:r>
              <a:rPr lang="ru-RU" sz="1400">
                <a:solidFill>
                  <a:srgbClr val="FF0000"/>
                </a:solidFill>
              </a:rPr>
              <a:t>Рассказала ему Алёнушка про свою беду. Купец ей и говорит: «Выходи за меня замуж. Я тебя наряжу в злато-серебро, и козлёночек будет жить с нами». Алёнушка подумала, подумала и пошла за купца замуж.</a:t>
            </a:r>
          </a:p>
          <a:p>
            <a:pPr algn="just"/>
            <a:r>
              <a:rPr lang="ru-RU" sz="1400">
                <a:solidFill>
                  <a:srgbClr val="FF0000"/>
                </a:solidFill>
              </a:rPr>
              <a:t>Стали они жить-поживать, и козлёночек с ними живет, ест-пьет с Алёнушкой из одной чашки.</a:t>
            </a:r>
          </a:p>
        </p:txBody>
      </p:sp>
      <p:pic>
        <p:nvPicPr>
          <p:cNvPr id="6147" name="Picture 8" descr="im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550" y="188913"/>
            <a:ext cx="72009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5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32813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9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5876925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FF0000"/>
                </a:solidFill>
              </a:rPr>
              <a:t>Один раз купца не было дома. Откуда не возьмись приходит ведьма: стала под Алёнушкино окошко и ласково начала звать её купаться на реку. Привела ведьма Алёнушку на реку. Кинулась на неё, привязала Алёнушке на шею камень и бросила её в воду. А сама оборотилась Алёнушкой, нарядилась в её платье и пришла в её хоромы. Никто ведьму не распознал. Купец вернулся - и тот не распознал.</a:t>
            </a:r>
          </a:p>
        </p:txBody>
      </p:sp>
      <p:pic>
        <p:nvPicPr>
          <p:cNvPr id="7171" name="Picture 7" descr="im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115888"/>
            <a:ext cx="7921625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6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8835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9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5229225"/>
            <a:ext cx="91090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Одному козлёночку все было ведомо. Повесил он голову, не пьет, не ест. Утром и вечером ходит по бережку около воды и зовёт: - Алёнушка, сестрица моя! Выплыви, выплыви на бережок...</a:t>
            </a:r>
          </a:p>
          <a:p>
            <a:pPr algn="just"/>
            <a:r>
              <a:rPr lang="ru-RU" sz="1400">
                <a:solidFill>
                  <a:srgbClr val="FF0000"/>
                </a:solidFill>
              </a:rPr>
              <a:t>Узнала об этом ведьма и стала просить мужа - зарежь да зарежь козлёнка. Купцу жалко было козлёночка, привык он к нему. А ведьма так пристает, так упрашивает, - делать нечего, купец согласился. Велела ведьма разложить костры высокие, греть котлы чугунные, точить ножи булатные. Козлёночек проведал, что ему недолго жить, и говорит названому отцу: </a:t>
            </a:r>
          </a:p>
          <a:p>
            <a:pPr algn="just"/>
            <a:r>
              <a:rPr lang="ru-RU" sz="1400">
                <a:solidFill>
                  <a:srgbClr val="FF0000"/>
                </a:solidFill>
              </a:rPr>
              <a:t>- Перед смертью пусти меня на речку сходить, водицы испить. - Ну, сходи.</a:t>
            </a:r>
          </a:p>
        </p:txBody>
      </p:sp>
      <p:pic>
        <p:nvPicPr>
          <p:cNvPr id="8195" name="Picture 8" descr="im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6013" y="188913"/>
            <a:ext cx="6985000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7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5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8" fill="hold"/>
                                        <p:tgtEl>
                                          <p:spTgt spid="8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5232400"/>
            <a:ext cx="91090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Побежал козлёночек на речку, стал на берегу и жалобно закричал: «Алёнушка, сестрица моя! Выплыви, выплыви на бережок. Костры горят высокие, Котлы кипят чугунные, Ножи точат булатные, Хотят меня зарезать!» Алёнушка из реки ему отвечает: «Ах, братец мой Иванушка! Тяжёл камень на дно тянет, Шёлкова трава ноги спутала, Жёлты пески на грудь легли». А ведьма ищет козлёночка, не может найти и посылает слугу: «Пойди, найди козлёнка, приведи его ко мне». Пошёл слуга на реку и видит: по берегу бегает козлёночек и жалобно зовет: «Алёнушка, сестрица моя! Выплыви, выплыви на бережок. Костры горят высокие, Котлы кипят чугунные, Ножи точат булатные, Хотят меня зарезать!»</a:t>
            </a:r>
          </a:p>
        </p:txBody>
      </p:sp>
      <p:pic>
        <p:nvPicPr>
          <p:cNvPr id="9219" name="Picture 7" descr="im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1913" y="115888"/>
            <a:ext cx="6480175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8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8392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56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5445125"/>
            <a:ext cx="92170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ko-KR" sz="1200">
                <a:solidFill>
                  <a:srgbClr val="FF0000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А из реки ему отвечают: «Ах, братец мой Иванушка! Тяжёл камень на дно тянет, Шёлкова трава ноги спутала, Жёлты пески на грудь легли». Слуга побежал домой и рассказал купцу про то, что слышал на речке. Собрали народ, пошли на реку, закинули сети шёлковые и вытащили Алёнушку на берег. Сняли камень с шеи, окунули её в ключевую воду, одели её в нарядное платье. Алёнушка ожила и стала краше, чем была. А козлёночек от радости три раза перекинулся через голову и обернулся мальчиком Иванушкой.</a:t>
            </a:r>
          </a:p>
          <a:p>
            <a:pPr algn="just"/>
            <a:r>
              <a:rPr lang="ru-RU" sz="1400">
                <a:solidFill>
                  <a:srgbClr val="FF0000"/>
                </a:solidFill>
              </a:rPr>
              <a:t>Ведьму привязали к лошадиному хвосту, и пустили в чистое поле.</a:t>
            </a:r>
          </a:p>
        </p:txBody>
      </p:sp>
      <p:pic>
        <p:nvPicPr>
          <p:cNvPr id="10243" name="Picture 7" descr="im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4575" y="115888"/>
            <a:ext cx="7056438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9.wav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8392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4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779</Words>
  <Application>Microsoft Office PowerPoint</Application>
  <PresentationFormat>Экран (4:3)</PresentationFormat>
  <Paragraphs>25</Paragraphs>
  <Slides>10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Оформление по умолчанию</vt:lpstr>
      <vt:lpstr>Сестрица Алёнушка и братец Иванушка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Interbaby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Сестрица Алёнушка и братец Иванушка</dc:title>
  <dc:creator>Interbaby</dc:creator>
  <cp:lastModifiedBy>revaz</cp:lastModifiedBy>
  <cp:revision>11</cp:revision>
  <dcterms:created xsi:type="dcterms:W3CDTF">2006-05-14T18:51:31Z</dcterms:created>
  <dcterms:modified xsi:type="dcterms:W3CDTF">2013-04-12T15:12:20Z</dcterms:modified>
</cp:coreProperties>
</file>