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89" r:id="rId3"/>
    <p:sldId id="291" r:id="rId4"/>
    <p:sldId id="272" r:id="rId5"/>
    <p:sldId id="274" r:id="rId6"/>
    <p:sldId id="270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5" r:id="rId17"/>
    <p:sldId id="28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42406-5173-4B08-86D2-859F588EA363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8C7264E-5E26-4271-8991-C56E607D7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D8315-2C44-43E3-8978-F5FB1920F138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4E5D1-56F8-4152-B1D3-D5B6D2CBC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2A8E3-A7CD-4B92-B07C-79C9BF3DB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353B9-675E-41DF-88E6-B88EDFE18CDE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9F8FD-A69F-4624-B14D-D0263735184E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EC495-A9FC-4F96-94E6-D44BD96AB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2EB1C-1BC7-493E-AFE3-6F474E474536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79B8FF4-5ABB-4D00-AAA0-BDAAD20DE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945EA-58C8-46A5-A41D-D0EC8766016C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03232-BA2D-48B7-97E6-03F343F3E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2DF1C-C9FF-41E2-B662-28F075D8206A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4CC9329-2F5D-4792-80A5-DCB471912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07BB1-3038-4B89-BE41-9B687CBC1D68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CF9CF-C8BD-4CEB-BD63-15FD14CC0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41090-3735-4AD6-8479-5D3591775710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E9C8C8-AC61-4555-A766-9E29DD7CF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534B9DC-9CBF-41D6-82DE-43E2F4331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B745-FAE6-4CB0-9ADC-0A0747B1FCD4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F6275-7446-4BA6-996E-0DF6D00F2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8128C-EB75-40CE-94BD-D2057EEB0666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EFE79A6-E990-40FA-88F3-1B9B0FC26A80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3E07E58-DB4D-43A1-A473-CEECE89FE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000500" y="2714625"/>
            <a:ext cx="4857750" cy="3038475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Выявление жанровой специфики и эмоциональной тональности сказки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 Учитель начальных классов Зыкова Галина Ильинична ГБОУ СОШ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840 г. Москва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Русская народная сказка «Сестрица Алёнушка и братец Иванушка»</a:t>
            </a:r>
          </a:p>
        </p:txBody>
      </p:sp>
      <p:pic>
        <p:nvPicPr>
          <p:cNvPr id="13316" name="Picture 2" descr="http://rusmult.moy.su/anim/fox/1256936394_sestrica-alenushka-i-bratec-ivanushk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2286000"/>
            <a:ext cx="28575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Сказка волшебная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1. Иванушка превратился в козленочка и снова в человека</a:t>
            </a:r>
          </a:p>
        </p:txBody>
      </p:sp>
      <p:pic>
        <p:nvPicPr>
          <p:cNvPr id="22532" name="Рисунок 31" descr="http://www.gorodznatokov.ru/userfiles/image/Skazki/alonushka_i_ivanushk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2590800"/>
            <a:ext cx="3500438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1" descr="http://s3.afisha.net/Afisha7Files/UGPhotos/090619141612/091102120915/p_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643188"/>
            <a:ext cx="40719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Аленушка, утонув, осталась живой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6" name="Рисунок 52" descr="http://sssrmult.ru/wp-content/uploads/2011/06/Sestrica-Alonushka-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1571625"/>
            <a:ext cx="7286625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Ведьма оборачивается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Аленушкой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Рисунок 28" descr="http://img.1tvrus.com/2009-08-24/fmt_73_zahvachennyj_kadr_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1714500"/>
            <a:ext cx="750093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Магия числа три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Рисунок 22" descr="http://s2.afisha.net/Afisha7Files/UGPhotos/090626181858/091102120921/p_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1714500"/>
            <a:ext cx="72866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Уход из дома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8" name="Рисунок 37" descr="http://kinofilms.tv/images/films/37/36830/pict/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1571625"/>
            <a:ext cx="6929437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Испытания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2" name="Рисунок 55" descr="http://zoneland.ru/pics/images3/6080532-2.jp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1643063"/>
            <a:ext cx="71437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57188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Особенности волшебной сказки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1. Зачин и счастливая концовка</a:t>
            </a:r>
          </a:p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2. Повторы слов и ситуаций</a:t>
            </a:r>
          </a:p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3. Уход из дома</a:t>
            </a:r>
          </a:p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4. Испытание</a:t>
            </a:r>
          </a:p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5. Превращения</a:t>
            </a:r>
          </a:p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6. Магия числа 3</a:t>
            </a:r>
          </a:p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7. Особая народная лексика</a:t>
            </a:r>
          </a:p>
          <a:p>
            <a:pPr eaLnBrk="1" hangingPunct="1"/>
            <a:endParaRPr lang="ru-RU" smtClean="0"/>
          </a:p>
        </p:txBody>
      </p:sp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/>
          <a:stretch>
            <a:fillRect/>
          </a:stretch>
        </p:blipFill>
        <p:spPr bwMode="auto">
          <a:xfrm>
            <a:off x="214313" y="285750"/>
            <a:ext cx="14033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25" y="4500563"/>
            <a:ext cx="1277938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60"/>
          <a:stretch>
            <a:fillRect/>
          </a:stretch>
        </p:blipFill>
        <p:spPr bwMode="auto">
          <a:xfrm>
            <a:off x="0" y="4572000"/>
            <a:ext cx="16113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4275" y="428625"/>
            <a:ext cx="16097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13" y="5072063"/>
            <a:ext cx="13049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В. Васнецов «Аленушка»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700" name="Рисунок 22" descr="Сестрица Аленушка и братец Ивануш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25" y="1428750"/>
            <a:ext cx="442912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2700338"/>
          </a:xfrm>
        </p:spPr>
        <p:txBody>
          <a:bodyPr/>
          <a:lstStyle/>
          <a:p>
            <a:r>
              <a:rPr lang="ru-RU" sz="4800" b="1" smtClean="0">
                <a:solidFill>
                  <a:srgbClr val="FF0000"/>
                </a:solidFill>
              </a:rPr>
              <a:t>Сказка- ложь, да в ней </a:t>
            </a:r>
            <a:br>
              <a:rPr lang="ru-RU" sz="4800" b="1" smtClean="0">
                <a:solidFill>
                  <a:srgbClr val="FF0000"/>
                </a:solidFill>
              </a:rPr>
            </a:br>
            <a:r>
              <a:rPr lang="ru-RU" sz="4800" b="1" smtClean="0">
                <a:solidFill>
                  <a:srgbClr val="FF0000"/>
                </a:solidFill>
              </a:rPr>
              <a:t>намек, </a:t>
            </a:r>
            <a:br>
              <a:rPr lang="ru-RU" sz="4800" b="1" smtClean="0">
                <a:solidFill>
                  <a:srgbClr val="FF0000"/>
                </a:solidFill>
              </a:rPr>
            </a:br>
            <a:r>
              <a:rPr lang="ru-RU" sz="4800" b="1" smtClean="0">
                <a:solidFill>
                  <a:srgbClr val="FF0000"/>
                </a:solidFill>
              </a:rPr>
              <a:t>Добрым молодцам урок</a:t>
            </a:r>
          </a:p>
        </p:txBody>
      </p:sp>
      <p:pic>
        <p:nvPicPr>
          <p:cNvPr id="14339" name="Picture 6" descr="3феи лево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857500"/>
            <a:ext cx="1381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 descr="алиса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8038" y="4581525"/>
            <a:ext cx="2328862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1" descr="алад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05625" y="3071813"/>
            <a:ext cx="2238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0" descr="гномы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7625" y="2857500"/>
            <a:ext cx="16287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987425"/>
          </a:xfrm>
        </p:spPr>
        <p:txBody>
          <a:bodyPr/>
          <a:lstStyle/>
          <a:p>
            <a:r>
              <a:rPr lang="ru-RU" sz="7200" b="1" smtClean="0">
                <a:solidFill>
                  <a:srgbClr val="FF0000"/>
                </a:solidFill>
              </a:rPr>
              <a:t>Сказка</a:t>
            </a:r>
          </a:p>
        </p:txBody>
      </p:sp>
      <p:sp>
        <p:nvSpPr>
          <p:cNvPr id="15363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r>
              <a:rPr lang="ru-RU" smtClean="0"/>
              <a:t>1. Произведение о вымышленных лицах и событиях с участием волшебных фантастических сил.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r>
              <a:rPr lang="ru-RU" smtClean="0"/>
              <a:t>2. Выдумка, неправда, ложь.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r>
              <a:rPr lang="ru-RU" smtClean="0"/>
              <a:t>           </a:t>
            </a:r>
            <a:r>
              <a:rPr lang="ru-RU" b="1" smtClean="0">
                <a:solidFill>
                  <a:srgbClr val="FF0000"/>
                </a:solidFill>
              </a:rPr>
              <a:t>Всё это сказки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54050" y="1589088"/>
            <a:ext cx="3333750" cy="4248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6" descr="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Прямоугольник 4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260350"/>
            <a:ext cx="6078537" cy="862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Герои волшебной сказки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Заступник </a:t>
            </a:r>
          </a:p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Злодей</a:t>
            </a:r>
          </a:p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Страдалец</a:t>
            </a:r>
          </a:p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Чудесные помощники</a:t>
            </a:r>
          </a:p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Чудесные предметы</a:t>
            </a:r>
          </a:p>
        </p:txBody>
      </p:sp>
      <p:pic>
        <p:nvPicPr>
          <p:cNvPr id="17412" name="Рисунок 10" descr="http://s1.afisha.net/Afisha7Files/UGPhotos/090625141426/091102120920/p_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0" y="2000250"/>
            <a:ext cx="36433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Композиция сказки 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Зачин</a:t>
            </a:r>
          </a:p>
          <a:p>
            <a:pPr eaLnBrk="1" hangingPunct="1"/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Основная часть</a:t>
            </a:r>
          </a:p>
          <a:p>
            <a:pPr eaLnBrk="1" hangingPunct="1"/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Концовка</a:t>
            </a:r>
          </a:p>
        </p:txBody>
      </p:sp>
      <p:pic>
        <p:nvPicPr>
          <p:cNvPr id="18436" name="Рисунок 13" descr="http://s5.afisha.net/Afisha7Files/UGPhotos/090624010343/091102120918/p_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0" y="2071688"/>
            <a:ext cx="38576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Сказочные премудрости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ru-RU" b="1" smtClean="0"/>
              <a:t>Постоянные эпитеты</a:t>
            </a:r>
          </a:p>
          <a:p>
            <a:pPr eaLnBrk="1" hangingPunct="1"/>
            <a:r>
              <a:rPr lang="ru-RU" b="1" smtClean="0"/>
              <a:t>Троекратные повторы</a:t>
            </a:r>
          </a:p>
          <a:p>
            <a:pPr eaLnBrk="1" hangingPunct="1"/>
            <a:r>
              <a:rPr lang="ru-RU" b="1" smtClean="0"/>
              <a:t>Повторы слов в разных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    частях сказки</a:t>
            </a:r>
          </a:p>
          <a:p>
            <a:pPr eaLnBrk="1" hangingPunct="1"/>
            <a:r>
              <a:rPr lang="ru-RU" b="1" smtClean="0"/>
              <a:t>«Формулы»</a:t>
            </a:r>
          </a:p>
        </p:txBody>
      </p:sp>
      <p:pic>
        <p:nvPicPr>
          <p:cNvPr id="19460" name="Рисунок 7" descr="http://pics.livejournal.com/anastgal/pic/004e7xd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8" y="2928938"/>
            <a:ext cx="49291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Сказка будет прозаическая, напевная, печальная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Рисунок 19" descr="http://www.yaplakal.com/uploads/previews/post-3-128568473569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88" y="1643063"/>
            <a:ext cx="62865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857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Вопросы: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1.Особенности русской народной сказки.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 Определить к какой группе  относится эта сказка.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sz="quarter" idx="1"/>
          </p:nvPr>
        </p:nvSpPr>
        <p:spPr>
          <a:xfrm>
            <a:off x="571500" y="2143125"/>
            <a:ext cx="8115300" cy="39830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Рисунок 58" descr="http://www.inxa.ru/content/files/ev_8d96a14474dfd4c87ad7b466f7be3c91.jpg_s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313" y="1571625"/>
            <a:ext cx="3786187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313</TotalTime>
  <Words>196</Words>
  <Application>Microsoft Office PowerPoint</Application>
  <PresentationFormat>Экран (4:3)</PresentationFormat>
  <Paragraphs>45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Georgia</vt:lpstr>
      <vt:lpstr>Wingdings 2</vt:lpstr>
      <vt:lpstr>Wingdings</vt:lpstr>
      <vt:lpstr>Calibri</vt:lpstr>
      <vt:lpstr>Times New Roman</vt:lpstr>
      <vt:lpstr>Официальная</vt:lpstr>
      <vt:lpstr>Русская народная сказка «Сестрица Алёнушка и братец Иванушка»</vt:lpstr>
      <vt:lpstr>Сказка- ложь, да в ней  намек,  Добрым молодцам урок</vt:lpstr>
      <vt:lpstr>Сказка</vt:lpstr>
      <vt:lpstr>Слайд 4</vt:lpstr>
      <vt:lpstr>Герои волшебной сказки</vt:lpstr>
      <vt:lpstr>Композиция сказки </vt:lpstr>
      <vt:lpstr>Сказочные премудрости</vt:lpstr>
      <vt:lpstr>Сказка будет прозаическая, напевная, печальная</vt:lpstr>
      <vt:lpstr>Вопросы:  1.Особенности русской народной сказки.  2. Определить к какой группе  относится эта сказка. </vt:lpstr>
      <vt:lpstr>Сказка волшебная</vt:lpstr>
      <vt:lpstr>2. Аленушка, утонув, осталась живой</vt:lpstr>
      <vt:lpstr>3. Ведьма оборачивается Аленушкой</vt:lpstr>
      <vt:lpstr>4. Магия числа три</vt:lpstr>
      <vt:lpstr>5. Уход из дома</vt:lpstr>
      <vt:lpstr>6. Испытания</vt:lpstr>
      <vt:lpstr>Вывод  Особенности волшебной сказки</vt:lpstr>
      <vt:lpstr>В. Васнецов «Аленушка»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ложь, да в ней намек! Добрым молодцам урок.</dc:title>
  <dc:creator>2006</dc:creator>
  <cp:lastModifiedBy>revaz</cp:lastModifiedBy>
  <cp:revision>39</cp:revision>
  <dcterms:created xsi:type="dcterms:W3CDTF">2012-10-06T14:51:19Z</dcterms:created>
  <dcterms:modified xsi:type="dcterms:W3CDTF">2013-04-12T14:56:53Z</dcterms:modified>
</cp:coreProperties>
</file>