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3" r:id="rId2"/>
    <p:sldId id="280" r:id="rId3"/>
    <p:sldId id="281" r:id="rId4"/>
    <p:sldId id="262" r:id="rId5"/>
    <p:sldId id="263" r:id="rId6"/>
    <p:sldId id="278" r:id="rId7"/>
    <p:sldId id="266" r:id="rId8"/>
    <p:sldId id="276" r:id="rId9"/>
    <p:sldId id="277" r:id="rId10"/>
    <p:sldId id="275" r:id="rId11"/>
    <p:sldId id="279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24969-423B-4D26-BCCF-F7E065649786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CA8D26-17B4-4FE6-B1B4-B15585112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336E13-115E-4F18-AC95-E4EC797FAF6A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FAE708-A428-47B5-9624-8472D3B2DD2B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8879F1-E3B9-4BFD-B72B-F9243C0FFC12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6519-1394-4158-B3A2-7527A72913B6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C647-562E-484C-B43F-986AF4AE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023A-B159-4693-9ACE-11C347DA10F9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35B8-F2B6-40CB-8DD5-DDFE2013D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6F92-7F03-4681-BCAA-C186C9C446F6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21CA-24CB-4935-B835-E9870BB23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C231F6-ACC4-4588-A593-4121B162B403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36999A-72F4-46CA-8B85-8B09FA23E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5695-1651-4A73-866F-E4D7B958FE5B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D53D-CC01-4E19-B6C6-20B1BC151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4475BA-D05D-445B-97C0-730E802878C0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2A34C7-C97D-4B07-B77F-A36D8A30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A426-A43D-4091-82EB-725C59F43F7B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56EB-BF7D-43ED-9EE6-C980BB3BA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D543F-6E5D-46BC-A134-4B30CCBA44A3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DE0FA-C021-4CC2-9589-A26BDABB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0C0C9-8DEC-48DE-8BD6-487EC7014E16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519FE-DFC1-40CD-A7DD-63D760D3B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35AA33-ECAE-43D6-BFBA-AF69A0F4CAB0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134D4C-91ED-4BB4-BEFD-996A3CB47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BD0A-9E3F-4B8E-BF86-BB078CAACB4D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74FE-BC31-4E23-BDD3-81A81A25F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F4637F-8470-47FE-9AA5-FB8D7CF70954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1A74DF-B419-4683-8DC8-2592A800F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85" r:id="rId4"/>
    <p:sldLayoutId id="2147483681" r:id="rId5"/>
    <p:sldLayoutId id="2147483686" r:id="rId6"/>
    <p:sldLayoutId id="2147483687" r:id="rId7"/>
    <p:sldLayoutId id="2147483688" r:id="rId8"/>
    <p:sldLayoutId id="2147483680" r:id="rId9"/>
    <p:sldLayoutId id="2147483679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0" y="-171450"/>
            <a:ext cx="9144000" cy="702945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8676" name="Picture 4" descr="медве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36004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вороб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49725"/>
            <a:ext cx="4762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88913"/>
            <a:ext cx="367188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42988" y="2781300"/>
            <a:ext cx="2160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коричневый</a:t>
            </a:r>
          </a:p>
          <a:p>
            <a:r>
              <a:rPr lang="ru-RU" sz="2400"/>
              <a:t>лохматый</a:t>
            </a:r>
          </a:p>
          <a:p>
            <a:r>
              <a:rPr lang="ru-RU" sz="2400"/>
              <a:t>косолапый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011863" y="3141663"/>
            <a:ext cx="178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стройный</a:t>
            </a:r>
          </a:p>
          <a:p>
            <a:r>
              <a:rPr lang="ru-RU" sz="2400"/>
              <a:t>тонконогий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867400" y="5445125"/>
            <a:ext cx="187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маленький</a:t>
            </a:r>
          </a:p>
          <a:p>
            <a:r>
              <a:rPr lang="ru-RU" sz="2400"/>
              <a:t>серый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348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Шенаева Маргарита Семеновна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i="1" smtClean="0"/>
              <a:t>Презентация опубликована на сайте - viki.rdf.ru</a:t>
            </a:r>
            <a:endParaRPr lang="ru-RU" sz="2400" smtClean="0"/>
          </a:p>
        </p:txBody>
      </p:sp>
      <p:pic>
        <p:nvPicPr>
          <p:cNvPr id="25602" name="Picture 3" descr="лу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4188" cy="6875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348038" y="1773238"/>
            <a:ext cx="4392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/>
              <a:t>Определяю я предметы,</a:t>
            </a:r>
          </a:p>
          <a:p>
            <a:r>
              <a:rPr lang="ru-RU" sz="2400"/>
              <a:t> Они со мной весьма</a:t>
            </a:r>
          </a:p>
          <a:p>
            <a:r>
              <a:rPr lang="ru-RU" sz="2400"/>
              <a:t>            приметны.</a:t>
            </a:r>
          </a:p>
          <a:p>
            <a:r>
              <a:rPr lang="ru-RU" sz="2400"/>
              <a:t>Я украшаю вашу речь,</a:t>
            </a:r>
          </a:p>
          <a:p>
            <a:r>
              <a:rPr lang="ru-RU" sz="2400"/>
              <a:t>  Меня вам надо знать,</a:t>
            </a:r>
          </a:p>
          <a:p>
            <a:r>
              <a:rPr lang="ru-RU" sz="2400"/>
              <a:t>.                   беречь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400" smtClean="0"/>
          </a:p>
          <a:p>
            <a:pPr eaLnBrk="1" hangingPunct="1">
              <a:buFont typeface="Wingdings 2" pitchFamily="18" charset="2"/>
              <a:buNone/>
            </a:pPr>
            <a:endParaRPr lang="ru-RU" sz="4400" smtClean="0"/>
          </a:p>
          <a:p>
            <a:pPr eaLnBrk="1" hangingPunct="1">
              <a:buFont typeface="Wingdings 2" pitchFamily="18" charset="2"/>
              <a:buNone/>
            </a:pPr>
            <a:endParaRPr lang="ru-RU" sz="4400" smtClean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23850" y="4005263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Презентацию составила Лебедева Ольга Валерьевна.</a:t>
            </a:r>
          </a:p>
          <a:p>
            <a:r>
              <a:rPr lang="ru-RU" sz="2400"/>
              <a:t>Использован материал презентации </a:t>
            </a:r>
            <a:endParaRPr lang="en-US" sz="2400"/>
          </a:p>
          <a:p>
            <a:r>
              <a:rPr lang="ru-RU" sz="2400"/>
              <a:t>Шенаевой Маргариты Семеновны,</a:t>
            </a:r>
          </a:p>
          <a:p>
            <a:r>
              <a:rPr lang="ru-RU" sz="2400" i="1"/>
              <a:t>опубликованный на сайте - viki.rdf.ru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0188" y="-17463"/>
            <a:ext cx="9374188" cy="6875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419475" y="1557338"/>
            <a:ext cx="42449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/>
              <a:t>      </a:t>
            </a:r>
            <a:r>
              <a:rPr lang="ru-RU" sz="2800" b="1"/>
              <a:t>Роль имени            прилагательного  </a:t>
            </a:r>
          </a:p>
          <a:p>
            <a:r>
              <a:rPr lang="ru-RU" sz="2800" b="1"/>
              <a:t>                в речи.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9374188" cy="68754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3492500" y="1557338"/>
            <a:ext cx="47513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Какой делают речь                                                   имена                прилагательные?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Этот ____ зверёк живёт в лесу. </a:t>
            </a:r>
            <a:endParaRPr lang="ru-RU" sz="2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У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 него ____ уши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и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/>
              <a:t>____хвост.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/>
              <a:t> Шубка у зверька летом ___	, а зимой ___ 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/>
              <a:t> Морковь и капуста – любимые лакомства животного</a:t>
            </a:r>
            <a:r>
              <a:rPr lang="ru-RU" sz="2800" smtClean="0">
                <a:latin typeface="Arial" charset="0"/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/>
              <a:t>____  зверёк всего боится. 		 	</a:t>
            </a:r>
          </a:p>
        </p:txBody>
      </p:sp>
      <p:pic>
        <p:nvPicPr>
          <p:cNvPr id="4" name="Рисунок 3" descr="35247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16288"/>
            <a:ext cx="45148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5" descr="t4_22540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038475"/>
            <a:ext cx="32321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50825" y="2492375"/>
            <a:ext cx="83534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900113" y="2997200"/>
            <a:ext cx="35274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marL="342900" indent="-342900" algn="ctr" eaLnBrk="1" hangingPunct="1">
              <a:buFont typeface="Wingdings 2" pitchFamily="18" charset="2"/>
              <a:buNone/>
            </a:pPr>
            <a:endParaRPr lang="ru-RU" sz="2800" smtClean="0"/>
          </a:p>
          <a:p>
            <a:pPr marL="342900" indent="-342900" algn="just" eaLnBrk="1" hangingPunct="1">
              <a:buFont typeface="Wingdings 2" pitchFamily="18" charset="2"/>
              <a:buNone/>
            </a:pPr>
            <a:r>
              <a:rPr lang="ru-RU" sz="2800" smtClean="0"/>
              <a:t>   Этот маленький зверёк живёт в лесу. У него длинные уши и короткий хвост.</a:t>
            </a:r>
          </a:p>
          <a:p>
            <a:pPr marL="342900" indent="-342900" algn="just" eaLnBrk="1" hangingPunct="1">
              <a:buFont typeface="Wingdings 2" pitchFamily="18" charset="2"/>
              <a:buNone/>
            </a:pPr>
            <a:r>
              <a:rPr lang="ru-RU" sz="2800" smtClean="0"/>
              <a:t> Шубка у зверька летом серая	, а зимой белая. </a:t>
            </a:r>
          </a:p>
          <a:p>
            <a:pPr marL="342900" indent="-342900" algn="just" eaLnBrk="1" hangingPunct="1">
              <a:buFont typeface="Wingdings 2" pitchFamily="18" charset="2"/>
              <a:buNone/>
            </a:pPr>
            <a:r>
              <a:rPr lang="ru-RU" sz="2800" smtClean="0"/>
              <a:t> Морковь и капуста – любимые лакомства животного.</a:t>
            </a:r>
          </a:p>
          <a:p>
            <a:pPr marL="342900" indent="-342900" algn="just" eaLnBrk="1" hangingPunct="1">
              <a:buFont typeface="Wingdings 2" pitchFamily="18" charset="2"/>
              <a:buNone/>
            </a:pPr>
            <a:r>
              <a:rPr lang="ru-RU" sz="2800" smtClean="0"/>
              <a:t> Трусливый  зверёк всего боится.</a:t>
            </a:r>
          </a:p>
        </p:txBody>
      </p:sp>
      <p:pic>
        <p:nvPicPr>
          <p:cNvPr id="20482" name="Рисунок 3" descr="35247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45148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t4_22540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781300"/>
            <a:ext cx="32321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7596188" y="981075"/>
            <a:ext cx="154781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331913" y="1412875"/>
            <a:ext cx="154781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50825" y="2924175"/>
            <a:ext cx="16922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smtClean="0"/>
              <a:t>« зеленая улица»</a:t>
            </a:r>
          </a:p>
          <a:p>
            <a:pPr eaLnBrk="1" hangingPunct="1">
              <a:buFont typeface="Wingdings 2" pitchFamily="18" charset="2"/>
              <a:buNone/>
            </a:pPr>
            <a:endParaRPr lang="ru-RU" sz="4400" smtClean="0"/>
          </a:p>
          <a:p>
            <a:pPr eaLnBrk="1" hangingPunct="1">
              <a:buFont typeface="Wingdings 2" pitchFamily="18" charset="2"/>
              <a:buNone/>
            </a:pPr>
            <a:endParaRPr lang="ru-RU" sz="4400" smtClean="0"/>
          </a:p>
        </p:txBody>
      </p:sp>
      <p:pic>
        <p:nvPicPr>
          <p:cNvPr id="48131" name="Picture 3" descr="з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38179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зененая ул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981075"/>
            <a:ext cx="34559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зел у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005263"/>
            <a:ext cx="36718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16238" y="692150"/>
            <a:ext cx="20161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Вот уж снег последний в поле тает,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Тёплый пар восходит от земли,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И кувшинчик синий расцветает,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И зовут друг друга журавли.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Юный лес, в зелёный дым одетый,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Тёплых гроз нетерпеливо ждёт</a:t>
            </a:r>
            <a:r>
              <a:rPr lang="ru-RU" sz="2400" smtClean="0">
                <a:latin typeface="Arial" charset="0"/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                                                                                  (</a:t>
            </a:r>
            <a:r>
              <a:rPr lang="ru-RU" sz="2400" smtClean="0"/>
              <a:t>А. Толстой)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                                                                                                             </a:t>
            </a:r>
            <a:r>
              <a:rPr lang="ru-RU" sz="2400" b="1" smtClean="0"/>
              <a:t>ЭПИТЕТ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                                                                                                          СРАВНЕНИЕ</a:t>
            </a:r>
            <a:endParaRPr lang="ru-RU" sz="2400" b="1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</p:txBody>
      </p:sp>
      <p:pic>
        <p:nvPicPr>
          <p:cNvPr id="22532" name="Picture 4" descr="весенни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08275"/>
            <a:ext cx="65532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627313" y="2205038"/>
            <a:ext cx="10080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356100" y="2205038"/>
            <a:ext cx="18002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-38735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435100" y="0"/>
            <a:ext cx="7499350" cy="6248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4" descr="за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1071</TotalTime>
  <Words>153</Words>
  <Application>Microsoft Office PowerPoint</Application>
  <PresentationFormat>Экран (4:3)</PresentationFormat>
  <Paragraphs>57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Corbel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удивительное прилагательное</dc:title>
  <dc:creator>Customer</dc:creator>
  <cp:lastModifiedBy>Olga</cp:lastModifiedBy>
  <cp:revision>74</cp:revision>
  <dcterms:created xsi:type="dcterms:W3CDTF">2011-03-09T08:48:53Z</dcterms:created>
  <dcterms:modified xsi:type="dcterms:W3CDTF">2013-01-29T20:27:51Z</dcterms:modified>
</cp:coreProperties>
</file>