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FBCA-56FC-4452-AF64-9C98072A0BB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B43A-AFB4-4B6A-BE62-38A9DA3236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83914" y="285728"/>
            <a:ext cx="45719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429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 зоны России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00702"/>
            <a:ext cx="1900222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Пустыня</a:t>
            </a:r>
            <a:endParaRPr lang="ru-RU" sz="4000" dirty="0"/>
          </a:p>
        </p:txBody>
      </p:sp>
      <p:pic>
        <p:nvPicPr>
          <p:cNvPr id="10" name="Содержимое 9" descr="0007-013-Prirodnye-zony-Rossii.pn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224" y="1285860"/>
            <a:ext cx="2883740" cy="530081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4286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Тундра</a:t>
            </a:r>
            <a:endParaRPr lang="ru-RU" sz="4000" dirty="0"/>
          </a:p>
        </p:txBody>
      </p:sp>
      <p:pic>
        <p:nvPicPr>
          <p:cNvPr id="11" name="Содержимое 10" descr="0005-006-Prirodnye-zony-Rossii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286380" y="1285860"/>
            <a:ext cx="2705031" cy="527700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93777" cy="506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786050" y="357166"/>
            <a:ext cx="6000792" cy="555468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Пусты́ня</a:t>
            </a:r>
            <a:r>
              <a:rPr lang="ru-RU" sz="2000" dirty="0" smtClean="0"/>
              <a:t> — природная зона, характеризующаяся равнинной поверхностью, разреженностью или отсутствием флоры и специфической фауной. Различают песчаные, каменистые, глинистые, солончаковые пустыни. Отдельно выделяют снежные пустыни(в Антарктиде и Арктике — арктическая пустыня). Самая известная песчаная пустыня — Сахара (самая большая песчаная пустыня по площади), занимающая всю северную часть африканского континента. Песчаные пустыни населены из растений в основном колючими кустарниками, из животных — пресмыкающимися и мелкими степными животными. В песчаных пустынях над местами залегания подземных вод встречаются оазисы — «островки» с густой растительностью и водоёмами. Снежные пустыни в основном находятся за полярными кругами и населены животными, устойчивыми к холоду.</a:t>
            </a:r>
          </a:p>
          <a:p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1571612"/>
            <a:ext cx="3286148" cy="4786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9529" cy="434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929198"/>
            <a:ext cx="45719" cy="1697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5294329" cy="476250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Ту́ндра</a:t>
            </a:r>
            <a:r>
              <a:rPr lang="ru-RU" sz="2000" dirty="0" smtClean="0">
                <a:solidFill>
                  <a:srgbClr val="FFFF00"/>
                </a:solidFill>
              </a:rPr>
              <a:t> — вид природных зон, лежащих за северными пределами лесной растительности, пространства с вечномёрзлой почвой, не заливаемой морскими или речными водами. Тундра находится севернее зоны тайги. По характеру поверхности тундры бывают болотистые, торфянистые, каменистые. Главная черта тундры — заболоченные низменности в условиях сурового климата, высокой относительной влажности, сильных ветров и многолетней мерзлоты. Растения в тундре прижимаются к поверхности почвы, образуя переплетающиеся побеги в Тундра отличается очень суровым климатом (климат — субарктический), живут здесь только те растения и животные, которые выносят холод, сильные ветра. В тундре довольно редко встречается крупная фауна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8686800" y="500042"/>
            <a:ext cx="314356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Степь. Лесостепь</a:t>
            </a:r>
            <a:endParaRPr lang="ru-RU" dirty="0"/>
          </a:p>
        </p:txBody>
      </p:sp>
      <p:pic>
        <p:nvPicPr>
          <p:cNvPr id="10" name="Содержимое 9" descr="0006-011-Prirodnye-zony-Rossii.pn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2946431" cy="542385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Тайга</a:t>
            </a:r>
            <a:endParaRPr lang="ru-RU" dirty="0"/>
          </a:p>
        </p:txBody>
      </p:sp>
      <p:pic>
        <p:nvPicPr>
          <p:cNvPr id="11" name="Содержимое 10" descr="0006-009-Prirodnye-zony-Rossii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500694" y="1214422"/>
            <a:ext cx="2857520" cy="546763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214283" y="273050"/>
            <a:ext cx="24291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86776" y="5786454"/>
            <a:ext cx="400024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7758138" cy="569755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Степи — это зональный тип ландшафта умеренного климатического пояса и субтропического климатического пояса. В зависимости от характера растительности в зоне степей различают три </a:t>
            </a:r>
            <a:r>
              <a:rPr lang="ru-RU" sz="2000" b="1" dirty="0" smtClean="0"/>
              <a:t>подзоны</a:t>
            </a:r>
            <a:r>
              <a:rPr lang="ru-RU" sz="2000" b="1" dirty="0" smtClean="0"/>
              <a:t>: Луговые, Злаковые, Южные полынно-злаковые. Животный мир степей богат и разнообразен, он </a:t>
            </a:r>
            <a:r>
              <a:rPr lang="ru-RU" sz="2000" b="1" dirty="0" smtClean="0"/>
              <a:t>сильно </a:t>
            </a:r>
            <a:r>
              <a:rPr lang="ru-RU" sz="2000" b="1" dirty="0" smtClean="0"/>
              <a:t>изменился под влиянием человека</a:t>
            </a:r>
            <a:r>
              <a:rPr lang="ru-RU" sz="2000" b="1" dirty="0" smtClean="0"/>
              <a:t>. Степи </a:t>
            </a:r>
            <a:r>
              <a:rPr lang="ru-RU" sz="2000" b="1" dirty="0" smtClean="0"/>
              <a:t>— самые благоприятные для земледелия районы, так как культурные растения здесь могут развиваться до девяти месяцев в году. Выращивают здесь зерновые и технические культуры. Неудобные для пашни земли в степях используются как пастбища для скота. Промыслово-охотничьи ресурсы здесь не имеют большого хозяйственного </a:t>
            </a:r>
            <a:r>
              <a:rPr lang="ru-RU" sz="2000" b="1" dirty="0" smtClean="0"/>
              <a:t>значения.</a:t>
            </a:r>
            <a:r>
              <a:rPr lang="ru-RU" sz="2000" b="1" dirty="0" smtClean="0"/>
              <a:t>Лесостепи</a:t>
            </a:r>
            <a:r>
              <a:rPr lang="ru-RU" sz="2000" b="1" dirty="0" smtClean="0"/>
              <a:t> </a:t>
            </a:r>
            <a:r>
              <a:rPr lang="ru-RU" sz="2000" b="1" dirty="0" smtClean="0"/>
              <a:t>— ландшафты, в которых на междуречьях лугово-степные или степные участки чередуются с массивами лесов, выбирающих более увлажняемые почвы.</a:t>
            </a:r>
            <a:endParaRPr lang="ru-RU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714380" cy="5064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9652" y="5572140"/>
            <a:ext cx="257148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7615262" cy="519749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Тайга́ — </a:t>
            </a:r>
            <a:r>
              <a:rPr lang="ru-RU" sz="2000" b="1" dirty="0" smtClean="0"/>
              <a:t>Зона, </a:t>
            </a:r>
            <a:r>
              <a:rPr lang="ru-RU" sz="2000" b="1" dirty="0" smtClean="0"/>
              <a:t>характеризующийся преобладанием </a:t>
            </a:r>
            <a:r>
              <a:rPr lang="ru-RU" sz="2000" b="1" dirty="0" smtClean="0"/>
              <a:t>х</a:t>
            </a:r>
            <a:r>
              <a:rPr lang="ru-RU" sz="2000" b="1" dirty="0" smtClean="0"/>
              <a:t>войных лесов. </a:t>
            </a:r>
            <a:r>
              <a:rPr lang="ru-RU" sz="2000" b="1" dirty="0" smtClean="0"/>
              <a:t>Тайга </a:t>
            </a:r>
            <a:r>
              <a:rPr lang="ru-RU" sz="2000" b="1" dirty="0" smtClean="0"/>
              <a:t>располагается в северной субарктической влажной географической зоне. Хвойные деревья составляют основу растительной жизни. Для этой зоны также характерны болота, которые покрывают материковую часть Канады и северную Сибирь. Тайга — самая большая по площади ландшафтная зона России. Её ширина в Европейской части достигает 800 километров, а в Западной и Восточной Сибири — 2150 километров. Таёжные зоны России стали формироваться ещё до наступления ледников. Животный мир тайги богаче и разнообразнее, чем животный мир тундры. Тайгу Евразии, главным образом массивы сибирской тайги, называют </a:t>
            </a:r>
            <a:r>
              <a:rPr lang="ru-RU" sz="2000" b="1" dirty="0" smtClean="0"/>
              <a:t>зе</a:t>
            </a:r>
            <a:r>
              <a:rPr lang="ru-RU" sz="2000" b="1" dirty="0" smtClean="0"/>
              <a:t>лёными «лёгкими» планеты </a:t>
            </a:r>
            <a:r>
              <a:rPr lang="ru-RU" sz="2000" b="1" dirty="0" smtClean="0"/>
              <a:t>, </a:t>
            </a:r>
            <a:r>
              <a:rPr lang="ru-RU" sz="2000" b="1" dirty="0" smtClean="0"/>
              <a:t>так как от состояния этих лесов зависит кислородный и углеродный баланс приземного слоя атмосферы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86852" y="142852"/>
            <a:ext cx="257148" cy="120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14546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смешанные </a:t>
            </a:r>
            <a:r>
              <a:rPr lang="ru-RU" dirty="0" smtClean="0"/>
              <a:t>и </a:t>
            </a:r>
            <a:r>
              <a:rPr lang="ru-RU" dirty="0" smtClean="0"/>
              <a:t>широколиственные леса.</a:t>
            </a:r>
            <a:endParaRPr lang="ru-RU" dirty="0"/>
          </a:p>
        </p:txBody>
      </p:sp>
      <p:pic>
        <p:nvPicPr>
          <p:cNvPr id="10" name="Содержимое 9" descr="0050555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3108" y="1285860"/>
            <a:ext cx="4286280" cy="519450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V="1">
            <a:off x="7143768" y="1068365"/>
            <a:ext cx="147000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7429520" y="3571875"/>
            <a:ext cx="1257280" cy="25542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48" cy="720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44548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3429000"/>
            <a:ext cx="4143404" cy="3107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4429156" cy="5840435"/>
          </a:xfrm>
        </p:spPr>
        <p:txBody>
          <a:bodyPr/>
          <a:lstStyle/>
          <a:p>
            <a:r>
              <a:rPr lang="vi-VN" sz="1600" dirty="0" smtClean="0"/>
              <a:t>Зона </a:t>
            </a:r>
            <a:r>
              <a:rPr lang="vi-VN" sz="1600" dirty="0" smtClean="0"/>
              <a:t>сме́шанных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лесо́в</a:t>
            </a:r>
            <a:r>
              <a:rPr lang="ru-RU" dirty="0" smtClean="0"/>
              <a:t> — природная зона, характеризующаяся смешением хвойных и </a:t>
            </a:r>
            <a:r>
              <a:rPr lang="ru-RU" dirty="0" err="1" smtClean="0"/>
              <a:t>лиственны</a:t>
            </a:r>
            <a:r>
              <a:rPr lang="ru-RU" dirty="0" smtClean="0"/>
              <a:t> </a:t>
            </a:r>
            <a:r>
              <a:rPr lang="ru-RU" dirty="0" smtClean="0"/>
              <a:t>лесов. Условием для этого является возможность занятия ими специфических ниш в экологической системе леса. Как правило, о смешанных лесах принято говорить, когда примесь лиственных или хвойных деревьев составляет более чем 5 % от общего количества. Смешанные леса характерны тёплым летом и относительно холодной и </a:t>
            </a:r>
            <a:r>
              <a:rPr lang="ru-RU" dirty="0" smtClean="0"/>
              <a:t>долгой</a:t>
            </a:r>
            <a:r>
              <a:rPr lang="ru-RU" dirty="0" smtClean="0"/>
              <a:t> зимой. </a:t>
            </a:r>
            <a:r>
              <a:rPr lang="ru-RU" dirty="0" smtClean="0"/>
              <a:t>Почвы </a:t>
            </a:r>
            <a:r>
              <a:rPr lang="ru-RU" dirty="0" smtClean="0"/>
              <a:t>под смешанными и широколистными лесами серые лесные и бурые лесные. Они содержат больше перегноя, чем подзолистые почвы тайги.</a:t>
            </a:r>
          </a:p>
          <a:p>
            <a:r>
              <a:rPr lang="ru-RU" dirty="0" smtClean="0"/>
              <a:t>Из растений в смешанных лесах можно обнаружить более десяти видов лиственных и несколько хвойных пород деревьев.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136</Words>
  <Application>Microsoft Office PowerPoint</Application>
  <PresentationFormat>Экран (4:3)</PresentationFormat>
  <Paragraphs>13</Paragraphs>
  <Slides>9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Воронин Игорь</dc:creator>
  <cp:lastModifiedBy>Воронин Игорь</cp:lastModifiedBy>
  <cp:revision>22</cp:revision>
  <dcterms:created xsi:type="dcterms:W3CDTF">2013-01-20T13:26:48Z</dcterms:created>
  <dcterms:modified xsi:type="dcterms:W3CDTF">2013-01-23T14:28:29Z</dcterms:modified>
</cp:coreProperties>
</file>