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15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445F-9EDB-4C48-96B1-D0B4B394A7A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BCA91-94E6-4575-B9D7-D9407B08E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76873E-7FD0-4AAE-B646-A6609F9F9B64}" type="datetime1">
              <a:rPr lang="ru-RU" smtClean="0"/>
              <a:pPr/>
              <a:t>28.01.2013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FE990-CA86-4B56-A309-C68263E320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BA59FB-FCEC-4F5C-A4C2-E6ED1B4BCAC6}" type="datetime1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FE990-CA86-4B56-A309-C68263E32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8E2958-91CE-4F9D-A275-9067B52B6F7E}" type="datetime1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FE990-CA86-4B56-A309-C68263E32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F0DA8-08AA-4B4D-BF68-4E55AD8D8B31}" type="datetime1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FE990-CA86-4B56-A309-C68263E32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A18D2-D83B-4567-B5D5-303DE0A60117}" type="datetime1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FE990-CA86-4B56-A309-C68263E320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1A6B1D-76F9-4EC7-A38A-FB5AFB1D92B6}" type="datetime1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FE990-CA86-4B56-A309-C68263E32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48968F-8587-4F62-A9E8-30A06A9EEAF9}" type="datetime1">
              <a:rPr lang="ru-RU" smtClean="0"/>
              <a:pPr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FE990-CA86-4B56-A309-C68263E32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C8F58-6F53-423D-AF44-7657140FC79B}" type="datetime1">
              <a:rPr lang="ru-RU" smtClean="0"/>
              <a:pPr/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FE990-CA86-4B56-A309-C68263E32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9E36C-8C76-4539-ABAF-D1A9BE162CB6}" type="datetime1">
              <a:rPr lang="ru-RU" smtClean="0"/>
              <a:pPr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FE990-CA86-4B56-A309-C68263E320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D9504-319B-4509-AAFD-6B783BD7C1BC}" type="datetime1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FE990-CA86-4B56-A309-C68263E32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3EBE2-EBF1-47DA-81BA-2928A6B7CD84}" type="datetime1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FE990-CA86-4B56-A309-C68263E320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2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6436A06-BF28-49FB-AC93-DE8372C62912}" type="datetime1">
              <a:rPr lang="ru-RU" smtClean="0"/>
              <a:pPr/>
              <a:t>28.01.2013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42FE990-CA86-4B56-A309-C68263E320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wipe dir="d"/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     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Веселое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солнышко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15</a:t>
            </a:r>
            <a:endParaRPr lang="ru-RU" dirty="0"/>
          </a:p>
        </p:txBody>
      </p:sp>
      <p:pic>
        <p:nvPicPr>
          <p:cNvPr id="4" name="Рисунок 3" descr="C:\Users\Наташа\Downloads\солнце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420889"/>
            <a:ext cx="403244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j0293828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8" y="2420889"/>
            <a:ext cx="3168351" cy="313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16</a:t>
            </a:r>
            <a:endParaRPr lang="ru-RU" dirty="0"/>
          </a:p>
        </p:txBody>
      </p:sp>
      <p:pic>
        <p:nvPicPr>
          <p:cNvPr id="5" name="Picture 19" descr="sun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348881"/>
            <a:ext cx="2880320" cy="26642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19" descr="sun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9103" y="3106421"/>
            <a:ext cx="645795" cy="6451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Назовите картинки</a:t>
            </a:r>
            <a:endParaRPr lang="ru-RU" dirty="0"/>
          </a:p>
        </p:txBody>
      </p:sp>
      <p:pic>
        <p:nvPicPr>
          <p:cNvPr id="1026" name="Picture 2" descr="E:\картинка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10000"/>
          </a:blip>
          <a:stretch>
            <a:fillRect/>
          </a:stretch>
        </p:blipFill>
        <p:spPr bwMode="auto">
          <a:xfrm>
            <a:off x="1613977" y="1447800"/>
            <a:ext cx="7141595" cy="48006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17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1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32657"/>
            <a:ext cx="6794069" cy="5771728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18</a:t>
            </a:r>
            <a:endParaRPr lang="ru-RU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949280"/>
            <a:ext cx="7498080" cy="64807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                              шары</a:t>
            </a:r>
            <a:endParaRPr lang="ru-RU" i="1" dirty="0"/>
          </a:p>
        </p:txBody>
      </p:sp>
      <p:pic>
        <p:nvPicPr>
          <p:cNvPr id="4" name="Содержимое 3" descr="Снимок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692697"/>
            <a:ext cx="4752527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19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661248"/>
            <a:ext cx="7498080" cy="864096"/>
          </a:xfrm>
        </p:spPr>
        <p:txBody>
          <a:bodyPr/>
          <a:lstStyle/>
          <a:p>
            <a:r>
              <a:rPr lang="ru-RU" i="1" dirty="0" smtClean="0"/>
              <a:t>                       карандаш</a:t>
            </a:r>
            <a:endParaRPr lang="ru-RU" i="1" dirty="0"/>
          </a:p>
        </p:txBody>
      </p:sp>
      <p:pic>
        <p:nvPicPr>
          <p:cNvPr id="9" name="Содержимое 6" descr="pencil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052736"/>
            <a:ext cx="4896544" cy="3816424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20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татьи 04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76673"/>
            <a:ext cx="568863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21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052736"/>
            <a:ext cx="5400600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Прочитайте слоги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2348881"/>
            <a:ext cx="3672408" cy="3792488"/>
          </a:xfrm>
        </p:spPr>
        <p:txBody>
          <a:bodyPr/>
          <a:lstStyle/>
          <a:p>
            <a:r>
              <a:rPr lang="ru-RU" dirty="0" smtClean="0"/>
              <a:t>ША-ШО-ШУ</a:t>
            </a:r>
          </a:p>
          <a:p>
            <a:r>
              <a:rPr lang="ru-RU" dirty="0" smtClean="0"/>
              <a:t>АШ-ОШ-УШ</a:t>
            </a:r>
          </a:p>
          <a:p>
            <a:r>
              <a:rPr lang="ru-RU" dirty="0" smtClean="0"/>
              <a:t>ШО-ШУ-ША</a:t>
            </a:r>
          </a:p>
          <a:p>
            <a:r>
              <a:rPr lang="ru-RU" dirty="0" smtClean="0"/>
              <a:t>ОШ-УШ-АШ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22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2924944"/>
          <a:ext cx="6096000" cy="4543425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45434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700655" algn="l"/>
                        </a:tabLs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4000" dirty="0" smtClean="0">
                          <a:latin typeface="Times New Roman"/>
                          <a:ea typeface="Calibri"/>
                          <a:cs typeface="Times New Roman"/>
                        </a:rPr>
                        <a:t>Я, </a:t>
                      </a: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желаю </a:t>
                      </a:r>
                      <a:r>
                        <a:rPr lang="ru-RU" sz="4000" dirty="0" smtClean="0">
                          <a:latin typeface="Times New Roman"/>
                          <a:ea typeface="Calibri"/>
                          <a:cs typeface="Times New Roman"/>
                        </a:rPr>
                        <a:t>вам, успехов </a:t>
                      </a: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и хорошего настроения на весь </a:t>
                      </a:r>
                      <a:r>
                        <a:rPr lang="ru-RU" sz="4000" dirty="0" smtClean="0">
                          <a:latin typeface="Times New Roman"/>
                          <a:ea typeface="Calibri"/>
                          <a:cs typeface="Times New Roman"/>
                        </a:rPr>
                        <a:t>день!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" name="Рисунок 3" descr="C:\Users\Наташа\Downloads\солнце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04664"/>
            <a:ext cx="288032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23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38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      Веселое солнышко</vt:lpstr>
      <vt:lpstr>Слайд 2</vt:lpstr>
      <vt:lpstr>Назовите картинки</vt:lpstr>
      <vt:lpstr>Слайд 4</vt:lpstr>
      <vt:lpstr>                              шары</vt:lpstr>
      <vt:lpstr>                       карандаш</vt:lpstr>
      <vt:lpstr>Слайд 7</vt:lpstr>
      <vt:lpstr>Прочитайте слоги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 и буква Ш</dc:title>
  <dc:creator>Наташа</dc:creator>
  <cp:lastModifiedBy>Наташа</cp:lastModifiedBy>
  <cp:revision>19</cp:revision>
  <dcterms:created xsi:type="dcterms:W3CDTF">2012-11-12T13:56:18Z</dcterms:created>
  <dcterms:modified xsi:type="dcterms:W3CDTF">2013-01-28T14:08:51Z</dcterms:modified>
</cp:coreProperties>
</file>