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7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4779E14-2D38-44B2-AB96-3E488DB1AC71}" type="datetimeFigureOut">
              <a:rPr lang="ru-RU" smtClean="0"/>
              <a:pPr/>
              <a:t>02.01.2002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F7ED6F7-AD94-4387-8B87-4C0007BC97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351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02.01.2002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02.01.2002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02.01.2002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02.01.2002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02.01.2002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02.01.2002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02.01.2002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02.01.2002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622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" y="4077072"/>
            <a:ext cx="1990725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66" y="4119173"/>
            <a:ext cx="1854164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19173"/>
            <a:ext cx="1584176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457" y="4119173"/>
            <a:ext cx="1656184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090435"/>
            <a:ext cx="1428750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3" y="764704"/>
            <a:ext cx="5799968" cy="2308324"/>
          </a:xfrm>
          <a:prstGeom prst="rect">
            <a:avLst/>
          </a:prstGeom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РЕБУС</a:t>
            </a:r>
          </a:p>
          <a:p>
            <a:pPr algn="ctr"/>
            <a:endParaRPr lang="ru-RU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i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Используй первые буквы</a:t>
            </a:r>
            <a:endParaRPr lang="ru-RU" sz="2800" b="1" i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0"/>
            <a:ext cx="27348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Приложение 1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4920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768752" cy="556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55328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73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94103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5120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9"/>
            <a:ext cx="9144000" cy="544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03225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7"/>
            <a:ext cx="9144000" cy="523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92190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56"/>
            <a:ext cx="9144000" cy="585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39173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794"/>
            <a:ext cx="9144000" cy="551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81495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784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56" y="3226541"/>
            <a:ext cx="1416044" cy="107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218549"/>
            <a:ext cx="1477605" cy="102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16" y="1580056"/>
            <a:ext cx="1269989" cy="90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5214258"/>
            <a:ext cx="11239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4" y="3074665"/>
            <a:ext cx="965131" cy="124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61" y="3218549"/>
            <a:ext cx="1481310" cy="114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8" y="5216539"/>
            <a:ext cx="1564128" cy="102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463" y="5216539"/>
            <a:ext cx="1411764" cy="9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648" y="3218548"/>
            <a:ext cx="1368152" cy="102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80" y="5199463"/>
            <a:ext cx="1424190" cy="94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39" y="5199463"/>
            <a:ext cx="1289821" cy="95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3916" y="292387"/>
            <a:ext cx="744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Тест «Жанры живописи»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49" y="1118391"/>
            <a:ext cx="70409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 Какой жанр живописи изображен на картине?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0174" y="1580056"/>
            <a:ext cx="17735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А) Бытовой жанр</a:t>
            </a:r>
          </a:p>
          <a:p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Б) Пейзаж</a:t>
            </a:r>
          </a:p>
          <a:p>
            <a:r>
              <a:rPr lang="ru-RU" sz="1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В) Натюрморт</a:t>
            </a:r>
            <a:endParaRPr lang="ru-RU" sz="1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464" y="2539504"/>
            <a:ext cx="68300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 На какой картине изображен бытовой жанр?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272" y="2882262"/>
            <a:ext cx="7729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98021" y="2895002"/>
            <a:ext cx="801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08700" y="2985369"/>
            <a:ext cx="8194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30021" y="2985369"/>
            <a:ext cx="696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9184" y="4366597"/>
            <a:ext cx="60743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  На каких картинах изображен пейзаж?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19725" y="2882262"/>
            <a:ext cx="825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000013"/>
            <a:ext cx="768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41013" y="5085184"/>
            <a:ext cx="801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25016" y="5020024"/>
            <a:ext cx="8194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30021" y="5005303"/>
            <a:ext cx="696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140391" y="5005303"/>
            <a:ext cx="825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985" y="0"/>
            <a:ext cx="27348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Приложение 2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7697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626" y="16745"/>
            <a:ext cx="26322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Приложение3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45868"/>
            <a:ext cx="8693534" cy="60939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4000" b="1" i="1" u="sng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Колорит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ru-RU" sz="1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соотношение </a:t>
            </a: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красок в картине по тону, </a:t>
            </a:r>
            <a:endParaRPr lang="ru-RU" sz="24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насыщенности </a:t>
            </a:r>
            <a:r>
              <a:rPr lang="ru-RU" sz="24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цвета.Теплый</a:t>
            </a: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холодный, </a:t>
            </a: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яркий.</a:t>
            </a:r>
            <a:endParaRPr lang="ru-RU" sz="2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ru-RU" sz="2400" b="1" u="sng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Самым </a:t>
            </a:r>
            <a:r>
              <a:rPr lang="ru-RU" sz="2400" b="1" u="sng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главным элементом колорита является </a:t>
            </a:r>
            <a:r>
              <a:rPr lang="ru-RU" sz="2400" b="1" u="sng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краска. </a:t>
            </a:r>
          </a:p>
          <a:p>
            <a:pPr>
              <a:lnSpc>
                <a:spcPct val="150000"/>
              </a:lnSpc>
            </a:pP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Прежде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всего, ее цвет - синий, зеленый и т. п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Светлость краски. Каждую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краску можно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сделать</a:t>
            </a:r>
          </a:p>
          <a:p>
            <a:pPr>
              <a:lnSpc>
                <a:spcPct val="150000"/>
              </a:lnSpc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более светлой и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более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темной,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меняя ее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специфического</a:t>
            </a:r>
          </a:p>
          <a:p>
            <a:pPr>
              <a:lnSpc>
                <a:spcPct val="150000"/>
              </a:lnSpc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характера: светло-зеленый и темно-зеленый являются 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оттенками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той же зеленой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краски,но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отличаются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степенью</a:t>
            </a:r>
          </a:p>
          <a:p>
            <a:pPr>
              <a:lnSpc>
                <a:spcPct val="150000"/>
              </a:lnSpc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светлости. 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0374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302" y="476671"/>
            <a:ext cx="9227591" cy="57246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ru-RU" sz="2800" b="1" cap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 </a:t>
            </a: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Интенсивность краски. Можно отнимать у краски ее </a:t>
            </a:r>
          </a:p>
          <a:p>
            <a:pPr>
              <a:lnSpc>
                <a:spcPct val="150000"/>
              </a:lnSpc>
            </a:pP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красочное содержание, силу ее 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цвета.</a:t>
            </a:r>
          </a:p>
          <a:p>
            <a:pPr>
              <a:lnSpc>
                <a:spcPct val="150000"/>
              </a:lnSpc>
            </a:pPr>
            <a:r>
              <a:rPr lang="ru-RU" sz="2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r>
              <a:rPr lang="ru-RU" sz="2400" b="1" cap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Далее очень важное различие между красками определяется </a:t>
            </a:r>
          </a:p>
          <a:p>
            <a:pPr>
              <a:lnSpc>
                <a:spcPct val="150000"/>
              </a:lnSpc>
            </a:pP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понятием теплого и холодного тонов. </a:t>
            </a:r>
          </a:p>
          <a:p>
            <a:pPr>
              <a:lnSpc>
                <a:spcPct val="150000"/>
              </a:lnSpc>
            </a:pPr>
            <a:r>
              <a:rPr lang="ru-RU" sz="2400" b="1" i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Теплыми</a:t>
            </a: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называют такие 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тона, которые </a:t>
            </a: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приближаются к </a:t>
            </a:r>
            <a:endParaRPr lang="ru-RU" sz="2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желтому</a:t>
            </a: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красному</a:t>
            </a: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пламенному; 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они </a:t>
            </a: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согревают, радуют, </a:t>
            </a:r>
            <a:endParaRPr lang="ru-RU" sz="2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возбуждают</a:t>
            </a: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2400" b="1" i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Холодные </a:t>
            </a: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же-те тона, которые родственны синему и зеленому, </a:t>
            </a:r>
          </a:p>
          <a:p>
            <a:pPr>
              <a:lnSpc>
                <a:spcPct val="150000"/>
              </a:lnSpc>
            </a:pP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которые связаны в нашем представлении с водой и небом, </a:t>
            </a:r>
          </a:p>
          <a:p>
            <a:pPr>
              <a:lnSpc>
                <a:spcPct val="150000"/>
              </a:lnSpc>
            </a:pPr>
            <a:r>
              <a:rPr lang="ru-RU" sz="2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охлаждают, успокаивают и печалят.</a:t>
            </a:r>
          </a:p>
        </p:txBody>
      </p:sp>
    </p:spTree>
    <p:extLst>
      <p:ext uri="{BB962C8B-B14F-4D97-AF65-F5344CB8AC3E}">
        <p14:creationId xmlns="" xmlns:p14="http://schemas.microsoft.com/office/powerpoint/2010/main" val="177756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" y="-423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35"/>
            <a:ext cx="439102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66" y="2302619"/>
            <a:ext cx="4551725" cy="357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188640"/>
            <a:ext cx="27348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Приложение 4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9238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39"/>
          <a:stretch/>
        </p:blipFill>
        <p:spPr bwMode="auto">
          <a:xfrm rot="16200000">
            <a:off x="1257472" y="-765873"/>
            <a:ext cx="6552730" cy="842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653" y="2462"/>
            <a:ext cx="26322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Приложение6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9522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" y="-112396"/>
            <a:ext cx="9144000" cy="697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699"/>
            <a:ext cx="26322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Приложение7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340768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1340768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33047" y="1375087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559300" y="1628800"/>
            <a:ext cx="93821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559300" y="1988840"/>
            <a:ext cx="938213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4" y="3505200"/>
            <a:ext cx="1122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850" y="3175917"/>
            <a:ext cx="1122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4293096"/>
            <a:ext cx="1122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852" y="4617103"/>
            <a:ext cx="1122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589240"/>
            <a:ext cx="1122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2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5970298"/>
            <a:ext cx="1122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06" y="3241241"/>
            <a:ext cx="1122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4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70327" y="3207068"/>
            <a:ext cx="1122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5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06" y="5859130"/>
            <a:ext cx="1122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6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02606" y="4507565"/>
            <a:ext cx="1122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7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71077" y="5778362"/>
            <a:ext cx="1122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8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455" y="4552949"/>
            <a:ext cx="1122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9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02606" y="1648686"/>
            <a:ext cx="1122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10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493" y="1722749"/>
            <a:ext cx="1122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вал 16"/>
          <p:cNvSpPr/>
          <p:nvPr/>
        </p:nvSpPr>
        <p:spPr>
          <a:xfrm>
            <a:off x="1092789" y="2809875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347864" y="2809875"/>
            <a:ext cx="91440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021267" y="2828254"/>
            <a:ext cx="9144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1053346" y="4098144"/>
            <a:ext cx="1060704" cy="9144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3491776" y="4159902"/>
            <a:ext cx="1060704" cy="9144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6012160" y="4095749"/>
            <a:ext cx="1060704" cy="914400"/>
          </a:xfrm>
          <a:prstGeom prst="triangl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/>
          <p:cNvSpPr/>
          <p:nvPr/>
        </p:nvSpPr>
        <p:spPr>
          <a:xfrm>
            <a:off x="1053346" y="5511467"/>
            <a:ext cx="1060704" cy="91440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/>
          <p:cNvSpPr/>
          <p:nvPr/>
        </p:nvSpPr>
        <p:spPr>
          <a:xfrm>
            <a:off x="3530148" y="5534681"/>
            <a:ext cx="1060704" cy="914400"/>
          </a:xfrm>
          <a:prstGeom prst="hex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/>
          <p:cNvSpPr/>
          <p:nvPr/>
        </p:nvSpPr>
        <p:spPr>
          <a:xfrm>
            <a:off x="6059895" y="5430699"/>
            <a:ext cx="1060704" cy="9144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702636" y="273712"/>
            <a:ext cx="4851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Реши примеры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97378" y="1329730"/>
            <a:ext cx="795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1)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97378" y="2835573"/>
            <a:ext cx="795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2)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97378" y="4200821"/>
            <a:ext cx="795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3)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92213" y="5502537"/>
            <a:ext cx="795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4)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5776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7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188640"/>
            <a:ext cx="604867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Технологическая карта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 «Валика»</a:t>
            </a:r>
            <a:endParaRPr lang="ru-RU" sz="32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1487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73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30810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E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352</TotalTime>
  <Words>243</Words>
  <Application>Microsoft Office PowerPoint</Application>
  <PresentationFormat>Экран (4:3)</PresentationFormat>
  <Paragraphs>53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User</cp:lastModifiedBy>
  <cp:revision>19</cp:revision>
  <dcterms:created xsi:type="dcterms:W3CDTF">2012-11-10T10:53:33Z</dcterms:created>
  <dcterms:modified xsi:type="dcterms:W3CDTF">2002-01-02T02:36:51Z</dcterms:modified>
</cp:coreProperties>
</file>