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9" r:id="rId13"/>
    <p:sldId id="266" r:id="rId14"/>
    <p:sldId id="267" r:id="rId15"/>
    <p:sldId id="270" r:id="rId16"/>
    <p:sldId id="274" r:id="rId17"/>
    <p:sldId id="275" r:id="rId18"/>
    <p:sldId id="276" r:id="rId19"/>
    <p:sldId id="277" r:id="rId20"/>
    <p:sldId id="278" r:id="rId21"/>
    <p:sldId id="279" r:id="rId22"/>
    <p:sldId id="271" r:id="rId23"/>
    <p:sldId id="272" r:id="rId24"/>
    <p:sldId id="280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09CA59-056C-41F3-81BD-02DE8A88639E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DAE161-7D0D-4E2D-A08F-83FE02F103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050;&#1072;&#1082;&#1091;&#1102;%20&#1073;&#1091;&#1082;&#1074;&#1091;%20&#1088;&#1080;&#1089;&#1091;&#1077;&#1090;%20&#1073;&#1072;&#1073;&#1086;&#1095;&#1082;&#1072;2.ppt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428759"/>
          </a:xfrm>
        </p:spPr>
        <p:txBody>
          <a:bodyPr/>
          <a:lstStyle/>
          <a:p>
            <a:r>
              <a:rPr lang="en-US" b="0" dirty="0" smtClean="0">
                <a:latin typeface="Arial Black" pitchFamily="34" charset="0"/>
              </a:rPr>
              <a:t>We have hobbies!!!</a:t>
            </a:r>
            <a:endParaRPr lang="ru-RU" b="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164307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675192">
            <a:off x="314444" y="2461601"/>
            <a:ext cx="2071687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673403">
            <a:off x="6402462" y="2052387"/>
            <a:ext cx="22145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122217">
            <a:off x="3724052" y="2375342"/>
            <a:ext cx="1649413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643306" y="4429132"/>
            <a:ext cx="1919287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85786" y="4572008"/>
            <a:ext cx="1785937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429388" y="4643446"/>
            <a:ext cx="16430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Watching TV</a:t>
            </a:r>
            <a:endParaRPr lang="ru-RU" sz="8000" dirty="0"/>
          </a:p>
        </p:txBody>
      </p:sp>
      <p:pic>
        <p:nvPicPr>
          <p:cNvPr id="10242" name="Picture 2" descr="H:\Хобби\42LC51_a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600200"/>
            <a:ext cx="7429552" cy="4900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en-US" sz="6000" dirty="0" smtClean="0"/>
              <a:t>Reading books, magazines</a:t>
            </a:r>
            <a:endParaRPr lang="ru-RU" sz="6000" dirty="0"/>
          </a:p>
        </p:txBody>
      </p:sp>
      <p:pic>
        <p:nvPicPr>
          <p:cNvPr id="11266" name="Picture 2" descr="H:\Хобби\w400_c8059c8c4b1403889236be74fdaf64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2143116"/>
            <a:ext cx="4068564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 descr="H:\Хобби\magazine-main_Ful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3214686"/>
            <a:ext cx="3870008" cy="34575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Collecting coins</a:t>
            </a:r>
            <a:endParaRPr lang="ru-RU" sz="7200" dirty="0"/>
          </a:p>
        </p:txBody>
      </p:sp>
      <p:pic>
        <p:nvPicPr>
          <p:cNvPr id="12290" name="Picture 2" descr="H:\Хобби\67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Chess</a:t>
            </a:r>
            <a:endParaRPr lang="ru-RU" sz="72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941356">
            <a:off x="2672104" y="2116853"/>
            <a:ext cx="4047272" cy="39416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Athletics</a:t>
            </a:r>
            <a:endParaRPr lang="ru-RU" sz="6000" dirty="0"/>
          </a:p>
        </p:txBody>
      </p:sp>
      <p:pic>
        <p:nvPicPr>
          <p:cNvPr id="7170" name="Picture 2" descr="H:\Хобби\9257ea5acfcb10bf8f53a41a833c86c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643050"/>
            <a:ext cx="3214710" cy="4891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171" name="Picture 3" descr="H:\Хобби\sport_legkaja_atletika_foto_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1571612"/>
            <a:ext cx="2930088" cy="48577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right variant.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1. I’m not very _________________ in darts. (interested/ interesting)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2. Reading books is not ______ . I am never _______  with it. (boring/bored)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3. I went to a rugby match yesterday. It was great and I was ______________ (excited/ exciting)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4. It’s __________________ (amusing/ amused) to play Lego.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5. When I’m _______________ (tired/ tiring) of watching TV, I go for a walk.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6. Animated cartoons are ___________ and all children enjoy watching them. (amused/ amusing)</a:t>
            </a:r>
            <a:endParaRPr lang="ru-RU" b="1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right variant.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1. I’m not very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interested</a:t>
            </a:r>
            <a:r>
              <a:rPr lang="en-US" b="1" dirty="0" smtClean="0">
                <a:solidFill>
                  <a:schemeClr val="accent6"/>
                </a:solidFill>
              </a:rPr>
              <a:t> in darts. 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2. Reading books is not ______ . I am never _______  with it. (boring/bored)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3. I went to a rugby match yesterday. It was great and I was ______________ (excited/ exciting)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4. It’s __________________ (amusing/ amused) to play Lego.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5. When I’m _______________ (tired/ tiring) of watching TV, I go for a walk.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6. Animated cartoons are ___________ and all children enjoy watching them. (amused/ amusing)</a:t>
            </a:r>
            <a:endParaRPr lang="ru-RU" b="1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right variant.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1. </a:t>
            </a:r>
            <a:r>
              <a:rPr lang="en-US" b="1" dirty="0" smtClean="0">
                <a:solidFill>
                  <a:schemeClr val="accent6"/>
                </a:solidFill>
              </a:rPr>
              <a:t>I’m not very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interested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in darts. 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2.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Reading books is not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boring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I am never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bored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it. 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3. I went to a rugby match yesterday. It was great and I was ______________ (excited/ exciting)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4. It’s __________________ (amusing/ amused) to play Lego.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5. When I’m _______________ (tired/ tiring) of watching TV, I go for a walk.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6. Animated cartoons are ___________ and all children enjoy watching them. (amused/ amusing)</a:t>
            </a:r>
            <a:endParaRPr lang="ru-RU" b="1" dirty="0" smtClean="0">
              <a:solidFill>
                <a:schemeClr val="accent6"/>
              </a:solidFill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right variant.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1. </a:t>
            </a:r>
            <a:r>
              <a:rPr lang="en-US" b="1" dirty="0" smtClean="0">
                <a:solidFill>
                  <a:schemeClr val="accent6"/>
                </a:solidFill>
              </a:rPr>
              <a:t>I’m not very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interested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in darts. 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2.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Reading books is not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boring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I am never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bored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it. 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3. I went to a rugby match yesterday. It was great and I was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exciting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4. It’s __________________ (amusing/ amused) to play Lego.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5. When I’m _______________ (tired/ tiring) of watching TV, I go for a walk.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6. Animated cartoons are ___________ and all children enjoy watching them. (amused/ amusing)</a:t>
            </a:r>
            <a:endParaRPr lang="ru-RU" b="1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right variant.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1. </a:t>
            </a:r>
            <a:r>
              <a:rPr lang="en-US" b="1" dirty="0" smtClean="0">
                <a:solidFill>
                  <a:schemeClr val="accent6"/>
                </a:solidFill>
              </a:rPr>
              <a:t>I’m not very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interested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in darts. 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2.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Reading books is not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boring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I am never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bored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it. 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3. I went to a rugby match yesterday. It was great and I was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exciting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4. It’s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amusing</a:t>
            </a:r>
            <a:r>
              <a:rPr lang="en-US" b="1" dirty="0" smtClean="0">
                <a:solidFill>
                  <a:schemeClr val="accent6"/>
                </a:solidFill>
              </a:rPr>
              <a:t> to play Lego.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5. When I’m _______________ (tired/ tiring) of watching TV, I go for a walk.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6. Animated cartoons are ___________ and all children enjoy watching them. (amused/ amusing)</a:t>
            </a:r>
            <a:endParaRPr lang="ru-RU" b="1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Football</a:t>
            </a:r>
            <a:endParaRPr lang="ru-RU" dirty="0"/>
          </a:p>
        </p:txBody>
      </p:sp>
      <p:pic>
        <p:nvPicPr>
          <p:cNvPr id="1026" name="Picture 2" descr="H:\Хобби\3a98023e65fec77f991c8c56586e6b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214554"/>
            <a:ext cx="3643337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2285992"/>
            <a:ext cx="3286148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right variant.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1. </a:t>
            </a:r>
            <a:r>
              <a:rPr lang="en-US" b="1" dirty="0" smtClean="0">
                <a:solidFill>
                  <a:schemeClr val="accent6"/>
                </a:solidFill>
              </a:rPr>
              <a:t>I’m not very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interested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in darts. 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2.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Reading books is not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boring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I am never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bored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it. 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3. I went to a rugby match yesterday. It was great and I was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exciting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4. It’s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amusing</a:t>
            </a:r>
            <a:r>
              <a:rPr lang="en-US" b="1" dirty="0" smtClean="0">
                <a:solidFill>
                  <a:schemeClr val="accent6"/>
                </a:solidFill>
              </a:rPr>
              <a:t> to play Lego.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5. When I’m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tired</a:t>
            </a:r>
            <a:r>
              <a:rPr lang="en-US" b="1" dirty="0" smtClean="0">
                <a:solidFill>
                  <a:schemeClr val="accent6"/>
                </a:solidFill>
              </a:rPr>
              <a:t> of watching TV, I go for a walk.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6. Animated cartoons are ___________ and all children enjoy watching them. (amused/ amusing)</a:t>
            </a:r>
            <a:endParaRPr lang="ru-RU" b="1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the right variant.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1. </a:t>
            </a:r>
            <a:r>
              <a:rPr lang="en-US" b="1" dirty="0" smtClean="0">
                <a:solidFill>
                  <a:schemeClr val="accent6"/>
                </a:solidFill>
              </a:rPr>
              <a:t>I’m not very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interested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in darts. 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dirty="0" smtClean="0">
                <a:solidFill>
                  <a:schemeClr val="accent6"/>
                </a:solidFill>
              </a:rPr>
              <a:t>2.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Reading books is not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boring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I am never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bored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it. 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3. I went to a rugby match yesterday. It was great and I was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exciting</a:t>
            </a:r>
            <a:r>
              <a:rPr lang="en-US" b="1" dirty="0" smtClean="0">
                <a:solidFill>
                  <a:schemeClr val="accent6"/>
                </a:solidFill>
              </a:rPr>
              <a:t>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4. It’s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amusing</a:t>
            </a:r>
            <a:r>
              <a:rPr lang="en-US" b="1" dirty="0" smtClean="0">
                <a:solidFill>
                  <a:schemeClr val="accent6"/>
                </a:solidFill>
              </a:rPr>
              <a:t> to play Lego.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5. When I’m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tired</a:t>
            </a:r>
            <a:r>
              <a:rPr lang="en-US" b="1" dirty="0" smtClean="0">
                <a:solidFill>
                  <a:schemeClr val="accent6"/>
                </a:solidFill>
              </a:rPr>
              <a:t> of watching TV, I go for a walk.</a:t>
            </a:r>
            <a:endParaRPr lang="ru-RU" b="1" dirty="0" smtClean="0">
              <a:solidFill>
                <a:schemeClr val="accent6"/>
              </a:solidFill>
            </a:endParaRPr>
          </a:p>
          <a:p>
            <a:r>
              <a:rPr lang="en-US" b="1" dirty="0" smtClean="0">
                <a:solidFill>
                  <a:schemeClr val="accent6"/>
                </a:solidFill>
              </a:rPr>
              <a:t>6. Animated cartoons are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amusing</a:t>
            </a:r>
            <a:r>
              <a:rPr lang="en-US" b="1" dirty="0" smtClean="0">
                <a:solidFill>
                  <a:schemeClr val="accent6"/>
                </a:solidFill>
              </a:rPr>
              <a:t> and all children enjoy watching them. </a:t>
            </a:r>
            <a:endParaRPr lang="ru-RU" b="1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Kite - flying</a:t>
            </a:r>
            <a:endParaRPr lang="ru-RU" dirty="0"/>
          </a:p>
        </p:txBody>
      </p:sp>
      <p:pic>
        <p:nvPicPr>
          <p:cNvPr id="1026" name="Picture 2" descr="H:\Хобби\11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3" y="285729"/>
            <a:ext cx="2286016" cy="3500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H:\Хобби\toymart_673_08bi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8" y="334274"/>
            <a:ext cx="2324099" cy="3380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8" name="Picture 4" descr="H:\Хобби\waho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14546" y="2357430"/>
            <a:ext cx="4500594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i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sz="4800" i="1" dirty="0" smtClean="0">
                <a:solidFill>
                  <a:schemeClr val="accent5">
                    <a:lumMod val="75000"/>
                  </a:schemeClr>
                </a:solidFill>
              </a:rPr>
              <a:t>. In what country do people like kite-flying very much?</a:t>
            </a:r>
            <a:endParaRPr lang="ru-RU" sz="4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800" b="1" i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4800" i="1" dirty="0" smtClean="0">
                <a:solidFill>
                  <a:schemeClr val="accent5">
                    <a:lumMod val="75000"/>
                  </a:schemeClr>
                </a:solidFill>
              </a:rPr>
              <a:t>. What do kites look like?</a:t>
            </a:r>
            <a:endParaRPr lang="ru-RU" sz="4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800" b="1" i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sz="4800" i="1" dirty="0" smtClean="0">
                <a:solidFill>
                  <a:schemeClr val="accent5">
                    <a:lumMod val="75000"/>
                  </a:schemeClr>
                </a:solidFill>
              </a:rPr>
              <a:t>. What are kites made of?</a:t>
            </a:r>
            <a:endParaRPr lang="ru-RU" sz="4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8000" b="1" dirty="0" smtClean="0"/>
              <a:t>      </a:t>
            </a:r>
            <a:r>
              <a:rPr lang="en-US" sz="8000" b="1" dirty="0" smtClean="0">
                <a:solidFill>
                  <a:srgbClr val="008000"/>
                </a:solidFill>
                <a:hlinkClick r:id="rId2" action="ppaction://hlinkpres?slideindex=1&amp;slidetitle="/>
              </a:rPr>
              <a:t>Let’s relax!</a:t>
            </a:r>
            <a:endParaRPr lang="ru-RU" sz="8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into English.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получаю удовольствие от прослушивания музыки. Это расслабляет.</a:t>
            </a:r>
          </a:p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 мое свободное время я люблю ходить по магазинам.</a:t>
            </a:r>
          </a:p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Англичане смотрят телевизор очень часто.</a:t>
            </a:r>
          </a:p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Анна увлекается танцами. Это интересно и красиво.</a:t>
            </a:r>
          </a:p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Том не любит собирать монеты. Он думает, что это скучно.</a:t>
            </a:r>
          </a:p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Моя мама собирает кулинарные книги. Она очень хорошо готовит.</a:t>
            </a:r>
          </a:p>
          <a:p>
            <a:pPr lvl="0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Просмотр телевизора – это скучное занятие.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to music</a:t>
            </a:r>
            <a:endParaRPr lang="ru-RU" dirty="0"/>
          </a:p>
        </p:txBody>
      </p:sp>
      <p:pic>
        <p:nvPicPr>
          <p:cNvPr id="2050" name="Picture 2" descr="H:\Хобби\73b8daf32a2405a0dbc9d87347fbba3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2071678"/>
            <a:ext cx="2714644" cy="35027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071334">
            <a:off x="4208278" y="2850963"/>
            <a:ext cx="1928813" cy="19288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33334">
            <a:off x="6652150" y="1984195"/>
            <a:ext cx="2274887" cy="1928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14033">
            <a:off x="6555045" y="4908863"/>
            <a:ext cx="2030412" cy="1430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Swimming</a:t>
            </a:r>
            <a:endParaRPr lang="ru-RU" sz="5400" dirty="0"/>
          </a:p>
        </p:txBody>
      </p:sp>
      <p:pic>
        <p:nvPicPr>
          <p:cNvPr id="3074" name="Picture 2" descr="H:\Хобби\a2a1b009ccf1ef917dfdc063de1d15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857364"/>
            <a:ext cx="621510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Dancing</a:t>
            </a:r>
            <a:endParaRPr lang="ru-RU" sz="6000" dirty="0"/>
          </a:p>
        </p:txBody>
      </p:sp>
      <p:pic>
        <p:nvPicPr>
          <p:cNvPr id="4098" name="Picture 2" descr="H:\Хобби\a62693778f91c8f2ca41efb9a58fd9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785926"/>
            <a:ext cx="4985506" cy="4643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2285992"/>
            <a:ext cx="3071834" cy="39405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Bowling</a:t>
            </a:r>
            <a:endParaRPr lang="ru-RU" sz="6000" dirty="0"/>
          </a:p>
        </p:txBody>
      </p:sp>
      <p:pic>
        <p:nvPicPr>
          <p:cNvPr id="5122" name="Picture 2" descr="H:\Хобби\63602f686e16d3ab6551ccfe12f479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928802"/>
            <a:ext cx="4500594" cy="4214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Playing computer games</a:t>
            </a:r>
            <a:endParaRPr lang="ru-RU" sz="6000" dirty="0"/>
          </a:p>
        </p:txBody>
      </p:sp>
      <p:pic>
        <p:nvPicPr>
          <p:cNvPr id="6146" name="Picture 2" descr="H:\Хобби\df594d89a7f87abc8f7154c4b3df770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2214554"/>
            <a:ext cx="3382237" cy="3357586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2143116"/>
            <a:ext cx="328614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Skiing</a:t>
            </a:r>
            <a:endParaRPr lang="ru-RU" sz="7200" dirty="0"/>
          </a:p>
        </p:txBody>
      </p:sp>
      <p:pic>
        <p:nvPicPr>
          <p:cNvPr id="8194" name="Picture 2" descr="H:\Хобби\l_ws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32983" y="1600200"/>
            <a:ext cx="6278033" cy="470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Skating</a:t>
            </a:r>
            <a:endParaRPr lang="ru-RU" sz="8000" dirty="0"/>
          </a:p>
        </p:txBody>
      </p:sp>
      <p:pic>
        <p:nvPicPr>
          <p:cNvPr id="9218" name="Picture 2" descr="H:\Хобби\x_cf93ae0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7737" y="1600200"/>
            <a:ext cx="4708525" cy="470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</TotalTime>
  <Words>815</Words>
  <Application>Microsoft Office PowerPoint</Application>
  <PresentationFormat>Экран (4:3)</PresentationFormat>
  <Paragraphs>79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Апекс</vt:lpstr>
      <vt:lpstr>We have hobbies!!!</vt:lpstr>
      <vt:lpstr>Football</vt:lpstr>
      <vt:lpstr>Listening to music</vt:lpstr>
      <vt:lpstr>Swimming</vt:lpstr>
      <vt:lpstr>Dancing</vt:lpstr>
      <vt:lpstr>Bowling</vt:lpstr>
      <vt:lpstr>Playing computer games</vt:lpstr>
      <vt:lpstr>Skiing</vt:lpstr>
      <vt:lpstr>Skating</vt:lpstr>
      <vt:lpstr>Watching TV</vt:lpstr>
      <vt:lpstr>Reading books, magazines</vt:lpstr>
      <vt:lpstr>Collecting coins</vt:lpstr>
      <vt:lpstr>Chess</vt:lpstr>
      <vt:lpstr>Athletics</vt:lpstr>
      <vt:lpstr>Put the right variant.</vt:lpstr>
      <vt:lpstr>Put the right variant.</vt:lpstr>
      <vt:lpstr>Put the right variant.</vt:lpstr>
      <vt:lpstr>Put the right variant.</vt:lpstr>
      <vt:lpstr>Put the right variant.</vt:lpstr>
      <vt:lpstr>Put the right variant.</vt:lpstr>
      <vt:lpstr>Put the right variant.</vt:lpstr>
      <vt:lpstr>Kite - flying</vt:lpstr>
      <vt:lpstr>Answer the questions.</vt:lpstr>
      <vt:lpstr>Слайд 24</vt:lpstr>
      <vt:lpstr>Translate into English.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have hobbies!!!</dc:title>
  <dc:creator>Зулька</dc:creator>
  <cp:lastModifiedBy>Roman</cp:lastModifiedBy>
  <cp:revision>20</cp:revision>
  <dcterms:created xsi:type="dcterms:W3CDTF">2012-03-18T09:17:38Z</dcterms:created>
  <dcterms:modified xsi:type="dcterms:W3CDTF">2013-05-30T14:52:56Z</dcterms:modified>
</cp:coreProperties>
</file>