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4" r:id="rId2"/>
    <p:sldId id="263" r:id="rId3"/>
    <p:sldId id="261" r:id="rId4"/>
    <p:sldId id="260" r:id="rId5"/>
    <p:sldId id="259" r:id="rId6"/>
    <p:sldId id="265" r:id="rId7"/>
    <p:sldId id="262" r:id="rId8"/>
    <p:sldId id="257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5349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2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7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7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1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3444903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6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1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5" y="1316038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1" y="1316038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49" y="6019801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49" y="5849118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1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1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9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1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D43948E-B395-42A3-BB4D-EC6EFD8BEB4A}" type="datetimeFigureOut">
              <a:rPr lang="ru-RU" smtClean="0"/>
              <a:pPr/>
              <a:t>29.01.2012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01AA28-41A6-45E4-80CB-16F3D9ADA5CA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49" y="1050899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49" y="1057987"/>
            <a:ext cx="8629651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1\&#1056;&#1072;&#1073;&#1086;&#1095;&#1080;&#1081;%20&#1089;&#1090;&#1086;&#1083;\&#1048;.%20&#1057;.%20&#1041;&#1072;&#1093;%20-%20&#1052;&#1077;&#1083;&#1086;&#1076;&#1080;&#1103;%20&#1085;&#1072;%20&#1089;&#1090;&#1088;&#1091;&#1085;&#1077;%20&#1089;&#1086;&#1083;&#1100;%20%20(audiopoisk.com).mp3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a16-19bc02b9a30b4ac735c74742c717c372.jpg"/>
          <p:cNvPicPr>
            <a:picLocks noChangeAspect="1"/>
          </p:cNvPicPr>
          <p:nvPr/>
        </p:nvPicPr>
        <p:blipFill>
          <a:blip r:embed="rId3" cstate="print"/>
          <a:srcRect b="13541"/>
          <a:stretch>
            <a:fillRect/>
          </a:stretch>
        </p:blipFill>
        <p:spPr>
          <a:xfrm>
            <a:off x="0" y="500066"/>
            <a:ext cx="9144000" cy="5929330"/>
          </a:xfrm>
          <a:prstGeom prst="rect">
            <a:avLst/>
          </a:prstGeom>
        </p:spPr>
      </p:pic>
      <p:pic>
        <p:nvPicPr>
          <p:cNvPr id="3" name="И. С. Бах - Мелодия на струне соль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a107-b4bd286f07df4af2a1ddbb22f56dc18b.jpg"/>
          <p:cNvPicPr>
            <a:picLocks noChangeAspect="1"/>
          </p:cNvPicPr>
          <p:nvPr/>
        </p:nvPicPr>
        <p:blipFill>
          <a:blip r:embed="rId2" cstate="print"/>
          <a:srcRect b="19791"/>
          <a:stretch>
            <a:fillRect/>
          </a:stretch>
        </p:blipFill>
        <p:spPr>
          <a:xfrm>
            <a:off x="0" y="642918"/>
            <a:ext cx="9144000" cy="5500702"/>
          </a:xfrm>
          <a:prstGeom prst="rect">
            <a:avLst/>
          </a:prstGeom>
        </p:spPr>
      </p:pic>
    </p:spTree>
  </p:cSld>
  <p:clrMapOvr>
    <a:masterClrMapping/>
  </p:clrMapOvr>
  <p:transition advTm="8062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artinka52-5a5281ddcfbfd7d0d7d265799095c4d1.jpg"/>
          <p:cNvPicPr>
            <a:picLocks noChangeAspect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>
          <a:xfrm>
            <a:off x="0" y="571504"/>
            <a:ext cx="9144000" cy="5786454"/>
          </a:xfrm>
          <a:prstGeom prst="rect">
            <a:avLst/>
          </a:prstGeom>
        </p:spPr>
      </p:pic>
    </p:spTree>
  </p:cSld>
  <p:clrMapOvr>
    <a:masterClrMapping/>
  </p:clrMapOvr>
  <p:transition advTm="82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artinka9-0e04761c11bb5acdd8c3823c69f07baf.jpg"/>
          <p:cNvPicPr>
            <a:picLocks noChangeAspect="1"/>
          </p:cNvPicPr>
          <p:nvPr/>
        </p:nvPicPr>
        <p:blipFill>
          <a:blip r:embed="rId2" cstate="print"/>
          <a:srcRect b="17708"/>
          <a:stretch>
            <a:fillRect/>
          </a:stretch>
        </p:blipFill>
        <p:spPr>
          <a:xfrm>
            <a:off x="0" y="642942"/>
            <a:ext cx="9144000" cy="5643578"/>
          </a:xfrm>
          <a:prstGeom prst="rect">
            <a:avLst/>
          </a:prstGeom>
        </p:spPr>
      </p:pic>
    </p:spTree>
  </p:cSld>
  <p:clrMapOvr>
    <a:masterClrMapping/>
  </p:clrMapOvr>
  <p:transition advTm="939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38ce8_f5789e86_L.jpg"/>
          <p:cNvPicPr>
            <a:picLocks noChangeAspect="1"/>
          </p:cNvPicPr>
          <p:nvPr/>
        </p:nvPicPr>
        <p:blipFill>
          <a:blip r:embed="rId2" cstate="print"/>
          <a:srcRect b="15625"/>
          <a:stretch>
            <a:fillRect/>
          </a:stretch>
        </p:blipFill>
        <p:spPr>
          <a:xfrm>
            <a:off x="0" y="428604"/>
            <a:ext cx="9144000" cy="5786454"/>
          </a:xfrm>
          <a:prstGeom prst="rect">
            <a:avLst/>
          </a:prstGeom>
        </p:spPr>
      </p:pic>
    </p:spTree>
  </p:cSld>
  <p:clrMapOvr>
    <a:masterClrMapping/>
  </p:clrMapOvr>
  <p:transition advTm="110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5ceb_7f02a860_XL.jpg"/>
          <p:cNvPicPr>
            <a:picLocks noChangeAspect="1"/>
          </p:cNvPicPr>
          <p:nvPr/>
        </p:nvPicPr>
        <p:blipFill>
          <a:blip r:embed="rId2" cstate="print"/>
          <a:srcRect b="17708"/>
          <a:stretch>
            <a:fillRect/>
          </a:stretch>
        </p:blipFill>
        <p:spPr>
          <a:xfrm>
            <a:off x="0" y="428628"/>
            <a:ext cx="9144000" cy="5643578"/>
          </a:xfrm>
          <a:prstGeom prst="rect">
            <a:avLst/>
          </a:prstGeom>
        </p:spPr>
      </p:pic>
    </p:spTree>
  </p:cSld>
  <p:clrMapOvr>
    <a:masterClrMapping/>
  </p:clrMapOvr>
  <p:transition advTm="9562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491809_dal20river20dalarna20sweden.jpg"/>
          <p:cNvPicPr>
            <a:picLocks noChangeAspect="1"/>
          </p:cNvPicPr>
          <p:nvPr/>
        </p:nvPicPr>
        <p:blipFill>
          <a:blip r:embed="rId2" cstate="print"/>
          <a:srcRect b="22916"/>
          <a:stretch>
            <a:fillRect/>
          </a:stretch>
        </p:blipFill>
        <p:spPr>
          <a:xfrm>
            <a:off x="0" y="642942"/>
            <a:ext cx="9144000" cy="5286388"/>
          </a:xfrm>
          <a:prstGeom prst="rect">
            <a:avLst/>
          </a:prstGeom>
        </p:spPr>
      </p:pic>
    </p:spTree>
  </p:cSld>
  <p:clrMapOvr>
    <a:masterClrMapping/>
  </p:clrMapOvr>
  <p:transition advTm="1078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0158.jpg"/>
          <p:cNvPicPr>
            <a:picLocks noChangeAspect="1"/>
          </p:cNvPicPr>
          <p:nvPr/>
        </p:nvPicPr>
        <p:blipFill>
          <a:blip r:embed="rId2" cstate="print"/>
          <a:srcRect t="23958"/>
          <a:stretch>
            <a:fillRect/>
          </a:stretch>
        </p:blipFill>
        <p:spPr>
          <a:xfrm>
            <a:off x="0" y="785794"/>
            <a:ext cx="9144000" cy="5214950"/>
          </a:xfrm>
          <a:prstGeom prst="rect">
            <a:avLst/>
          </a:prstGeom>
        </p:spPr>
      </p:pic>
    </p:spTree>
  </p:cSld>
  <p:clrMapOvr>
    <a:masterClrMapping/>
  </p:clrMapOvr>
  <p:transition advTm="10531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8710829" cy="5143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14765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0</Words>
  <Application>Microsoft Office PowerPoint</Application>
  <PresentationFormat>Экран (4:3)</PresentationFormat>
  <Paragraphs>0</Paragraphs>
  <Slides>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</dc:creator>
  <cp:lastModifiedBy>USER</cp:lastModifiedBy>
  <cp:revision>10</cp:revision>
  <dcterms:created xsi:type="dcterms:W3CDTF">2010-10-02T10:54:22Z</dcterms:created>
  <dcterms:modified xsi:type="dcterms:W3CDTF">2012-01-29T10:47:06Z</dcterms:modified>
</cp:coreProperties>
</file>