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img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52400"/>
            <a:ext cx="4167188" cy="6553200"/>
          </a:xfrm>
          <a:prstGeom prst="rect">
            <a:avLst/>
          </a:prstGeom>
          <a:noFill/>
        </p:spPr>
      </p:pic>
      <p:pic>
        <p:nvPicPr>
          <p:cNvPr id="4101" name="Picture 5" descr="img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52400"/>
            <a:ext cx="4257675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img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762000"/>
            <a:ext cx="8839200" cy="554513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img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533400"/>
            <a:ext cx="8839200" cy="5838825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img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86800" cy="5502275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img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62000"/>
            <a:ext cx="8763000" cy="5510213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img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763000" cy="554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</cp:revision>
  <dcterms:modified xsi:type="dcterms:W3CDTF">2013-04-05T12:58:24Z</dcterms:modified>
</cp:coreProperties>
</file>