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Заряд ядра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929618" cy="292895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Na,     Fe &gt; Ca</a:t>
            </a: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 &lt; Mg,    Cu &gt; K </a:t>
            </a:r>
          </a:p>
          <a:p>
            <a:pPr algn="l"/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Число электронных слоев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714620"/>
            <a:ext cx="7929618" cy="3357586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K,    Ca &gt; Mg</a:t>
            </a:r>
          </a:p>
          <a:p>
            <a:pPr algn="l"/>
            <a:endParaRPr lang="en-US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 &gt; AI,   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Число электронов на внешнем уровне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3000372"/>
            <a:ext cx="7929618" cy="364333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AI &gt; Mg</a:t>
            </a: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 &lt;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Na = K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Радиус атома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071810"/>
            <a:ext cx="7929618" cy="3429024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Rb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K &gt; Ca</a:t>
            </a: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 &gt; AI,    Mg &lt; Ca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Восстановительные свойства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143248"/>
            <a:ext cx="7929618" cy="2928958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 Mg,     Li &lt; K</a:t>
            </a:r>
          </a:p>
          <a:p>
            <a:pPr algn="l"/>
            <a:endParaRPr lang="en-US" sz="4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Вариант </a:t>
            </a:r>
            <a:r>
              <a:rPr lang="en-US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  </a:t>
            </a:r>
            <a:r>
              <a:rPr lang="en-US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 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 K</a:t>
            </a:r>
            <a:r>
              <a:rPr lang="en-US" sz="4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   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sz="4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Заряд ядра</vt:lpstr>
      <vt:lpstr>Число электронных слоев</vt:lpstr>
      <vt:lpstr>Число электронов на внешнем уровне</vt:lpstr>
      <vt:lpstr>Радиус атома</vt:lpstr>
      <vt:lpstr>Восстановительные свойства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Заряд ядра</dc:title>
  <cp:lastModifiedBy>revaz</cp:lastModifiedBy>
  <cp:revision>1</cp:revision>
  <dcterms:modified xsi:type="dcterms:W3CDTF">2013-04-05T12:57:07Z</dcterms:modified>
</cp:coreProperties>
</file>