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0" r:id="rId3"/>
    <p:sldId id="261" r:id="rId4"/>
    <p:sldId id="256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54F17C-073F-4789-A2BE-CE2781A870C4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E8E7FF-53BC-4996-965E-7116C74F1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70604_925d1889_L[1]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4290"/>
            <a:ext cx="4929222" cy="635798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59-554n[1]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8643998" cy="614366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00px-Archers_frieze_Darius_palace_Louvre_AOD487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428604"/>
            <a:ext cx="3728262" cy="5667396"/>
          </a:xfrm>
        </p:spPr>
      </p:pic>
      <p:pic>
        <p:nvPicPr>
          <p:cNvPr id="9" name="Содержимое 8" descr="image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500042"/>
            <a:ext cx="4572032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00px-Achaemenid_Empire_ru.svg[1]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715436" cy="614366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ПЕРСИДСКАЯ ДЕРЖАВА</a:t>
            </a:r>
            <a:br>
              <a:rPr lang="ru-RU" b="1" dirty="0" smtClean="0"/>
            </a:br>
            <a:r>
              <a:rPr lang="ru-RU" b="1" dirty="0" smtClean="0"/>
              <a:t> «ЦАРЯ ЦАРЕЙ»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/>
          <a:lstStyle/>
          <a:p>
            <a:pPr algn="ctr"/>
            <a:r>
              <a:rPr lang="ru-RU" dirty="0" smtClean="0"/>
              <a:t>ЦАРИ ПЕРСИИ</a:t>
            </a:r>
            <a:endParaRPr lang="ru-RU" dirty="0"/>
          </a:p>
        </p:txBody>
      </p:sp>
      <p:pic>
        <p:nvPicPr>
          <p:cNvPr id="5" name="Содержимое 4" descr="91008f76d7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214874" cy="4357718"/>
          </a:xfrm>
        </p:spPr>
      </p:pic>
      <p:pic>
        <p:nvPicPr>
          <p:cNvPr id="6" name="Содержимое 5" descr="cambyses-ii-king-of-persia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071678"/>
            <a:ext cx="392909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fe0dd9b45539a5bb5c100d5bec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737130" cy="607223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1714488"/>
            <a:ext cx="1984248" cy="3733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457200"/>
            <a:ext cx="347662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ДАРИЙ </a:t>
            </a:r>
            <a:r>
              <a:rPr sz="3600" dirty="0" smtClean="0"/>
              <a:t>I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ПЕРСИДСКИЕ      ВОИНЫ</a:t>
            </a:r>
            <a:endParaRPr lang="ru-RU" dirty="0"/>
          </a:p>
        </p:txBody>
      </p:sp>
      <p:pic>
        <p:nvPicPr>
          <p:cNvPr id="5" name="Содержимое 4" descr="800pxpersianwarriorsfroil7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3857652" cy="4429156"/>
          </a:xfrm>
        </p:spPr>
      </p:pic>
      <p:pic>
        <p:nvPicPr>
          <p:cNvPr id="6" name="Содержимое 5" descr="20100330133711-065_jpg_resize_1000x830__type_jpg_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143116"/>
            <a:ext cx="450059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ПЕРСИДСКИЕ       ВОИНЫ</a:t>
            </a:r>
            <a:endParaRPr lang="ru-RU" dirty="0"/>
          </a:p>
        </p:txBody>
      </p:sp>
      <p:pic>
        <p:nvPicPr>
          <p:cNvPr id="8" name="Содержимое 7" descr="12412344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9474" y="1524000"/>
            <a:ext cx="3631088" cy="4572000"/>
          </a:xfrm>
        </p:spPr>
      </p:pic>
      <p:pic>
        <p:nvPicPr>
          <p:cNvPr id="9" name="Содержимое 8" descr="iranskie_dospehi2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500174"/>
            <a:ext cx="3429023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zoroas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00528" cy="5715000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0" y="1071546"/>
            <a:ext cx="4194048" cy="5214974"/>
          </a:xfrm>
        </p:spPr>
        <p:txBody>
          <a:bodyPr>
            <a:normAutofit fontScale="92500" lnSpcReduction="10000"/>
          </a:bodyPr>
          <a:lstStyle/>
          <a:p>
            <a:pPr indent="92075" algn="just">
              <a:spcAft>
                <a:spcPts val="0"/>
              </a:spcAft>
              <a:defRPr/>
            </a:pPr>
            <a:r>
              <a:rPr lang="ru-RU" sz="2000" dirty="0" smtClean="0"/>
              <a:t>Сам Заратуштра был обычным человеком и никогда в своих вдохновленных речах не подчеркивал собственной значимости и </a:t>
            </a:r>
            <a:r>
              <a:rPr lang="ru-RU" sz="2000" dirty="0" err="1" smtClean="0"/>
              <a:t>богоизбранности</a:t>
            </a:r>
            <a:r>
              <a:rPr lang="ru-RU" sz="2000" dirty="0" smtClean="0"/>
              <a:t>. Он был женат и имел шестерых детей — трех сыновей и трех дочерей. Его проповедь была направлена на таких же простых и честных людей, коим был сам пророк. </a:t>
            </a:r>
          </a:p>
          <a:p>
            <a:pPr marL="98425" indent="22225" algn="just">
              <a:spcAft>
                <a:spcPts val="0"/>
              </a:spcAft>
              <a:defRPr/>
            </a:pPr>
            <a:r>
              <a:rPr lang="ru-RU" sz="2000" dirty="0" smtClean="0"/>
              <a:t>Учение Заратуштры ближе к религии евреев, так как в нем прослеживаются общие нравственные принципы: любовь терпимость, честность.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333876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ЗОРОАСТРИЗМ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82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 ПЕРСИДСКАЯ ДЕРЖАВА  «ЦАРЯ ЦАРЕЙ»</vt:lpstr>
      <vt:lpstr>ЦАРИ ПЕРСИИ</vt:lpstr>
      <vt:lpstr>ДАРИЙ I</vt:lpstr>
      <vt:lpstr>ПЕРСИДСКИЕ      ВОИНЫ</vt:lpstr>
      <vt:lpstr>ПЕРСИДСКИЕ       ВОИНЫ</vt:lpstr>
      <vt:lpstr>ЗОРОАСТРИЗМ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Персидская держава  «царя царей»</dc:title>
  <dc:creator>тимофей</dc:creator>
  <cp:lastModifiedBy>тимофей</cp:lastModifiedBy>
  <cp:revision>15</cp:revision>
  <dcterms:created xsi:type="dcterms:W3CDTF">2011-11-30T17:44:37Z</dcterms:created>
  <dcterms:modified xsi:type="dcterms:W3CDTF">2011-11-30T20:38:19Z</dcterms:modified>
</cp:coreProperties>
</file>