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FB7540-8CBD-4E93-B4AB-F3AF104F8BF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2BFBA8-7F14-46D7-83FF-57A690C6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Обобщение по теме: «Наречие»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Сегодня с утра Мишка был Дон Кихотом. Он вскочил на своего деревянного коня и </a:t>
            </a:r>
            <a:r>
              <a:rPr lang="ru-RU" dirty="0" err="1" smtClean="0"/>
              <a:t>вскач</a:t>
            </a:r>
            <a:r>
              <a:rPr lang="ru-RU" dirty="0" smtClean="0"/>
              <a:t> понесся по саду. Ему было </a:t>
            </a:r>
            <a:r>
              <a:rPr lang="ru-RU" dirty="0" err="1" smtClean="0"/>
              <a:t>невтерпежь</a:t>
            </a:r>
            <a:r>
              <a:rPr lang="ru-RU" dirty="0" smtClean="0"/>
              <a:t> сразиться со злыми волшебниками, которые убегали от него прочь и прятались в зарослях </a:t>
            </a:r>
            <a:r>
              <a:rPr lang="ru-RU" dirty="0" err="1" smtClean="0"/>
              <a:t>крапивы.Он</a:t>
            </a:r>
            <a:r>
              <a:rPr lang="ru-RU" dirty="0" smtClean="0"/>
              <a:t> </a:t>
            </a:r>
            <a:r>
              <a:rPr lang="ru-RU" dirty="0" err="1" smtClean="0"/>
              <a:t>наотмаш</a:t>
            </a:r>
            <a:r>
              <a:rPr lang="ru-RU" dirty="0" smtClean="0"/>
              <a:t> рубил крапиву, пока не споткнулся и не упал </a:t>
            </a:r>
            <a:r>
              <a:rPr lang="ru-RU" dirty="0" err="1" smtClean="0"/>
              <a:t>навзнич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«ПРОВЕРЬ СЕБЯ»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1)(не)</a:t>
            </a:r>
            <a:r>
              <a:rPr lang="ru-RU" dirty="0" err="1" smtClean="0"/>
              <a:t>брежно</a:t>
            </a:r>
            <a:r>
              <a:rPr lang="ru-RU" dirty="0" smtClean="0"/>
              <a:t>                  11)(во)вторых</a:t>
            </a:r>
          </a:p>
          <a:p>
            <a:r>
              <a:rPr lang="ru-RU" dirty="0" smtClean="0"/>
              <a:t>2)ничуть (не)радостно    12) кое(где)</a:t>
            </a:r>
          </a:p>
          <a:p>
            <a:r>
              <a:rPr lang="ru-RU" dirty="0" smtClean="0"/>
              <a:t>3)</a:t>
            </a:r>
            <a:r>
              <a:rPr lang="ru-RU" dirty="0" err="1" smtClean="0"/>
              <a:t>н</a:t>
            </a:r>
            <a:r>
              <a:rPr lang="ru-RU" dirty="0" smtClean="0"/>
              <a:t>(</a:t>
            </a:r>
            <a:r>
              <a:rPr lang="ru-RU" dirty="0" err="1" smtClean="0"/>
              <a:t>е,и</a:t>
            </a:r>
            <a:r>
              <a:rPr lang="ru-RU" dirty="0" smtClean="0"/>
              <a:t>)куда бежать        13)замуж..</a:t>
            </a:r>
          </a:p>
          <a:p>
            <a:r>
              <a:rPr lang="ru-RU" dirty="0" smtClean="0"/>
              <a:t>4)</a:t>
            </a:r>
            <a:r>
              <a:rPr lang="ru-RU" dirty="0" err="1" smtClean="0"/>
              <a:t>н</a:t>
            </a:r>
            <a:r>
              <a:rPr lang="ru-RU" dirty="0" smtClean="0"/>
              <a:t>(</a:t>
            </a:r>
            <a:r>
              <a:rPr lang="ru-RU" dirty="0" err="1" smtClean="0"/>
              <a:t>е,и</a:t>
            </a:r>
            <a:r>
              <a:rPr lang="ru-RU" dirty="0" smtClean="0"/>
              <a:t>)когда не видел    14)</a:t>
            </a:r>
            <a:r>
              <a:rPr lang="ru-RU" dirty="0" err="1" smtClean="0"/>
              <a:t>сплош</a:t>
            </a:r>
            <a:r>
              <a:rPr lang="ru-RU" dirty="0" smtClean="0"/>
              <a:t>..</a:t>
            </a:r>
          </a:p>
          <a:p>
            <a:r>
              <a:rPr lang="ru-RU" dirty="0" smtClean="0"/>
              <a:t>5)</a:t>
            </a:r>
            <a:r>
              <a:rPr lang="ru-RU" dirty="0" err="1" smtClean="0"/>
              <a:t>безбоязне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)о</a:t>
            </a:r>
          </a:p>
          <a:p>
            <a:r>
              <a:rPr lang="ru-RU" dirty="0" smtClean="0"/>
              <a:t>6)</a:t>
            </a:r>
            <a:r>
              <a:rPr lang="ru-RU" dirty="0" err="1" smtClean="0"/>
              <a:t>бесстраш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)о</a:t>
            </a:r>
          </a:p>
          <a:p>
            <a:r>
              <a:rPr lang="ru-RU" dirty="0" smtClean="0"/>
              <a:t>7)хорош(</a:t>
            </a:r>
            <a:r>
              <a:rPr lang="ru-RU" dirty="0" err="1" smtClean="0"/>
              <a:t>е,о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8)</a:t>
            </a:r>
            <a:r>
              <a:rPr lang="ru-RU" dirty="0" err="1" smtClean="0"/>
              <a:t>ещ</a:t>
            </a:r>
            <a:r>
              <a:rPr lang="ru-RU" dirty="0" smtClean="0"/>
              <a:t>(</a:t>
            </a:r>
            <a:r>
              <a:rPr lang="ru-RU" dirty="0" err="1" smtClean="0"/>
              <a:t>о,е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9))</a:t>
            </a:r>
            <a:r>
              <a:rPr lang="ru-RU" dirty="0" err="1" smtClean="0"/>
              <a:t>досух</a:t>
            </a:r>
            <a:r>
              <a:rPr lang="ru-RU" dirty="0" smtClean="0"/>
              <a:t>(</a:t>
            </a:r>
            <a:r>
              <a:rPr lang="ru-RU" dirty="0" err="1" smtClean="0"/>
              <a:t>о,а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10)</a:t>
            </a:r>
            <a:r>
              <a:rPr lang="ru-RU" dirty="0" err="1" smtClean="0"/>
              <a:t>влев</a:t>
            </a:r>
            <a:r>
              <a:rPr lang="ru-RU" dirty="0" smtClean="0"/>
              <a:t>(</a:t>
            </a:r>
            <a:r>
              <a:rPr lang="ru-RU" dirty="0" err="1" smtClean="0"/>
              <a:t>о,а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к заданию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1)небрежно                    11)во-вторых</a:t>
            </a:r>
          </a:p>
          <a:p>
            <a:r>
              <a:rPr lang="ru-RU" dirty="0" smtClean="0"/>
              <a:t>2)ничуть не радостно     12)кое-где</a:t>
            </a:r>
          </a:p>
          <a:p>
            <a:r>
              <a:rPr lang="ru-RU" dirty="0" smtClean="0"/>
              <a:t>3)некуда бежать             13)замуж</a:t>
            </a:r>
          </a:p>
          <a:p>
            <a:r>
              <a:rPr lang="ru-RU" dirty="0" smtClean="0"/>
              <a:t>4)никогда не видел         14)сплошь</a:t>
            </a:r>
          </a:p>
          <a:p>
            <a:r>
              <a:rPr lang="ru-RU" dirty="0" smtClean="0"/>
              <a:t>5)безбоязненно</a:t>
            </a:r>
          </a:p>
          <a:p>
            <a:r>
              <a:rPr lang="ru-RU" dirty="0" smtClean="0"/>
              <a:t>6)бесстрашно</a:t>
            </a:r>
          </a:p>
          <a:p>
            <a:r>
              <a:rPr lang="ru-RU" dirty="0" smtClean="0"/>
              <a:t>7)хорошо</a:t>
            </a:r>
          </a:p>
          <a:p>
            <a:r>
              <a:rPr lang="ru-RU" dirty="0" smtClean="0"/>
              <a:t>8)еще</a:t>
            </a:r>
          </a:p>
          <a:p>
            <a:r>
              <a:rPr lang="ru-RU" dirty="0" smtClean="0"/>
              <a:t>9)досуха</a:t>
            </a:r>
          </a:p>
          <a:p>
            <a:r>
              <a:rPr lang="ru-RU" dirty="0" smtClean="0"/>
              <a:t>10)влево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463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лучше и правильнее распределит следующие наречия в 2 столбика: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7228656" cy="4754928"/>
          </a:xfrm>
        </p:spPr>
        <p:txBody>
          <a:bodyPr/>
          <a:lstStyle/>
          <a:p>
            <a:r>
              <a:rPr lang="ru-RU" dirty="0" smtClean="0"/>
              <a:t>(не)</a:t>
            </a:r>
            <a:r>
              <a:rPr lang="ru-RU" dirty="0" err="1" smtClean="0"/>
              <a:t>лепо</a:t>
            </a:r>
            <a:r>
              <a:rPr lang="ru-RU" dirty="0" smtClean="0"/>
              <a:t>, (</a:t>
            </a:r>
            <a:r>
              <a:rPr lang="ru-RU" dirty="0" err="1" smtClean="0"/>
              <a:t>не</a:t>
            </a:r>
            <a:r>
              <a:rPr lang="ru-RU" dirty="0" smtClean="0"/>
              <a:t>)искренне, (не)хорошо, а плохо,(не)интересно, (не)по-товарищески,(не)аккуратно, (не)далеко, (не)громко, а тихо, (не)высоко, далеко (не)ласково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r>
              <a:rPr lang="ru-RU" dirty="0" smtClean="0"/>
              <a:t>Как вы понимаете пословицу: «Кто грамоте горазд, тому не пропасть»?</a:t>
            </a:r>
          </a:p>
          <a:p>
            <a:endParaRPr lang="ru-RU" dirty="0" smtClean="0"/>
          </a:p>
          <a:p>
            <a:r>
              <a:rPr lang="ru-RU" dirty="0" smtClean="0"/>
              <a:t>Составьте предложения со следующими словами: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1 ряд – некогда, никогда;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2 ряд – негде, нигде;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3ряд – некуда, никуда.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1)интерес(</a:t>
            </a:r>
            <a:r>
              <a:rPr lang="ru-RU" dirty="0" err="1" smtClean="0"/>
              <a:t>н,нн</a:t>
            </a:r>
            <a:r>
              <a:rPr lang="ru-RU" dirty="0" smtClean="0"/>
              <a:t>)о, искус(</a:t>
            </a:r>
            <a:r>
              <a:rPr lang="ru-RU" dirty="0" err="1" smtClean="0"/>
              <a:t>н,нн</a:t>
            </a:r>
            <a:r>
              <a:rPr lang="ru-RU" dirty="0" smtClean="0"/>
              <a:t>)о, </a:t>
            </a:r>
            <a:r>
              <a:rPr lang="ru-RU" dirty="0" err="1" smtClean="0"/>
              <a:t>груст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)о;</a:t>
            </a:r>
          </a:p>
          <a:p>
            <a:r>
              <a:rPr lang="ru-RU" dirty="0" smtClean="0"/>
              <a:t>2)мужестве(</a:t>
            </a:r>
            <a:r>
              <a:rPr lang="ru-RU" dirty="0" err="1" smtClean="0"/>
              <a:t>н,нн</a:t>
            </a:r>
            <a:r>
              <a:rPr lang="ru-RU" dirty="0" smtClean="0"/>
              <a:t>)о, </a:t>
            </a:r>
            <a:r>
              <a:rPr lang="ru-RU" dirty="0" err="1" smtClean="0"/>
              <a:t>умышле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)о, испуга(</a:t>
            </a:r>
            <a:r>
              <a:rPr lang="ru-RU" dirty="0" err="1" smtClean="0"/>
              <a:t>н,нн</a:t>
            </a:r>
            <a:r>
              <a:rPr lang="ru-RU" dirty="0" smtClean="0"/>
              <a:t>)о;</a:t>
            </a:r>
          </a:p>
          <a:p>
            <a:r>
              <a:rPr lang="ru-RU" dirty="0" smtClean="0"/>
              <a:t>3)</a:t>
            </a:r>
            <a:r>
              <a:rPr lang="ru-RU" dirty="0" err="1" smtClean="0"/>
              <a:t>вниматель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)о, </a:t>
            </a:r>
            <a:r>
              <a:rPr lang="ru-RU" dirty="0" err="1" smtClean="0"/>
              <a:t>присталь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)о, </a:t>
            </a:r>
            <a:r>
              <a:rPr lang="ru-RU" dirty="0" err="1" smtClean="0"/>
              <a:t>дружелюб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);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рассея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)о, </a:t>
            </a:r>
            <a:r>
              <a:rPr lang="ru-RU" dirty="0" err="1" smtClean="0"/>
              <a:t>разочарова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)о, торжестве(</a:t>
            </a:r>
            <a:r>
              <a:rPr lang="ru-RU" dirty="0" err="1" smtClean="0"/>
              <a:t>н,нн</a:t>
            </a:r>
            <a:r>
              <a:rPr lang="ru-RU" dirty="0" smtClean="0"/>
              <a:t>)о.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Вспомните, когда в наречиях пишется  одна и две буквы «</a:t>
            </a:r>
            <a:r>
              <a:rPr lang="ru-RU" sz="2000" dirty="0" err="1" smtClean="0"/>
              <a:t>н</a:t>
            </a:r>
            <a:r>
              <a:rPr lang="ru-RU" sz="2000" dirty="0" smtClean="0"/>
              <a:t>»? Найдите строчки, в которых все слова пишутся с двумя «</a:t>
            </a:r>
            <a:r>
              <a:rPr lang="ru-RU" sz="2000" dirty="0" err="1" smtClean="0"/>
              <a:t>н</a:t>
            </a:r>
            <a:r>
              <a:rPr lang="ru-RU" sz="2000" dirty="0" smtClean="0"/>
              <a:t>»: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Как вы понимаете эту пословицу: «Не учась, и лаптя не сплетешь»?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Когда на конце наречий после шипящих пишутся буквы «О» и «Е»? </a:t>
            </a:r>
          </a:p>
          <a:p>
            <a:r>
              <a:rPr lang="ru-RU" dirty="0" smtClean="0"/>
              <a:t>Спишите, обозначая изученную орфограмму:</a:t>
            </a:r>
          </a:p>
          <a:p>
            <a:pPr>
              <a:buNone/>
            </a:pPr>
            <a:r>
              <a:rPr lang="ru-RU" dirty="0" smtClean="0"/>
              <a:t>Певуч…, свеж…, </a:t>
            </a:r>
            <a:r>
              <a:rPr lang="ru-RU" dirty="0" err="1" smtClean="0"/>
              <a:t>ещ</a:t>
            </a:r>
            <a:r>
              <a:rPr lang="ru-RU" dirty="0" smtClean="0"/>
              <a:t>…, горяч…, зловещ…, умоляющ…, угрожающ…, общ….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239000" cy="3312368"/>
          </a:xfrm>
        </p:spPr>
        <p:txBody>
          <a:bodyPr/>
          <a:lstStyle/>
          <a:p>
            <a:r>
              <a:rPr lang="ru-RU" dirty="0" smtClean="0"/>
              <a:t>Сядьте поудобнее, закройте глаза, вспомните о чем-нибудь приятном, улыбнитесь. Откройте глаза 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РВАСПЕ  ДУОПМАЙ</a:t>
            </a:r>
            <a:r>
              <a:rPr lang="ru-RU" dirty="0" smtClean="0"/>
              <a:t>, </a:t>
            </a:r>
            <a:r>
              <a:rPr lang="ru-RU" smtClean="0"/>
              <a:t>ТОМПО  ВОГОРИ 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Как вы понимаете смысл данной пословицы?</a:t>
            </a:r>
          </a:p>
          <a:p>
            <a:r>
              <a:rPr lang="ru-RU" dirty="0" smtClean="0"/>
              <a:t>Найдите в ней наречия.</a:t>
            </a:r>
          </a:p>
          <a:p>
            <a:pPr>
              <a:buNone/>
            </a:pPr>
            <a:r>
              <a:rPr lang="ru-RU" dirty="0" smtClean="0"/>
              <a:t>Сперва, потом</a:t>
            </a:r>
          </a:p>
          <a:p>
            <a:r>
              <a:rPr lang="ru-RU" dirty="0" smtClean="0"/>
              <a:t>Почему наречие «сперва» пишется с суффиксом «а»?</a:t>
            </a:r>
          </a:p>
          <a:p>
            <a:r>
              <a:rPr lang="ru-RU" dirty="0" smtClean="0"/>
              <a:t>Когда на конце  наречия пишутся буквы «а» и «о»?</a:t>
            </a:r>
          </a:p>
          <a:p>
            <a:pPr>
              <a:buNone/>
            </a:pPr>
            <a:r>
              <a:rPr lang="ru-RU" dirty="0" smtClean="0"/>
              <a:t>Справа, сначала</a:t>
            </a:r>
          </a:p>
          <a:p>
            <a:pPr>
              <a:buNone/>
            </a:pPr>
            <a:r>
              <a:rPr lang="ru-RU" dirty="0" smtClean="0"/>
              <a:t>Досрочно, дословно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«Одним словом»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28800"/>
            <a:ext cx="7239000" cy="48463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Замените словосочетания наречиями, которые пишутся через дефис:</a:t>
            </a:r>
          </a:p>
          <a:p>
            <a:pPr>
              <a:buNone/>
            </a:pPr>
            <a:r>
              <a:rPr lang="ru-RU" dirty="0" smtClean="0"/>
              <a:t>На русском языке –</a:t>
            </a:r>
          </a:p>
          <a:p>
            <a:pPr>
              <a:buNone/>
            </a:pPr>
            <a:r>
              <a:rPr lang="ru-RU" dirty="0" smtClean="0"/>
              <a:t>В первую очередь –</a:t>
            </a:r>
          </a:p>
          <a:p>
            <a:pPr>
              <a:buNone/>
            </a:pPr>
            <a:r>
              <a:rPr lang="ru-RU" dirty="0" smtClean="0"/>
              <a:t>Небрежно, плохо –</a:t>
            </a:r>
          </a:p>
          <a:p>
            <a:pPr>
              <a:buNone/>
            </a:pPr>
            <a:r>
              <a:rPr lang="ru-RU" dirty="0" smtClean="0"/>
              <a:t>В какое-нибудь время –</a:t>
            </a:r>
          </a:p>
          <a:p>
            <a:pPr>
              <a:buNone/>
            </a:pPr>
            <a:r>
              <a:rPr lang="ru-RU" dirty="0" smtClean="0"/>
              <a:t>Совсем немного –</a:t>
            </a:r>
          </a:p>
          <a:p>
            <a:pPr>
              <a:buNone/>
            </a:pPr>
            <a:r>
              <a:rPr lang="ru-RU" dirty="0" smtClean="0"/>
              <a:t>Неожиданно - нежданно –</a:t>
            </a:r>
          </a:p>
          <a:p>
            <a:pPr>
              <a:buNone/>
            </a:pPr>
            <a:r>
              <a:rPr lang="ru-RU" dirty="0" smtClean="0"/>
              <a:t>Очень давно –</a:t>
            </a:r>
          </a:p>
          <a:p>
            <a:pPr>
              <a:buNone/>
            </a:pPr>
            <a:r>
              <a:rPr lang="ru-RU" dirty="0" smtClean="0"/>
              <a:t>В точности так -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«ОДНИМ СЛОВОМ»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По-русски</a:t>
            </a:r>
          </a:p>
          <a:p>
            <a:r>
              <a:rPr lang="ru-RU" dirty="0" smtClean="0"/>
              <a:t>Во-первых</a:t>
            </a:r>
          </a:p>
          <a:p>
            <a:r>
              <a:rPr lang="ru-RU" dirty="0" smtClean="0"/>
              <a:t>Кое-как</a:t>
            </a:r>
          </a:p>
          <a:p>
            <a:r>
              <a:rPr lang="ru-RU" dirty="0" smtClean="0"/>
              <a:t>Когда-нибудь</a:t>
            </a:r>
          </a:p>
          <a:p>
            <a:r>
              <a:rPr lang="ru-RU" dirty="0" smtClean="0"/>
              <a:t>Чуть-чуть</a:t>
            </a:r>
          </a:p>
          <a:p>
            <a:r>
              <a:rPr lang="ru-RU" dirty="0" smtClean="0"/>
              <a:t>Негаданно</a:t>
            </a:r>
          </a:p>
          <a:p>
            <a:r>
              <a:rPr lang="ru-RU" dirty="0" smtClean="0"/>
              <a:t>Давно-давно</a:t>
            </a:r>
          </a:p>
          <a:p>
            <a:r>
              <a:rPr lang="ru-RU" dirty="0" err="1" smtClean="0"/>
              <a:t>Точь-точь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</TotalTime>
  <Words>433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Обобщение по теме: «Наречие»</vt:lpstr>
      <vt:lpstr>Кто лучше и правильнее распределит следующие наречия в 2 столбика:</vt:lpstr>
      <vt:lpstr>Слайд 3</vt:lpstr>
      <vt:lpstr>Вспомните, когда в наречиях пишется  одна и две буквы «н»? Найдите строчки, в которых все слова пишутся с двумя «н»:</vt:lpstr>
      <vt:lpstr>Как вы понимаете эту пословицу: «Не учась, и лаптя не сплетешь»? </vt:lpstr>
      <vt:lpstr>Сядьте поудобнее, закройте глаза, вспомните о чем-нибудь приятном, улыбнитесь. Откройте глаза </vt:lpstr>
      <vt:lpstr>Слайд 7</vt:lpstr>
      <vt:lpstr>Игра «Одним словом»</vt:lpstr>
      <vt:lpstr>ИГРА «ОДНИМ СЛОВОМ»</vt:lpstr>
      <vt:lpstr>Слайд 10</vt:lpstr>
      <vt:lpstr>ТЕСТ «ПРОВЕРЬ СЕБЯ»</vt:lpstr>
      <vt:lpstr>Ключ к заданию</vt:lpstr>
    </vt:vector>
  </TitlesOfParts>
  <Company>СОШ им. А. Джанибекова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по теме: «Наречие»</dc:title>
  <dc:creator>Учитель</dc:creator>
  <cp:lastModifiedBy>Учитель</cp:lastModifiedBy>
  <cp:revision>15</cp:revision>
  <dcterms:created xsi:type="dcterms:W3CDTF">2013-01-16T06:43:46Z</dcterms:created>
  <dcterms:modified xsi:type="dcterms:W3CDTF">2013-01-17T13:12:23Z</dcterms:modified>
</cp:coreProperties>
</file>