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85" r:id="rId2"/>
    <p:sldId id="272" r:id="rId3"/>
    <p:sldId id="265" r:id="rId4"/>
    <p:sldId id="266" r:id="rId5"/>
    <p:sldId id="267" r:id="rId6"/>
    <p:sldId id="268" r:id="rId7"/>
    <p:sldId id="283" r:id="rId8"/>
    <p:sldId id="269" r:id="rId9"/>
    <p:sldId id="281" r:id="rId10"/>
    <p:sldId id="280" r:id="rId11"/>
    <p:sldId id="274" r:id="rId12"/>
    <p:sldId id="286" r:id="rId13"/>
  </p:sldIdLst>
  <p:sldSz cx="9144000" cy="6858000" type="screen4x3"/>
  <p:notesSz cx="6858000" cy="9144000"/>
  <p:photoAlbum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094" autoAdjust="0"/>
    <p:restoredTop sz="94660"/>
  </p:normalViewPr>
  <p:slideViewPr>
    <p:cSldViewPr>
      <p:cViewPr>
        <p:scale>
          <a:sx n="68" d="100"/>
          <a:sy n="68" d="100"/>
        </p:scale>
        <p:origin x="-11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8FB5A-9F46-4CA4-997D-562461A9CCBB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6AED66-8EEB-4B72-9AF4-42AB007896E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8CA7-2F62-4217-96A1-DCCDE171A2D2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4497-9157-4A86-B28C-4D07FAF7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8CA7-2F62-4217-96A1-DCCDE171A2D2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4497-9157-4A86-B28C-4D07FAF7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8CA7-2F62-4217-96A1-DCCDE171A2D2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4497-9157-4A86-B28C-4D07FAF7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8CA7-2F62-4217-96A1-DCCDE171A2D2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4497-9157-4A86-B28C-4D07FAF7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8CA7-2F62-4217-96A1-DCCDE171A2D2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4497-9157-4A86-B28C-4D07FAF7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8CA7-2F62-4217-96A1-DCCDE171A2D2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4497-9157-4A86-B28C-4D07FAF7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8CA7-2F62-4217-96A1-DCCDE171A2D2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4497-9157-4A86-B28C-4D07FAF7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8CA7-2F62-4217-96A1-DCCDE171A2D2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4497-9157-4A86-B28C-4D07FAF7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8CA7-2F62-4217-96A1-DCCDE171A2D2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4497-9157-4A86-B28C-4D07FAF7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8CA7-2F62-4217-96A1-DCCDE171A2D2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4497-9157-4A86-B28C-4D07FAF7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EA8CA7-2F62-4217-96A1-DCCDE171A2D2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C4497-9157-4A86-B28C-4D07FAF7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flip="none" rotWithShape="1"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A8CA7-2F62-4217-96A1-DCCDE171A2D2}" type="datetimeFigureOut">
              <a:rPr lang="ru-RU" smtClean="0"/>
              <a:pPr/>
              <a:t>23.12.2012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C4497-9157-4A86-B28C-4D07FAF7517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радуга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685800"/>
            <a:ext cx="9144000" cy="6172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2411760" y="2924944"/>
            <a:ext cx="56166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i="1" dirty="0" smtClean="0">
                <a:solidFill>
                  <a:srgbClr val="FFFF00"/>
                </a:solidFill>
              </a:rPr>
              <a:t>Пейзажи А.И.Куинджи</a:t>
            </a:r>
            <a:endParaRPr lang="ru-RU" sz="32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4067944" y="3717032"/>
            <a:ext cx="54726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Демонстрационный материал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к мастерской  построения знаний </a:t>
            </a:r>
          </a:p>
          <a:p>
            <a:r>
              <a:rPr lang="ru-RU" dirty="0" smtClean="0">
                <a:solidFill>
                  <a:srgbClr val="FFFF00"/>
                </a:solidFill>
              </a:rPr>
              <a:t>«Жизнь, </a:t>
            </a:r>
            <a:r>
              <a:rPr lang="ru-RU" smtClean="0">
                <a:solidFill>
                  <a:srgbClr val="FFFF00"/>
                </a:solidFill>
              </a:rPr>
              <a:t>отданная искусству»</a:t>
            </a:r>
            <a:endParaRPr lang="ru-RU" dirty="0" smtClean="0">
              <a:solidFill>
                <a:srgbClr val="FFFF00"/>
              </a:solidFill>
            </a:endParaRPr>
          </a:p>
          <a:p>
            <a:r>
              <a:rPr lang="ru-RU" dirty="0" smtClean="0">
                <a:solidFill>
                  <a:srgbClr val="FFFF00"/>
                </a:solidFill>
              </a:rPr>
              <a:t>Учитель Васильева В.А.</a:t>
            </a:r>
            <a:endParaRPr lang="ru-RU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1547664" y="1052736"/>
            <a:ext cx="69847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B0F0"/>
                </a:solidFill>
              </a:rPr>
              <a:t>ГБОУ ЦО «Санкт-Петербургский дворец творчества юных»</a:t>
            </a:r>
          </a:p>
          <a:p>
            <a:r>
              <a:rPr lang="ru-RU" sz="2000" b="1" dirty="0" smtClean="0">
                <a:solidFill>
                  <a:srgbClr val="00B0F0"/>
                </a:solidFill>
              </a:rPr>
              <a:t>                                       СОШ № 660</a:t>
            </a:r>
            <a:endParaRPr lang="ru-RU" sz="2000" b="1" dirty="0">
              <a:solidFill>
                <a:srgbClr val="00B0F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75856" y="6165304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B0F0"/>
                </a:solidFill>
              </a:rPr>
              <a:t>Санкт-Петербург 2012</a:t>
            </a:r>
            <a:endParaRPr lang="ru-RU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од моне впечатление.восход солнца 187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1" y="1"/>
            <a:ext cx="9144000" cy="6222528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TextBox 3"/>
          <p:cNvSpPr txBox="1"/>
          <p:nvPr/>
        </p:nvSpPr>
        <p:spPr>
          <a:xfrm>
            <a:off x="539552" y="6309320"/>
            <a:ext cx="8352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Клод Моне. Впечатление. Восход солнца. 1872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уинджи фото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4284000" cy="6120008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Рисунок 2" descr="куиджи3.jpg"/>
          <p:cNvPicPr>
            <a:picLocks noGrp="1" noChangeAspect="1"/>
          </p:cNvPicPr>
          <p:nvPr isPhoto="1"/>
        </p:nvPicPr>
        <p:blipFill>
          <a:blip r:embed="rId3" cstate="print">
            <a:lum/>
          </a:blip>
          <a:stretch>
            <a:fillRect/>
          </a:stretch>
        </p:blipFill>
        <p:spPr>
          <a:xfrm>
            <a:off x="5076056" y="0"/>
            <a:ext cx="4067944" cy="61389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755576" y="6165304"/>
            <a:ext cx="770485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 А.И.Куинджи.  1870</a:t>
            </a:r>
            <a:endParaRPr lang="ru-RU" sz="2400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004048" y="6198990"/>
            <a:ext cx="468052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          А.И.Куинджи.  1907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404664"/>
            <a:ext cx="22322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РЕСУРСЫ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67544" y="980728"/>
            <a:ext cx="741682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b="1" dirty="0" smtClean="0">
              <a:solidFill>
                <a:srgbClr val="FFFF00"/>
              </a:solidFill>
            </a:endParaRPr>
          </a:p>
          <a:p>
            <a:r>
              <a:rPr lang="ru-RU" sz="2000" b="1" dirty="0" smtClean="0">
                <a:solidFill>
                  <a:srgbClr val="FFFF00"/>
                </a:solidFill>
              </a:rPr>
              <a:t>1</a:t>
            </a:r>
            <a:r>
              <a:rPr lang="ru-RU" sz="2000" b="1" dirty="0" smtClean="0">
                <a:solidFill>
                  <a:srgbClr val="FFFF00"/>
                </a:solidFill>
              </a:rPr>
              <a:t>. http://images.yandex.ru/yandsearch?text=куинджи картины</a:t>
            </a:r>
            <a:endParaRPr lang="ru-RU" sz="2000" b="1" dirty="0">
              <a:solidFill>
                <a:srgbClr val="FFFF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1268760"/>
            <a:ext cx="874846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FF00"/>
                </a:solidFill>
              </a:rPr>
              <a:t>        </a:t>
            </a:r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       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smtClean="0">
                <a:solidFill>
                  <a:srgbClr val="FFFF00"/>
                </a:solidFill>
              </a:rPr>
              <a:t>2.  </a:t>
            </a:r>
            <a:r>
              <a:rPr lang="en-US" b="1" dirty="0" smtClean="0">
                <a:solidFill>
                  <a:srgbClr val="FFFF00"/>
                </a:solidFill>
              </a:rPr>
              <a:t>http://images.yandex.ru/yandsearch?text=</a:t>
            </a:r>
            <a:r>
              <a:rPr lang="ru-RU" b="1" dirty="0" err="1" smtClean="0">
                <a:solidFill>
                  <a:srgbClr val="FFFF00"/>
                </a:solidFill>
              </a:rPr>
              <a:t>клод</a:t>
            </a:r>
            <a:r>
              <a:rPr lang="ru-RU" b="1" dirty="0" smtClean="0">
                <a:solidFill>
                  <a:srgbClr val="FFFF00"/>
                </a:solidFill>
              </a:rPr>
              <a:t> </a:t>
            </a:r>
            <a:r>
              <a:rPr lang="ru-RU" b="1" dirty="0" err="1" smtClean="0">
                <a:solidFill>
                  <a:srgbClr val="FFFF00"/>
                </a:solidFill>
              </a:rPr>
              <a:t>моне</a:t>
            </a:r>
            <a:r>
              <a:rPr lang="ru-RU" b="1" dirty="0" smtClean="0">
                <a:solidFill>
                  <a:srgbClr val="FFFF00"/>
                </a:solidFill>
              </a:rPr>
              <a:t> картины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628801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 smtClean="0">
              <a:solidFill>
                <a:srgbClr val="FFFF00"/>
              </a:solidFill>
            </a:endParaRPr>
          </a:p>
          <a:p>
            <a:r>
              <a:rPr lang="ru-RU" b="1" dirty="0" smtClean="0">
                <a:solidFill>
                  <a:srgbClr val="FFFF00"/>
                </a:solidFill>
              </a:rPr>
              <a:t>3</a:t>
            </a:r>
            <a:r>
              <a:rPr lang="ru-RU" b="1" dirty="0" smtClean="0">
                <a:solidFill>
                  <a:srgbClr val="FFFF00"/>
                </a:solidFill>
              </a:rPr>
              <a:t>.  </a:t>
            </a:r>
            <a:r>
              <a:rPr lang="en-US" b="1" dirty="0" smtClean="0">
                <a:solidFill>
                  <a:srgbClr val="FFFF00"/>
                </a:solidFill>
              </a:rPr>
              <a:t>http://images.yandex.ru/yandsearch?text=</a:t>
            </a:r>
            <a:r>
              <a:rPr lang="ru-RU" b="1" dirty="0" err="1" smtClean="0">
                <a:solidFill>
                  <a:srgbClr val="FFFF00"/>
                </a:solidFill>
              </a:rPr>
              <a:t>куинджи</a:t>
            </a:r>
            <a:r>
              <a:rPr lang="ru-RU" b="1" dirty="0" smtClean="0">
                <a:solidFill>
                  <a:srgbClr val="FFFF00"/>
                </a:solidFill>
              </a:rPr>
              <a:t> портреты</a:t>
            </a:r>
            <a:endParaRPr lang="ru-RU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уинджи украинская ночь 1876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211263"/>
            <a:ext cx="9144000" cy="443547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051720" y="5877272"/>
            <a:ext cx="54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             </a:t>
            </a:r>
            <a:r>
              <a:rPr lang="ru-RU" sz="2800" b="1" dirty="0" smtClean="0">
                <a:solidFill>
                  <a:srgbClr val="FFFF00"/>
                </a:solidFill>
              </a:rPr>
              <a:t>Украинская ночь. 1876 </a:t>
            </a:r>
            <a:r>
              <a:rPr lang="ru-RU" sz="2800" dirty="0" smtClean="0">
                <a:solidFill>
                  <a:srgbClr val="FFFF00"/>
                </a:solidFill>
              </a:rPr>
              <a:t>(ГТГ)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уинджи вечер на украине 1878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1189038"/>
            <a:ext cx="9144000" cy="4479925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259632" y="6021288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             Вечер на Украине. 1878 </a:t>
            </a:r>
            <a:r>
              <a:rPr lang="ru-RU" sz="2800" dirty="0" smtClean="0">
                <a:solidFill>
                  <a:srgbClr val="FFFF00"/>
                </a:solidFill>
              </a:rPr>
              <a:t>(ГРМ)   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уинджи березовая роща 187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982663"/>
            <a:ext cx="9144000" cy="489108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3059832" y="6165304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Берёзовая роща. 1879 </a:t>
            </a:r>
            <a:r>
              <a:rPr lang="ru-RU" sz="2800" dirty="0" smtClean="0">
                <a:solidFill>
                  <a:srgbClr val="FFFF00"/>
                </a:solidFill>
              </a:rPr>
              <a:t>(ГТГ)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уинджи после дождя 1879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588803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2987824" y="6021288"/>
            <a:ext cx="45365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После дождя. 1879 </a:t>
            </a:r>
            <a:r>
              <a:rPr lang="ru-RU" sz="2800" dirty="0" smtClean="0">
                <a:solidFill>
                  <a:srgbClr val="FFFF00"/>
                </a:solidFill>
              </a:rPr>
              <a:t>(ГТГ)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лунная ночь на днепре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237312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331640" y="6237312"/>
            <a:ext cx="71287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Лунная ночь на Днепре. 1880 </a:t>
            </a:r>
            <a:r>
              <a:rPr lang="ru-RU" sz="2800" dirty="0" smtClean="0">
                <a:solidFill>
                  <a:srgbClr val="FFFF00"/>
                </a:solidFill>
              </a:rPr>
              <a:t>(ГРМ)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www.artscroll.ru/Images/2008/k/Kuindzhi%20Arhip%20Ivanovich/00016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264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059832" y="6237312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Сумерки. </a:t>
            </a:r>
            <a:r>
              <a:rPr lang="ru-RU" sz="2800" dirty="0" smtClean="0">
                <a:solidFill>
                  <a:srgbClr val="FFFF00"/>
                </a:solidFill>
              </a:rPr>
              <a:t>ГРМ</a:t>
            </a:r>
            <a:endParaRPr lang="ru-RU" sz="28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475656" y="6165304"/>
            <a:ext cx="76683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Эльбрус  вечером. 1898 – 1908 </a:t>
            </a:r>
            <a:r>
              <a:rPr lang="ru-RU" sz="2400" dirty="0" smtClean="0">
                <a:solidFill>
                  <a:srgbClr val="FFFF00"/>
                </a:solidFill>
              </a:rPr>
              <a:t>(ГРМ)</a:t>
            </a:r>
            <a:endParaRPr lang="ru-RU" sz="2400" dirty="0">
              <a:solidFill>
                <a:srgbClr val="FFFF00"/>
              </a:solidFill>
            </a:endParaRPr>
          </a:p>
        </p:txBody>
      </p:sp>
      <p:pic>
        <p:nvPicPr>
          <p:cNvPr id="3074" name="Picture 2" descr="http://img.liveinternet.ru/images/attach/4/11075/11075166_artlib_gallery8398b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13571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лод моне регата в аржантей 1872.jpg"/>
          <p:cNvPicPr>
            <a:picLocks noGrp="1" noChangeAspect="1"/>
          </p:cNvPicPr>
          <p:nvPr isPhoto="1"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59182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1475656" y="6093296"/>
            <a:ext cx="59766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FF00"/>
                </a:solidFill>
              </a:rPr>
              <a:t>Клод Моне. Регата в </a:t>
            </a:r>
            <a:r>
              <a:rPr lang="ru-RU" sz="2800" b="1" dirty="0" err="1" smtClean="0">
                <a:solidFill>
                  <a:srgbClr val="FFFF00"/>
                </a:solidFill>
              </a:rPr>
              <a:t>Аржантёе</a:t>
            </a:r>
            <a:endParaRPr lang="ru-RU" sz="2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735</TotalTime>
  <Words>131</Words>
  <Application>Microsoft Office PowerPoint</Application>
  <PresentationFormat>Экран (4:3)</PresentationFormat>
  <Paragraphs>26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Фотоальбом</dc:title>
  <dc:creator>USER</dc:creator>
  <cp:lastModifiedBy>USER</cp:lastModifiedBy>
  <cp:revision>16</cp:revision>
  <dcterms:created xsi:type="dcterms:W3CDTF">2012-10-07T13:16:04Z</dcterms:created>
  <dcterms:modified xsi:type="dcterms:W3CDTF">2012-12-23T09:43:25Z</dcterms:modified>
</cp:coreProperties>
</file>