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8" r:id="rId4"/>
    <p:sldId id="283" r:id="rId5"/>
    <p:sldId id="310" r:id="rId6"/>
    <p:sldId id="309" r:id="rId7"/>
    <p:sldId id="274" r:id="rId8"/>
    <p:sldId id="277" r:id="rId9"/>
    <p:sldId id="268" r:id="rId10"/>
    <p:sldId id="282" r:id="rId11"/>
    <p:sldId id="304" r:id="rId12"/>
    <p:sldId id="311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590E-96A0-46A0-B4B9-23165B69277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3E2B-6D91-479F-9140-074CC6D6A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ГБОУ ЦО «Санкт-Петербургский дворец творчества юных»</a:t>
            </a:r>
          </a:p>
          <a:p>
            <a:r>
              <a:rPr lang="ru-RU" sz="2400" b="1" smtClean="0"/>
              <a:t>                                           </a:t>
            </a:r>
            <a:r>
              <a:rPr lang="ru-RU" sz="2400" b="1" dirty="0" smtClean="0"/>
              <a:t>СОШ № 660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3284984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</a:t>
            </a:r>
            <a:r>
              <a:rPr lang="ru-RU" sz="2400" dirty="0" smtClean="0">
                <a:solidFill>
                  <a:srgbClr val="FFFF00"/>
                </a:solidFill>
              </a:rPr>
              <a:t>Презентация учителя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русского языка и  литературы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Васильевой В.А</a:t>
            </a:r>
            <a:r>
              <a:rPr lang="ru-RU" dirty="0" smtClean="0">
                <a:solidFill>
                  <a:srgbClr val="FFFF00"/>
                </a:solidFill>
              </a:rPr>
              <a:t>.    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3488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Музей-квартира А.И.Куинджи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Санкт-Петербург 2012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0"/>
            <a:ext cx="5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</a:t>
            </a:r>
            <a:r>
              <a:rPr lang="ru-RU" sz="3600" b="1" dirty="0" smtClean="0"/>
              <a:t>Ученики А.И.Куинджи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рих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052736"/>
            <a:ext cx="2736000" cy="32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аркадий рылов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987824" y="3645024"/>
            <a:ext cx="3420000" cy="230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богаевский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516216" y="980728"/>
            <a:ext cx="2484000" cy="3124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Именитые  ученики</a:t>
            </a:r>
          </a:p>
          <a:p>
            <a:r>
              <a:rPr lang="ru-RU" sz="3600" b="1" dirty="0" smtClean="0"/>
              <a:t>      А.И.Куинджи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02128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Аркадий  Рылов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65104"/>
            <a:ext cx="3195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2800" b="1" dirty="0" smtClean="0"/>
              <a:t>Николай </a:t>
            </a:r>
          </a:p>
          <a:p>
            <a:r>
              <a:rPr lang="ru-RU" sz="2800" b="1" dirty="0" smtClean="0"/>
              <a:t>        Рерих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436510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Константин </a:t>
            </a:r>
            <a:r>
              <a:rPr lang="ru-RU" sz="2800" b="1" dirty="0" err="1" smtClean="0"/>
              <a:t>Богаевский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26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Ресурсы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http://images.yandex.ru/yandsearch?text=куинджи картины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3488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http://images.yandex.ru/yandsearch?p=1&amp;text=</a:t>
            </a:r>
            <a:r>
              <a:rPr lang="ru-RU" dirty="0" err="1" smtClean="0"/>
              <a:t>николай</a:t>
            </a:r>
            <a:r>
              <a:rPr lang="ru-RU" dirty="0" smtClean="0"/>
              <a:t> </a:t>
            </a:r>
            <a:r>
              <a:rPr lang="ru-RU" dirty="0" err="1" smtClean="0"/>
              <a:t>рерих&amp;</a:t>
            </a:r>
            <a:r>
              <a:rPr lang="en-US" dirty="0" err="1" smtClean="0"/>
              <a:t>img_url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7809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http://images.yandex.ru/yandsearch?text=</a:t>
            </a:r>
            <a:r>
              <a:rPr lang="ru-RU" dirty="0" smtClean="0"/>
              <a:t>аркадий </a:t>
            </a:r>
            <a:r>
              <a:rPr lang="ru-RU" dirty="0" err="1" smtClean="0"/>
              <a:t>рылов&amp;</a:t>
            </a:r>
            <a:r>
              <a:rPr lang="en-US" dirty="0" err="1" smtClean="0"/>
              <a:t>img_url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21297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http://commons.wikimedia.org/wiki/File:Archip_Iwanowitsch_Kuindshi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6450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http://ohudognikah.ru/content/kuindzhi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куинджи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0"/>
            <a:ext cx="7056000" cy="5636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56612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Санкт-Петербург. Биржевой переулок, </a:t>
            </a:r>
            <a:r>
              <a:rPr lang="ru-RU" sz="2800" b="1" dirty="0" smtClean="0"/>
              <a:t>18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"/>
            <a:ext cx="2304256" cy="16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ор.доска куинджи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58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11960" y="548680"/>
            <a:ext cx="53170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Архип Иванович </a:t>
            </a:r>
          </a:p>
          <a:p>
            <a:pPr algn="ctr"/>
            <a:r>
              <a:rPr lang="ru-RU" sz="4000" b="1" dirty="0" smtClean="0"/>
              <a:t>  Куинджи </a:t>
            </a:r>
          </a:p>
          <a:p>
            <a:pPr algn="ctr"/>
            <a:r>
              <a:rPr lang="ru-RU" sz="4000" b="1" dirty="0" smtClean="0"/>
              <a:t>провел в этом</a:t>
            </a:r>
          </a:p>
          <a:p>
            <a:pPr algn="ctr"/>
            <a:r>
              <a:rPr lang="ru-RU" sz="4000" b="1" dirty="0" smtClean="0"/>
              <a:t> доме</a:t>
            </a:r>
          </a:p>
          <a:p>
            <a:pPr algn="ctr"/>
            <a:r>
              <a:rPr lang="ru-RU" sz="4000" b="1" dirty="0" smtClean="0"/>
              <a:t>  последние</a:t>
            </a:r>
          </a:p>
          <a:p>
            <a:pPr algn="ctr"/>
            <a:r>
              <a:rPr lang="ru-RU" sz="4000" b="1" dirty="0" smtClean="0"/>
              <a:t> тринадцать лет</a:t>
            </a:r>
          </a:p>
          <a:p>
            <a:pPr algn="ctr"/>
            <a:r>
              <a:rPr lang="ru-RU" sz="4000" b="1" dirty="0" smtClean="0"/>
              <a:t> своей жизни </a:t>
            </a:r>
          </a:p>
          <a:p>
            <a:pPr algn="ctr"/>
            <a:r>
              <a:rPr lang="ru-RU" sz="4000" b="1" dirty="0" smtClean="0"/>
              <a:t> и умер</a:t>
            </a:r>
          </a:p>
          <a:p>
            <a:pPr algn="ctr"/>
            <a:r>
              <a:rPr lang="ru-RU" sz="4000" b="1" dirty="0" smtClean="0"/>
              <a:t> в этой квартире</a:t>
            </a:r>
          </a:p>
          <a:p>
            <a:pPr algn="ctr"/>
            <a:r>
              <a:rPr lang="ru-RU" sz="4000" b="1" dirty="0" smtClean="0"/>
              <a:t> 11 июля 1910 г.</a:t>
            </a:r>
            <a:endParaRPr lang="ru-RU" sz="4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 из мастерской куинджи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9672" y="260648"/>
            <a:ext cx="589383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4941168"/>
            <a:ext cx="7596336" cy="188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Из мансарды-мастерской открывался великолепный вид на город, на стрелку Васильевского острова и Петроградскую                                         сторону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muzey-kvartira_kuindzhi_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55976" y="260648"/>
            <a:ext cx="457844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Kuingi_museum_0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51520" y="260649"/>
            <a:ext cx="424800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4077072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Обстановка жилища отличалась необычайной</a:t>
            </a:r>
          </a:p>
          <a:p>
            <a:r>
              <a:rPr lang="ru-RU" sz="2800" b="1" dirty="0" smtClean="0"/>
              <a:t>скромностью: вся мебель была куплена на аукционе. Самой дорогой  вещью  в доме </a:t>
            </a:r>
          </a:p>
          <a:p>
            <a:r>
              <a:rPr lang="ru-RU" sz="2800" b="1" dirty="0" smtClean="0"/>
              <a:t>было фортепиано супруги Веры </a:t>
            </a:r>
            <a:r>
              <a:rPr lang="ru-RU" sz="2800" b="1" dirty="0" err="1" smtClean="0"/>
              <a:t>Элевфериевны</a:t>
            </a:r>
            <a:endParaRPr lang="ru-RU" sz="2800" b="1" dirty="0" smtClean="0"/>
          </a:p>
          <a:p>
            <a:r>
              <a:rPr lang="ru-RU" sz="2800" b="1" dirty="0" smtClean="0"/>
              <a:t>                                                 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инджи портрет.1jp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868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2040" y="908720"/>
            <a:ext cx="452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Главным украшением</a:t>
            </a:r>
          </a:p>
          <a:p>
            <a:r>
              <a:rPr lang="ru-RU" sz="3200" b="1" dirty="0" smtClean="0"/>
              <a:t>гостиной был портрет</a:t>
            </a:r>
          </a:p>
          <a:p>
            <a:r>
              <a:rPr lang="ru-RU" sz="3200" b="1" dirty="0" smtClean="0"/>
              <a:t>   Архипа Ивановича,</a:t>
            </a:r>
          </a:p>
          <a:p>
            <a:r>
              <a:rPr lang="ru-RU" sz="3200" b="1" dirty="0" smtClean="0"/>
              <a:t>     написанный  его</a:t>
            </a:r>
          </a:p>
          <a:p>
            <a:r>
              <a:rPr lang="ru-RU" sz="3200" b="1" dirty="0" smtClean="0"/>
              <a:t>     старшим  другом </a:t>
            </a:r>
          </a:p>
          <a:p>
            <a:r>
              <a:rPr lang="ru-RU" sz="3200" b="1" dirty="0" smtClean="0"/>
              <a:t>         и  учителем</a:t>
            </a:r>
          </a:p>
          <a:p>
            <a:r>
              <a:rPr lang="ru-RU" sz="3200" b="1" dirty="0" smtClean="0"/>
              <a:t>      И.Н.КРАМСКИМ   </a:t>
            </a:r>
            <a:endParaRPr lang="ru-RU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y-kvartira_kuindzhi_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332656"/>
            <a:ext cx="8515104" cy="53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602128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</a:t>
            </a:r>
            <a:r>
              <a:rPr lang="ru-RU" sz="3200" b="1" dirty="0" smtClean="0"/>
              <a:t>Лестница, ведущая в мастерскую</a:t>
            </a:r>
            <a:endParaRPr lang="ru-RU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ская куинджи.1jp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1600" y="260648"/>
            <a:ext cx="7200799" cy="46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4869160"/>
            <a:ext cx="7506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Мастерская А.И.Куинджи. В настоящее время</a:t>
            </a:r>
          </a:p>
          <a:p>
            <a:r>
              <a:rPr lang="ru-RU" sz="2800" b="1" dirty="0" smtClean="0"/>
              <a:t>здесь представлена экспозиция, посвящённая </a:t>
            </a:r>
          </a:p>
          <a:p>
            <a:r>
              <a:rPr lang="ru-RU" sz="2800" b="1" dirty="0" smtClean="0"/>
              <a:t>его педагогической деятельности в Академии </a:t>
            </a:r>
          </a:p>
          <a:p>
            <a:r>
              <a:rPr lang="ru-RU" sz="2800" b="1" dirty="0" smtClean="0"/>
              <a:t>                               Художеств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308304" cy="56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Д.И.Менделеев был частым гостем семьи Куинджи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193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2012-10-07T13:37:50Z</dcterms:created>
  <dcterms:modified xsi:type="dcterms:W3CDTF">2012-12-18T13:55:10Z</dcterms:modified>
</cp:coreProperties>
</file>