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09CA-217E-441D-A9D8-C2EAC1E9C2C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319F-7A98-4268-8B3B-368FF4432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4286279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Algerian" pitchFamily="82" charset="0"/>
              </a:rPr>
              <a:t>Home, </a:t>
            </a:r>
            <a:r>
              <a:rPr lang="en-US" sz="8800" dirty="0">
                <a:solidFill>
                  <a:srgbClr val="7030A0"/>
                </a:solidFill>
                <a:latin typeface="Algerian" pitchFamily="82" charset="0"/>
              </a:rPr>
              <a:t>s</a:t>
            </a:r>
            <a:r>
              <a:rPr lang="en-US" sz="8800" dirty="0" smtClean="0">
                <a:solidFill>
                  <a:srgbClr val="7030A0"/>
                </a:solidFill>
                <a:latin typeface="Algerian" pitchFamily="82" charset="0"/>
              </a:rPr>
              <a:t>weet home!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animacionnie-kartinki-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786058"/>
            <a:ext cx="2554155" cy="308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071546"/>
            <a:ext cx="5107252" cy="4722356"/>
          </a:xfr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42"/>
            <a:ext cx="2125280" cy="1500198"/>
          </a:xfrm>
          <a:prstGeom prst="rect">
            <a:avLst/>
          </a:prstGeom>
        </p:spPr>
      </p:pic>
      <p:pic>
        <p:nvPicPr>
          <p:cNvPr id="6" name="Рисунок 5" descr="item_38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428868"/>
            <a:ext cx="1285884" cy="1714512"/>
          </a:xfrm>
          <a:prstGeom prst="rect">
            <a:avLst/>
          </a:prstGeom>
        </p:spPr>
      </p:pic>
      <p:pic>
        <p:nvPicPr>
          <p:cNvPr id="7" name="Рисунок 6" descr="303_3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429132"/>
            <a:ext cx="1507176" cy="1928826"/>
          </a:xfrm>
          <a:prstGeom prst="rect">
            <a:avLst/>
          </a:prstGeom>
        </p:spPr>
      </p:pic>
      <p:pic>
        <p:nvPicPr>
          <p:cNvPr id="9" name="Рисунок 8" descr="1303218046-Jacob_Delafon-Patio-41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5431032"/>
            <a:ext cx="1928826" cy="1426968"/>
          </a:xfrm>
          <a:prstGeom prst="rect">
            <a:avLst/>
          </a:prstGeom>
        </p:spPr>
      </p:pic>
      <p:pic>
        <p:nvPicPr>
          <p:cNvPr id="10" name="Рисунок 9" descr="1125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214290"/>
            <a:ext cx="1905013" cy="1428760"/>
          </a:xfrm>
          <a:prstGeom prst="rect">
            <a:avLst/>
          </a:prstGeom>
        </p:spPr>
      </p:pic>
      <p:pic>
        <p:nvPicPr>
          <p:cNvPr id="11" name="Рисунок 10" descr="1077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285728"/>
            <a:ext cx="1831542" cy="1781175"/>
          </a:xfrm>
          <a:prstGeom prst="rect">
            <a:avLst/>
          </a:prstGeom>
        </p:spPr>
      </p:pic>
      <p:pic>
        <p:nvPicPr>
          <p:cNvPr id="12" name="Рисунок 11" descr="md_6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1142984"/>
            <a:ext cx="1734910" cy="2914648"/>
          </a:xfrm>
          <a:prstGeom prst="rect">
            <a:avLst/>
          </a:prstGeom>
        </p:spPr>
      </p:pic>
      <p:pic>
        <p:nvPicPr>
          <p:cNvPr id="13" name="Рисунок 12" descr="televizor-20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5857868"/>
            <a:ext cx="1053951" cy="1000132"/>
          </a:xfrm>
          <a:prstGeom prst="rect">
            <a:avLst/>
          </a:prstGeom>
        </p:spPr>
      </p:pic>
      <p:pic>
        <p:nvPicPr>
          <p:cNvPr id="14" name="Рисунок 13" descr="mks-c-1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64" y="4357694"/>
            <a:ext cx="2190765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33-35fcf6d75fb8a7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686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Kristen ITC" pitchFamily="66" charset="0"/>
              </a:rPr>
              <a:t>Check yourself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1054604" cy="152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tre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2668151" cy="3856846"/>
          </a:xfrm>
        </p:spPr>
      </p:pic>
      <p:pic>
        <p:nvPicPr>
          <p:cNvPr id="8" name="Рисунок 7" descr="5145480.26790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594" y="3286124"/>
            <a:ext cx="2230205" cy="2643206"/>
          </a:xfrm>
          <a:prstGeom prst="rect">
            <a:avLst/>
          </a:prstGeom>
        </p:spPr>
      </p:pic>
      <p:pic>
        <p:nvPicPr>
          <p:cNvPr id="12" name="Рисунок 11" descr="дом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7782" y="2357430"/>
            <a:ext cx="3722813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Now make your dream house and present it!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is our dream house. It has got ______ rooms. They are a _______, a _______, ….</a:t>
            </a:r>
          </a:p>
          <a:p>
            <a:pPr>
              <a:buNone/>
            </a:pPr>
            <a:r>
              <a:rPr lang="en-US" dirty="0" smtClean="0"/>
              <a:t>In the living room there is a ….\there are 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house_draw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357562"/>
            <a:ext cx="2744709" cy="2618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43866" cy="20716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A room where people can have a rest, watch TV, sit together and talk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A living room (a sitting room)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285992"/>
            <a:ext cx="4853000" cy="27128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43866" cy="207167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A room where people</a:t>
            </a:r>
            <a:r>
              <a:rPr lang="ru-RU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can have a meal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A dining room (a kitchen)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dizain_stolovo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857364"/>
            <a:ext cx="4133519" cy="32861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43866" cy="2071678"/>
          </a:xfrm>
        </p:spPr>
        <p:txBody>
          <a:bodyPr>
            <a:normAutofit/>
          </a:bodyPr>
          <a:lstStyle/>
          <a:p>
            <a:pPr marL="360363"/>
            <a:r>
              <a:rPr lang="en-US" dirty="0" smtClean="0">
                <a:latin typeface="Arial Rounded MT Bold" pitchFamily="34" charset="0"/>
              </a:rPr>
              <a:t>A place in a house where people can keep a car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/>
          </a:bodyPr>
          <a:lstStyle/>
          <a:p>
            <a:pPr marL="73025" indent="-73025" algn="ctr"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A garage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gar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857364"/>
            <a:ext cx="4572012" cy="34671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43866" cy="207167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A room where people spend nearly all night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7615262" cy="7858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A bedroom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спальн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857364"/>
            <a:ext cx="5000660" cy="34822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43866" cy="207167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A room where people can cook something tasty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7615262" cy="7858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7030A0"/>
                </a:solidFill>
              </a:rPr>
              <a:t>A kitchen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zakaz_1877381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4518082" cy="35004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7091BB8BB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458" y="0"/>
            <a:ext cx="9188458" cy="6929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8412348" cy="530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118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Home, sweet home!</vt:lpstr>
      <vt:lpstr>Слайд 2</vt:lpstr>
      <vt:lpstr>A room where people can have a rest, watch TV, sit together and talk</vt:lpstr>
      <vt:lpstr>A room where people can have a meal</vt:lpstr>
      <vt:lpstr>A place in a house where people can keep a car</vt:lpstr>
      <vt:lpstr>A room where people spend nearly all night</vt:lpstr>
      <vt:lpstr>A room where people can cook something tasty</vt:lpstr>
      <vt:lpstr>Слайд 8</vt:lpstr>
      <vt:lpstr>Слайд 9</vt:lpstr>
      <vt:lpstr>Слайд 10</vt:lpstr>
      <vt:lpstr>Слайд 11</vt:lpstr>
      <vt:lpstr>Check yourself</vt:lpstr>
      <vt:lpstr>Now make your dream house and present 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Home, sweet home!</dc:title>
  <dc:creator>sony</dc:creator>
  <cp:lastModifiedBy>sony</cp:lastModifiedBy>
  <cp:revision>18</cp:revision>
  <dcterms:created xsi:type="dcterms:W3CDTF">2012-03-14T14:25:52Z</dcterms:created>
  <dcterms:modified xsi:type="dcterms:W3CDTF">2013-01-08T12:10:52Z</dcterms:modified>
</cp:coreProperties>
</file>