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8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65F1B9FB-A1DF-4345-BBE3-BF014A6548CF}" type="datetimeFigureOut">
              <a:rPr lang="ru-RU" smtClean="0"/>
              <a:pPr/>
              <a:t>18.05.2013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1EBED358-B556-4D70-A006-D7417F9DA5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F1B9FB-A1DF-4345-BBE3-BF014A6548CF}" type="datetimeFigureOut">
              <a:rPr lang="ru-RU" smtClean="0"/>
              <a:pPr/>
              <a:t>18.05.2013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ED358-B556-4D70-A006-D7417F9DA5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F1B9FB-A1DF-4345-BBE3-BF014A6548CF}" type="datetimeFigureOut">
              <a:rPr lang="ru-RU" smtClean="0"/>
              <a:pPr/>
              <a:t>18.05.2013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ED358-B556-4D70-A006-D7417F9DA5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65F1B9FB-A1DF-4345-BBE3-BF014A6548CF}" type="datetimeFigureOut">
              <a:rPr lang="ru-RU" smtClean="0"/>
              <a:pPr/>
              <a:t>18.05.2013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1EBED358-B556-4D70-A006-D7417F9DA5D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65F1B9FB-A1DF-4345-BBE3-BF014A6548CF}" type="datetimeFigureOut">
              <a:rPr lang="ru-RU" smtClean="0"/>
              <a:pPr/>
              <a:t>18.05.2013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1EBED358-B556-4D70-A006-D7417F9DA5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F1B9FB-A1DF-4345-BBE3-BF014A6548CF}" type="datetimeFigureOut">
              <a:rPr lang="ru-RU" smtClean="0"/>
              <a:pPr/>
              <a:t>18.05.2013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ED358-B556-4D70-A006-D7417F9DA5D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F1B9FB-A1DF-4345-BBE3-BF014A6548CF}" type="datetimeFigureOut">
              <a:rPr lang="ru-RU" smtClean="0"/>
              <a:pPr/>
              <a:t>18.05.2013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ED358-B556-4D70-A006-D7417F9DA5D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65F1B9FB-A1DF-4345-BBE3-BF014A6548CF}" type="datetimeFigureOut">
              <a:rPr lang="ru-RU" smtClean="0"/>
              <a:pPr/>
              <a:t>18.05.2013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1EBED358-B556-4D70-A006-D7417F9DA5D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F1B9FB-A1DF-4345-BBE3-BF014A6548CF}" type="datetimeFigureOut">
              <a:rPr lang="ru-RU" smtClean="0"/>
              <a:pPr/>
              <a:t>18.05.2013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ED358-B556-4D70-A006-D7417F9DA5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65F1B9FB-A1DF-4345-BBE3-BF014A6548CF}" type="datetimeFigureOut">
              <a:rPr lang="ru-RU" smtClean="0"/>
              <a:pPr/>
              <a:t>18.05.2013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1EBED358-B556-4D70-A006-D7417F9DA5D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65F1B9FB-A1DF-4345-BBE3-BF014A6548CF}" type="datetimeFigureOut">
              <a:rPr lang="ru-RU" smtClean="0"/>
              <a:pPr/>
              <a:t>18.05.2013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1EBED358-B556-4D70-A006-D7417F9DA5D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65F1B9FB-A1DF-4345-BBE3-BF014A6548CF}" type="datetimeFigureOut">
              <a:rPr lang="ru-RU" smtClean="0"/>
              <a:pPr/>
              <a:t>18.05.2013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1EBED358-B556-4D70-A006-D7417F9DA5D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428860" y="1071546"/>
            <a:ext cx="6172200" cy="1894362"/>
          </a:xfrm>
        </p:spPr>
        <p:txBody>
          <a:bodyPr/>
          <a:lstStyle/>
          <a:p>
            <a:r>
              <a:rPr lang="ru-RU" dirty="0" smtClean="0"/>
              <a:t>Почему фламинго розовый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just"/>
            <a:r>
              <a:rPr lang="ru-RU" dirty="0" err="1" smtClean="0"/>
              <a:t>Шлепкина</a:t>
            </a:r>
            <a:r>
              <a:rPr lang="ru-RU" dirty="0" smtClean="0"/>
              <a:t> В.А., учитель начальных классов МКОУ Буланихинской СОШ Зонального района Алтайского края.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Задание: Сосчитай солнечные лучи.</a:t>
            </a:r>
            <a:endParaRPr lang="ru-RU" dirty="0"/>
          </a:p>
        </p:txBody>
      </p:sp>
      <p:pic>
        <p:nvPicPr>
          <p:cNvPr id="9218" name="Picture 2" descr="C:\Users\Дмитрий Ридель\Desktop\16-HB-2013\131744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54187" y="1600200"/>
            <a:ext cx="4873625" cy="48736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Задание: Разберись, по какой дороге рачок доберётся до саванны.</a:t>
            </a:r>
            <a:endParaRPr lang="ru-RU" dirty="0"/>
          </a:p>
        </p:txBody>
      </p:sp>
      <p:pic>
        <p:nvPicPr>
          <p:cNvPr id="10243" name="Picture 3" descr="C:\Users\Дмитрий Ридель\Desktop\16-HB-2013\131814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624097" y="1600200"/>
            <a:ext cx="5133806" cy="48736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Задание: Найди самую маленькую и самую большую обезьянку.</a:t>
            </a:r>
            <a:endParaRPr lang="ru-RU" dirty="0"/>
          </a:p>
        </p:txBody>
      </p:sp>
      <p:pic>
        <p:nvPicPr>
          <p:cNvPr id="11266" name="Picture 2" descr="C:\Users\Дмитрий Ридель\Desktop\16-HB-2013\131837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440067" y="1600200"/>
            <a:ext cx="5501866" cy="48736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Дмитрий Ридель\Desktop\16-HB-2013\13143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4414" y="1"/>
            <a:ext cx="6643702" cy="683401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Задание: Составь слово из льдинок – и ты узнаешь, без чего не бывает льда.</a:t>
            </a:r>
            <a:endParaRPr lang="ru-RU" dirty="0"/>
          </a:p>
        </p:txBody>
      </p:sp>
      <p:pic>
        <p:nvPicPr>
          <p:cNvPr id="2050" name="Picture 2" descr="C:\Users\Дмитрий Ридель\Desktop\16-HB-2013\131513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928794" y="1571612"/>
            <a:ext cx="4798646" cy="48736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Задание: Найди лилию с шестью лепестками.</a:t>
            </a:r>
            <a:endParaRPr lang="ru-RU" dirty="0"/>
          </a:p>
        </p:txBody>
      </p:sp>
      <p:pic>
        <p:nvPicPr>
          <p:cNvPr id="3074" name="Picture 2" descr="C:\Users\Дмитрий Ридель\Desktop\16-HB-2013\131535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284593" y="1600200"/>
            <a:ext cx="5812813" cy="48736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Задание: Раскрась носорога.</a:t>
            </a:r>
            <a:endParaRPr lang="ru-RU" dirty="0"/>
          </a:p>
        </p:txBody>
      </p:sp>
      <p:pic>
        <p:nvPicPr>
          <p:cNvPr id="4098" name="Picture 2" descr="C:\Users\Дмитрий Ридель\Desktop\16-HB-2013\131554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284593" y="1600200"/>
            <a:ext cx="5812813" cy="48736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Задание: Скажи, какие цветы растут справа от указателя, а какие слева? Какое растение сзади указателя?</a:t>
            </a:r>
            <a:endParaRPr lang="ru-RU" dirty="0"/>
          </a:p>
        </p:txBody>
      </p:sp>
      <p:pic>
        <p:nvPicPr>
          <p:cNvPr id="5122" name="Picture 2" descr="C:\Users\Дмитрий Ридель\Desktop\16-HB-2013\131618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68097" y="1600200"/>
            <a:ext cx="6845805" cy="48736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Задание: Раскрась правильно всех зверей.</a:t>
            </a:r>
            <a:endParaRPr lang="ru-RU" dirty="0"/>
          </a:p>
        </p:txBody>
      </p:sp>
      <p:pic>
        <p:nvPicPr>
          <p:cNvPr id="6146" name="Picture 2" descr="C:\Users\Дмитрий Ридель\Desktop\16-HB-2013\131640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506698" y="1600200"/>
            <a:ext cx="5368603" cy="48736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Задание: Сделай гриву льва кудрявой.</a:t>
            </a:r>
            <a:endParaRPr lang="ru-RU" dirty="0"/>
          </a:p>
        </p:txBody>
      </p:sp>
      <p:pic>
        <p:nvPicPr>
          <p:cNvPr id="7170" name="Picture 2" descr="C:\Users\Дмитрий Ридель\Desktop\16-HB-2013\131702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278247" y="1600200"/>
            <a:ext cx="5825505" cy="48736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Задание: Помоги птице добраться до </a:t>
            </a:r>
            <a:r>
              <a:rPr lang="ru-RU" dirty="0" err="1" smtClean="0"/>
              <a:t>Артемии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8194" name="Picture 2" descr="C:\Users\Дмитрий Ридель\Desktop\16-HB-2013\131720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828030" y="1600200"/>
            <a:ext cx="4725939" cy="48736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19</TotalTime>
  <Words>117</Words>
  <Application>Microsoft Office PowerPoint</Application>
  <PresentationFormat>Экран (4:3)</PresentationFormat>
  <Paragraphs>12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Эркер</vt:lpstr>
      <vt:lpstr>Почему фламинго розовый</vt:lpstr>
      <vt:lpstr>Слайд 2</vt:lpstr>
      <vt:lpstr>Задание: Составь слово из льдинок – и ты узнаешь, без чего не бывает льда.</vt:lpstr>
      <vt:lpstr>Задание: Найди лилию с шестью лепестками.</vt:lpstr>
      <vt:lpstr>Задание: Раскрась носорога.</vt:lpstr>
      <vt:lpstr>Задание: Скажи, какие цветы растут справа от указателя, а какие слева? Какое растение сзади указателя?</vt:lpstr>
      <vt:lpstr>Задание: Раскрась правильно всех зверей.</vt:lpstr>
      <vt:lpstr>Задание: Сделай гриву льва кудрявой.</vt:lpstr>
      <vt:lpstr>Задание: Помоги птице добраться до Артемии.</vt:lpstr>
      <vt:lpstr>Задание: Сосчитай солнечные лучи.</vt:lpstr>
      <vt:lpstr>Задание: Разберись, по какой дороге рачок доберётся до саванны.</vt:lpstr>
      <vt:lpstr>Задание: Найди самую маленькую и самую большую обезьянку.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Дмитрий Ридель</dc:creator>
  <cp:lastModifiedBy>Tata</cp:lastModifiedBy>
  <cp:revision>5</cp:revision>
  <dcterms:created xsi:type="dcterms:W3CDTF">2013-01-16T07:12:18Z</dcterms:created>
  <dcterms:modified xsi:type="dcterms:W3CDTF">2013-05-18T19:36:17Z</dcterms:modified>
</cp:coreProperties>
</file>