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6" r:id="rId11"/>
    <p:sldId id="263" r:id="rId12"/>
    <p:sldId id="267" r:id="rId13"/>
    <p:sldId id="268" r:id="rId14"/>
    <p:sldId id="269" r:id="rId15"/>
    <p:sldId id="272" r:id="rId16"/>
    <p:sldId id="270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33ramki.ru/uploads/posts/2010-09/1285090805_www.33ramki.ru_385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sus\Desktop\&#1053;&#1086;&#1074;&#1086;&#1075;&#1086;&#1076;&#1085;&#1103;&#1103;%20&#1089;&#1072;&#1084;&#1073;&#1072;\6233-03.-bellini---samba-de-janeiro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а 2 из 297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71" y="0"/>
            <a:ext cx="91962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1714488"/>
            <a:ext cx="5072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Физминутка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«Новогодняя самба»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32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1857364"/>
            <a:ext cx="1787412" cy="2904545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17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000240"/>
            <a:ext cx="1688370" cy="2114561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24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000240"/>
            <a:ext cx="2876050" cy="2100273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2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143116"/>
            <a:ext cx="1496793" cy="1785946"/>
          </a:xfrm>
          <a:prstGeom prst="rect">
            <a:avLst/>
          </a:prstGeom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2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143116"/>
            <a:ext cx="2421160" cy="2005023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zimaa-29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285992"/>
            <a:ext cx="2922961" cy="1800234"/>
          </a:xfrm>
          <a:prstGeom prst="rect">
            <a:avLst/>
          </a:prstGeom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zimaa-33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4" y="1785926"/>
            <a:ext cx="2474811" cy="2309824"/>
          </a:xfrm>
          <a:prstGeom prst="rect">
            <a:avLst/>
          </a:prstGeom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37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000239"/>
            <a:ext cx="2637419" cy="2421237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37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000240"/>
            <a:ext cx="1500198" cy="2443180"/>
          </a:xfrm>
          <a:prstGeom prst="rect">
            <a:avLst/>
          </a:prstGeom>
        </p:spPr>
      </p:pic>
    </p:spTree>
  </p:cSld>
  <p:clrMapOvr>
    <a:masterClrMapping/>
  </p:clrMapOvr>
  <p:transition advClick="0" advTm="49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2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071678"/>
            <a:ext cx="2643205" cy="2643205"/>
          </a:xfrm>
          <a:prstGeom prst="rect">
            <a:avLst/>
          </a:prstGeom>
        </p:spPr>
      </p:pic>
      <p:pic>
        <p:nvPicPr>
          <p:cNvPr id="3" name="6233-03.-bellini---samba-de-janei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2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2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214554"/>
            <a:ext cx="1950594" cy="2327414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8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143116"/>
            <a:ext cx="1616270" cy="2575074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9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285992"/>
            <a:ext cx="1831456" cy="214997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9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000240"/>
            <a:ext cx="1980267" cy="242412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1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428868"/>
            <a:ext cx="1244294" cy="1766897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13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000240"/>
            <a:ext cx="1716150" cy="2262198"/>
          </a:xfrm>
          <a:prstGeom prst="rect">
            <a:avLst/>
          </a:prstGeom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aa-16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143116"/>
            <a:ext cx="2228865" cy="2476516"/>
          </a:xfrm>
          <a:prstGeom prst="rect">
            <a:avLst/>
          </a:prstGeom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Экран (4:3)</PresentationFormat>
  <Paragraphs>1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Asus</cp:lastModifiedBy>
  <cp:revision>4</cp:revision>
  <dcterms:modified xsi:type="dcterms:W3CDTF">2013-01-13T12:41:12Z</dcterms:modified>
</cp:coreProperties>
</file>