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67" r:id="rId13"/>
    <p:sldId id="270" r:id="rId14"/>
    <p:sldId id="272" r:id="rId15"/>
    <p:sldId id="273" r:id="rId16"/>
    <p:sldId id="274" r:id="rId17"/>
    <p:sldId id="275" r:id="rId18"/>
    <p:sldId id="259" r:id="rId19"/>
    <p:sldId id="264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A42616-FC8C-4BA6-9200-9F2648DDD107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3FC6B7-99BF-4294-9F3F-2FF2603A33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7.jpe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067.radikal.ru/0811/fd/c633b8812809.png" TargetMode="External"/><Relationship Id="rId13" Type="http://schemas.openxmlformats.org/officeDocument/2006/relationships/hyperlink" Target="http://lenagold.narod.ru/fon/clipart/l/lime/lemon52.png" TargetMode="External"/><Relationship Id="rId3" Type="http://schemas.openxmlformats.org/officeDocument/2006/relationships/hyperlink" Target="mynet.com/ha5/analiz/sendromlar.jpg" TargetMode="External"/><Relationship Id="rId7" Type="http://schemas.openxmlformats.org/officeDocument/2006/relationships/hyperlink" Target="http://img-fotki.yandex.ru/get/4421/27302857.a/0_6f808_500b9904_XL" TargetMode="External"/><Relationship Id="rId12" Type="http://schemas.openxmlformats.org/officeDocument/2006/relationships/hyperlink" Target="http://s39.radikal.ru/i086/0807/98/04992c0779f8.png" TargetMode="External"/><Relationship Id="rId2" Type="http://schemas.openxmlformats.org/officeDocument/2006/relationships/hyperlink" Target="http://images.yandex.ru/yandsearch?p=9&amp;text=%D1%84%D0%BE%D1%82%D0%BE%D0%B3%D1%80%D0%B0%D1%84%D0%B8%D1%8F%20%D1%8F%D0%BF%D0%BE%D0%BD%D1%81%D0%BA%D0%BE%D0%B3%D0%BE%20%D0%BC%D0%B0%D0%BB%D1%8C%D1%87%D0%B8%D0%BA%D0%B0&amp;noreask=1&amp;pos=288&amp;rpt=simage&amp;lr=11091&amp;img_url=http://img5.mynet.com/ha5/analiz/sendromla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5&amp;text=%D0%B4%D0%B5%D0%BD%D1%8C%20%D1%80%D0%BE%D0%B6%D0%B4%D0%B5%D0%BD%D0%B8%D1%8F&amp;noreask=1&amp;pos=150&amp;rpt=simage&amp;lr=11091&amp;img_url=http://i029.radikal.ru/1010/4c/9a7339da8a46.jpg" TargetMode="External"/><Relationship Id="rId11" Type="http://schemas.openxmlformats.org/officeDocument/2006/relationships/hyperlink" Target="http://i070.radikal.ru/0811/47/99c2d2b1a899.png" TargetMode="External"/><Relationship Id="rId5" Type="http://schemas.openxmlformats.org/officeDocument/2006/relationships/hyperlink" Target="http://i021.radikal.ru/1210/7b/21e166ac9219.png" TargetMode="External"/><Relationship Id="rId10" Type="http://schemas.openxmlformats.org/officeDocument/2006/relationships/hyperlink" Target="http://s56.radikal.ru/i153/0902/4d/1d88b386f32d.png" TargetMode="External"/><Relationship Id="rId4" Type="http://schemas.openxmlformats.org/officeDocument/2006/relationships/hyperlink" Target="http://images.yandex.ru/yandsearch?text=%D0%BA%D0%B0%D1%80%D1%82%D0%B0%20%D0%B5%D0%B2%D1%80%D0%B0%D0%B7%D0%B8%D0%B8&amp;img_url=http://geology.com/world/asia-map.gif&amp;pos=1&amp;rpt=simage&amp;lr=11091&amp;noreask=1" TargetMode="External"/><Relationship Id="rId9" Type="http://schemas.openxmlformats.org/officeDocument/2006/relationships/hyperlink" Target="http://i063.radikal.ru/0810/8a/70543dcaa48d.png" TargetMode="External"/><Relationship Id="rId14" Type="http://schemas.openxmlformats.org/officeDocument/2006/relationships/hyperlink" Target="http://s56.radikal.ru/i152/1002/c2/fda78af18ea3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hostel365spb.ru/uploads/pics/pastry.jpg" TargetMode="External"/><Relationship Id="rId13" Type="http://schemas.openxmlformats.org/officeDocument/2006/relationships/hyperlink" Target="http://forumkiev.com/attachments/10613d1271254263-22-2671102-bliny.jpg" TargetMode="External"/><Relationship Id="rId18" Type="http://schemas.openxmlformats.org/officeDocument/2006/relationships/hyperlink" Target="http://www.nashipodarki.ru/images/288_big%5b1%5d.jpg" TargetMode="External"/><Relationship Id="rId3" Type="http://schemas.openxmlformats.org/officeDocument/2006/relationships/hyperlink" Target="http://www.offer.kiev.ua/img/4d8078b8306eb.jpg" TargetMode="External"/><Relationship Id="rId21" Type="http://schemas.openxmlformats.org/officeDocument/2006/relationships/hyperlink" Target="http://shopedu.ru/uploaded_files/shop_images/965.jpg" TargetMode="External"/><Relationship Id="rId7" Type="http://schemas.openxmlformats.org/officeDocument/2006/relationships/hyperlink" Target="http://cdrrhq.ru/fanart/Lahwhiney/img/b_CD.jpg" TargetMode="External"/><Relationship Id="rId12" Type="http://schemas.openxmlformats.org/officeDocument/2006/relationships/hyperlink" Target="http://i97.carguru.ru/40/51/65140/6/1258606/12283.jpeg" TargetMode="External"/><Relationship Id="rId17" Type="http://schemas.openxmlformats.org/officeDocument/2006/relationships/hyperlink" Target="http://www.my-vernisage.ru/products_pictures/tarelka-ploskaya-gzhel-153-B.jpg" TargetMode="External"/><Relationship Id="rId2" Type="http://schemas.openxmlformats.org/officeDocument/2006/relationships/hyperlink" Target="http://www.ygo.ru/img/o/58c1452836eb0b57b814d21bc4d32533.png" TargetMode="External"/><Relationship Id="rId16" Type="http://schemas.openxmlformats.org/officeDocument/2006/relationships/hyperlink" Target="http://www.gar-ptisa.ru/admin/pictures/411239b.jpg" TargetMode="External"/><Relationship Id="rId20" Type="http://schemas.openxmlformats.org/officeDocument/2006/relationships/hyperlink" Target="http://tomatoz.ru/uploads/posts/2011-06/1308413400_ab23789dae71_resiz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adbauman.com.ua/usrfiles/zakoxani/konkurs/obryad_.jpg" TargetMode="External"/><Relationship Id="rId11" Type="http://schemas.openxmlformats.org/officeDocument/2006/relationships/hyperlink" Target="http://tandir.com.ua/products_pictures/4_2214-B.jpg" TargetMode="External"/><Relationship Id="rId5" Type="http://schemas.openxmlformats.org/officeDocument/2006/relationships/hyperlink" Target="http://obedai.su/images/produktciy-torgovli/blinchiki-i-pirozhki/vatrushka.jpg" TargetMode="External"/><Relationship Id="rId15" Type="http://schemas.openxmlformats.org/officeDocument/2006/relationships/hyperlink" Target="http://www.mytyshi.ru/pic/jost2.gif" TargetMode="External"/><Relationship Id="rId10" Type="http://schemas.openxmlformats.org/officeDocument/2006/relationships/hyperlink" Target="http://kita.com.ua/uploads/tiny_mce/loadimg/th_ee0d47ef16770ddb80b552708940bd20.gif?hash=201" TargetMode="External"/><Relationship Id="rId19" Type="http://schemas.openxmlformats.org/officeDocument/2006/relationships/hyperlink" Target="http://www.narpromysel.ru/UserFiles/Image/1_110_2.jpg" TargetMode="External"/><Relationship Id="rId4" Type="http://schemas.openxmlformats.org/officeDocument/2006/relationships/hyperlink" Target="http://ladybye.ru/wp-content/uploads/2010/12/clip8914.jpg" TargetMode="External"/><Relationship Id="rId9" Type="http://schemas.openxmlformats.org/officeDocument/2006/relationships/hyperlink" Target="http://www.veselo.crimea.ua/veselo/jpg/1/yslygu_7.jpg" TargetMode="External"/><Relationship Id="rId14" Type="http://schemas.openxmlformats.org/officeDocument/2006/relationships/hyperlink" Target="http://s005.radikal.ru/i211/1110/e3/58fa5686f52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02.rupor.sampo.ru/remote/d4b62427fbb794b8152491adf67a9521.jpeg" TargetMode="External"/><Relationship Id="rId13" Type="http://schemas.openxmlformats.org/officeDocument/2006/relationships/hyperlink" Target="http://chudo.org/wp-content/uploads/2012/08/1.png" TargetMode="External"/><Relationship Id="rId3" Type="http://schemas.openxmlformats.org/officeDocument/2006/relationships/hyperlink" Target="http://www.hohloma.org/images/tovary/0033.jpg" TargetMode="External"/><Relationship Id="rId7" Type="http://schemas.openxmlformats.org/officeDocument/2006/relationships/hyperlink" Target="http://media.nn.ru/data/ufiles/4/1/84/80/1848024.54400.jpg" TargetMode="External"/><Relationship Id="rId12" Type="http://schemas.openxmlformats.org/officeDocument/2006/relationships/hyperlink" Target="http://fuza.ru/uploads/posts/2011-10/1318428600_3-photo.jpg" TargetMode="External"/><Relationship Id="rId2" Type="http://schemas.openxmlformats.org/officeDocument/2006/relationships/hyperlink" Target="http://www.100-igrushek.ru/published/publicdata/100TOYS/attachments/SC/products_pictures/104428_SIM_en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max-toy.ru/products_pictures/myach-d-200mm-lakirov-(sport)-24230-B.jpg" TargetMode="External"/><Relationship Id="rId11" Type="http://schemas.openxmlformats.org/officeDocument/2006/relationships/hyperlink" Target="http://oriontoys.ru/d/76177/d/378804403_6.jpg" TargetMode="External"/><Relationship Id="rId5" Type="http://schemas.openxmlformats.org/officeDocument/2006/relationships/hyperlink" Target="http://mamontenok-toys.ru/published/publicdata/U98349/attachments/SC/products_pictures/9%20%D0%B4%D0%B5%D1%82_enl.jpg" TargetMode="External"/><Relationship Id="rId15" Type="http://schemas.openxmlformats.org/officeDocument/2006/relationships/hyperlink" Target="http://do.gendocs.ru/docs/index-151915.html" TargetMode="External"/><Relationship Id="rId10" Type="http://schemas.openxmlformats.org/officeDocument/2006/relationships/hyperlink" Target="http://www.placeclub.ru/sites/default/files/jigsaw-puzzle-kids-games-online.jpg" TargetMode="External"/><Relationship Id="rId4" Type="http://schemas.openxmlformats.org/officeDocument/2006/relationships/hyperlink" Target="http://www.my-vernisage.ru/products_pictures/semenovskaya-matreshka-8-kukol-676-B.jpg" TargetMode="External"/><Relationship Id="rId9" Type="http://schemas.openxmlformats.org/officeDocument/2006/relationships/hyperlink" Target="http://www.kroha74.ru/cat/61957388/705869_l.jpg" TargetMode="External"/><Relationship Id="rId14" Type="http://schemas.openxmlformats.org/officeDocument/2006/relationships/hyperlink" Target="http://pchelka-nn.ru/components/com_virtuemart/shop_image/product/____________1____4ddf7c4e6a63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305800" cy="201622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Чем порадовать друга?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Непосредственно образовательная деятельность в подготовительной логопедической группе для детей с ОНР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305800" cy="7373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МДОБУ № 38 «Солнышко» </a:t>
            </a:r>
          </a:p>
          <a:p>
            <a:r>
              <a:rPr lang="ru-RU" b="1" dirty="0" smtClean="0"/>
              <a:t>комбинированного вида г.Орска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059832" y="4653136"/>
            <a:ext cx="5641504" cy="1440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Учитель-логопед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Филипенко Галина Петровна</a:t>
            </a:r>
            <a:endParaRPr kumimoji="0" lang="ru-RU" sz="2200" b="1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://kita.com.ua/uploads/tiny_mce/loadimg/th_ee0d47ef16770ddb80b552708940bd20.gif?hash=2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149080"/>
            <a:ext cx="386569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715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Пирожки мягкие, а блины еще…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forumkiev.com/attachments/10613d1271254263-22-2671102-blin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700808"/>
            <a:ext cx="3264362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4" name="Picture 4" descr="http://s005.radikal.ru/i211/1110/e3/58fa5686f52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340768"/>
            <a:ext cx="3827917" cy="2870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Назови посуду ласково: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www.mytyshi.ru/pic/jost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28800"/>
            <a:ext cx="232492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nashipodarki.ru/images/288_big%5b1%5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6774910" y="1802154"/>
            <a:ext cx="1066839" cy="100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narpromysel.ru/UserFiles/Image/1_110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3501008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tomatoz.ru/uploads/posts/2011-06/1308413400_ab23789dae71_resiz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1772816"/>
            <a:ext cx="152797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www.my-vernisage.ru/products_pictures/tarelka-ploskaya-gzhel-153-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4653136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gar-ptisa.ru/admin/pictures/411239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4077071"/>
            <a:ext cx="2478700" cy="236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shopedu.ru/uploaded_files/shop_images/96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3140967"/>
            <a:ext cx="1872208" cy="261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grushki-handmade.ru/wp-content/uploads/2011/12/i_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484992">
            <a:off x="1035909" y="1437690"/>
            <a:ext cx="3345377" cy="501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2204864"/>
            <a:ext cx="3503240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 – веселая игрушка, а зовут меня Петрушка!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332656"/>
            <a:ext cx="63367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Физминутка</a:t>
            </a: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2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 задача – выберите слова, в названии которых 1-й звук твердый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7650" name="Picture 2" descr="http://www.100-igrushek.ru/published/publicdata/100TOYS/attachments/SC/products_pictures/104428_SIM_en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16832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://mamontenok-toys.ru/published/publicdata/U98349/attachments/SC/products_pictures/9%20%D0%B4%D0%B5%D1%82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2132856"/>
            <a:ext cx="1152128" cy="1366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http://www.hohloma.org/images/tovary/00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1988840"/>
            <a:ext cx="1224136" cy="146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6" name="Picture 8" descr="http://damax-toy.ru/products_pictures/myach-d-200mm-lakirov-(sport)-24230-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3429000"/>
            <a:ext cx="86409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8" name="Picture 10" descr="http://media.nn.ru/data/ufiles/4/1/84/80/1848024.544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2708920"/>
            <a:ext cx="1152128" cy="1493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0" name="Picture 12" descr="http://static02.rupor.sampo.ru/remote/d4b62427fbb794b8152491adf67a9521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2" y="4509120"/>
            <a:ext cx="1381449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2" name="Picture 14" descr="http://www.kroha74.ru/cat/61957388/705869_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99792" y="3861048"/>
            <a:ext cx="1800200" cy="157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4" name="Picture 16" descr="http://www.placeclub.ru/sites/default/files/jigsaw-puzzle-kids-games-onlin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67744" y="1772816"/>
            <a:ext cx="1728192" cy="1049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6" name="Picture 18" descr="http://oriontoys.ru/d/76177/d/378804403_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264" y="4005064"/>
            <a:ext cx="1952625" cy="107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8" name="Picture 20" descr="http://fuza.ru/uploads/posts/2011-10/1318428600_3-photo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932040" y="4797152"/>
            <a:ext cx="181641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70" name="Picture 22" descr="http://chudo.org/wp-content/uploads/2012/08/1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948264" y="5229200"/>
            <a:ext cx="1224136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72" name="Picture 24" descr="http://pchelka-nn.ru/components/com_virtuemart/shop_image/product/____________1____4ddf7c4e6a63e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07704" y="5314758"/>
            <a:ext cx="1440160" cy="1402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6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76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76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7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7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76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 задача – выберите слова, в названии которых столько же слогов, сколько в слове «игрушки»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7654" name="Picture 6" descr="http://www.hohloma.org/images/tovary/0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1916832"/>
            <a:ext cx="1224136" cy="146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8" name="Picture 10" descr="http://media.nn.ru/data/ufiles/4/1/84/80/1848024.544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420888"/>
            <a:ext cx="1152128" cy="1493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0" name="Picture 12" descr="http://static02.rupor.sampo.ru/remote/d4b62427fbb794b8152491adf67a9521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437112"/>
            <a:ext cx="1525465" cy="127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2" name="Picture 14" descr="http://www.kroha74.ru/cat/61957388/705869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3861048"/>
            <a:ext cx="1800200" cy="157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4" name="Picture 16" descr="http://www.placeclub.ru/sites/default/files/jigsaw-puzzle-kids-games-onlin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2132856"/>
            <a:ext cx="1728192" cy="1049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6" name="Picture 18" descr="http://oriontoys.ru/d/76177/d/378804403_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264" y="4005064"/>
            <a:ext cx="1952625" cy="107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8" name="Picture 20" descr="http://fuza.ru/uploads/posts/2011-10/1318428600_3-photo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32040" y="4797152"/>
            <a:ext cx="181641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70" name="Picture 22" descr="http://chudo.org/wp-content/uploads/2012/08/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5229200"/>
            <a:ext cx="1224136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7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7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7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 задача – выберите слова, которые подходят к предложенной схеме: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7654" name="Picture 6" descr="http://www.hohloma.org/images/tovary/0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4005064"/>
            <a:ext cx="1224136" cy="146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0" name="Picture 12" descr="http://static02.rupor.sampo.ru/remote/d4b62427fbb794b8152491adf67a952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068960"/>
            <a:ext cx="1525465" cy="127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2" name="Picture 14" descr="http://www.kroha74.ru/cat/61957388/705869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4293096"/>
            <a:ext cx="1800200" cy="157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8" name="Picture 20" descr="http://fuza.ru/uploads/posts/2011-10/1318428600_3-photo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140968"/>
            <a:ext cx="181641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772816"/>
            <a:ext cx="48965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916832"/>
            <a:ext cx="4320480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 rot="16200000">
            <a:off x="2915816" y="2060848"/>
            <a:ext cx="288032" cy="10081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есяц 15"/>
          <p:cNvSpPr/>
          <p:nvPr/>
        </p:nvSpPr>
        <p:spPr>
          <a:xfrm rot="16200000">
            <a:off x="5940152" y="2060848"/>
            <a:ext cx="288032" cy="10081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/>
          <p:cNvSpPr/>
          <p:nvPr/>
        </p:nvSpPr>
        <p:spPr>
          <a:xfrm rot="16200000">
            <a:off x="4427984" y="2060848"/>
            <a:ext cx="288032" cy="1008112"/>
          </a:xfrm>
          <a:prstGeom prst="mo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иагональная полоса 17"/>
          <p:cNvSpPr/>
          <p:nvPr/>
        </p:nvSpPr>
        <p:spPr>
          <a:xfrm>
            <a:off x="4499992" y="2276872"/>
            <a:ext cx="216024" cy="216024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7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 задача – выберите слово,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к которому составлена схема: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7654" name="Picture 6" descr="http://www.hohloma.org/images/tovary/0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4077072"/>
            <a:ext cx="1224136" cy="146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2" name="Picture 14" descr="http://www.kroha74.ru/cat/61957388/705869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4005064"/>
            <a:ext cx="1800200" cy="157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8" name="Picture 20" descr="http://fuza.ru/uploads/posts/2011-10/1318428600_3-phot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4077072"/>
            <a:ext cx="181641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59632" y="2132856"/>
            <a:ext cx="720080" cy="7200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51720" y="2132856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43808" y="2132856"/>
            <a:ext cx="720080" cy="7200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35896" y="2132856"/>
            <a:ext cx="72008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27984" y="2132856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20072" y="2132856"/>
            <a:ext cx="720080" cy="7200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12160" y="2132856"/>
            <a:ext cx="720080" cy="7200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804248" y="2132856"/>
            <a:ext cx="72008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1010376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История русской матрешки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1986" name="Picture 2" descr="http://do.gendocs.ru/pars_docs/tw_refs/152/151915/151915_html_m103b6a0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132856"/>
            <a:ext cx="2088232" cy="249807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013176"/>
            <a:ext cx="2736304" cy="715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Фукурума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8" name="Picture 4" descr="http://www.my-vernisage.ru/products_pictures/semenovskaya-matreshka-8-kukol-676-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916832"/>
            <a:ext cx="3816424" cy="38164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5877272"/>
            <a:ext cx="2736304" cy="715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Матрёшка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Ссылки на использованные ресурсы:</a:t>
            </a:r>
            <a:endParaRPr lang="ru-RU" sz="3200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Японский мальчик - </a:t>
            </a:r>
            <a:r>
              <a:rPr lang="en-US" dirty="0" smtClean="0">
                <a:hlinkClick r:id="rId2"/>
              </a:rPr>
              <a:t>http://images.yandex.ru/yandsearch?p=9&amp;text=%D1%84%D0%BE%D1%82%D0%BE%D0%B3%D1%80%D0%B0%D1%84%D0%B8%D1%8F%20%D1%8F%D0%BF%D0%BE%D0%BD%D1%81%D0%BA%D0%BE%D0%B3%D0%BE%20%D0%BC%D0%B0%D0%BB%D1%8C%D1%87%D0%B8%D0%BA%D0%B0&amp;noreask=1&amp;pos=288&amp;rpt=simage&amp;lr=11091&amp;img_url=http%3A%2F%2Fimg5.</a:t>
            </a:r>
            <a:r>
              <a:rPr lang="en-US" dirty="0" smtClean="0">
                <a:hlinkClick r:id="rId3"/>
              </a:rPr>
              <a:t>mynet.com%2Fha5%2Fanaliz%2Fsendromlar.jpg</a:t>
            </a:r>
            <a:endParaRPr lang="ru-RU" dirty="0" smtClean="0"/>
          </a:p>
          <a:p>
            <a:r>
              <a:rPr lang="ru-RU" dirty="0" smtClean="0"/>
              <a:t>Карта Евразии - </a:t>
            </a:r>
            <a:r>
              <a:rPr lang="en-US" dirty="0" smtClean="0">
                <a:hlinkClick r:id="rId4"/>
              </a:rPr>
              <a:t>http://images.yandex.ru/yandsearch?text=%D0%BA%D0%B0%D1%80%D1%82%D0%B0%20%D0%B5%D0%B2%D1%80%D0%B0%D0%B7%D0%B8%D0%B8&amp;img_url=http%3A%2F%2Fgeology.com%2Fworld%2Fasia-map.gif&amp;pos=1&amp;rpt=simage&amp;lr=11091&amp;noreask=1</a:t>
            </a:r>
            <a:endParaRPr lang="ru-RU" dirty="0" smtClean="0"/>
          </a:p>
          <a:p>
            <a:r>
              <a:rPr lang="ru-RU" dirty="0" smtClean="0"/>
              <a:t>Самолет - </a:t>
            </a:r>
            <a:r>
              <a:rPr lang="en-US" dirty="0" smtClean="0">
                <a:hlinkClick r:id="rId5"/>
              </a:rPr>
              <a:t>http://i021.radikal.ru/1210/7b/21e166ac9219.png</a:t>
            </a:r>
            <a:endParaRPr lang="ru-RU" dirty="0" smtClean="0"/>
          </a:p>
          <a:p>
            <a:r>
              <a:rPr lang="ru-RU" dirty="0" smtClean="0"/>
              <a:t>Открытка «с днем рождения» - </a:t>
            </a:r>
            <a:r>
              <a:rPr lang="en-US" dirty="0" smtClean="0">
                <a:hlinkClick r:id="rId6"/>
              </a:rPr>
              <a:t>http://images.yandex.ru/yandsearch?p=5&amp;text=%D0%B4%D0%B5%D0%BD%D1%8C%20%D1%80%D0%BE%D0%B6%D0%B4%D0%B5%D0%BD%D0%B8%D1%8F&amp;noreask=1&amp;pos=150&amp;rpt=simage&amp;lr=11091&amp;img_url=http%3A%2F%2Fi029.radikal.ru%2F1010%2F4c%2F9a7339da8a46.jpg</a:t>
            </a:r>
            <a:endParaRPr lang="ru-RU" dirty="0" smtClean="0"/>
          </a:p>
          <a:p>
            <a:r>
              <a:rPr lang="ru-RU" dirty="0" smtClean="0"/>
              <a:t>Ярмарка - </a:t>
            </a:r>
            <a:r>
              <a:rPr lang="en-US" dirty="0" smtClean="0">
                <a:hlinkClick r:id="rId7"/>
              </a:rPr>
              <a:t>http://img-fotki.yandex.ru/get/4421/27302857.a/0_6f808_500b9904_XL</a:t>
            </a:r>
            <a:endParaRPr lang="ru-RU" dirty="0" smtClean="0"/>
          </a:p>
          <a:p>
            <a:r>
              <a:rPr lang="ru-RU" dirty="0" smtClean="0"/>
              <a:t>Помидор - </a:t>
            </a:r>
            <a:r>
              <a:rPr lang="en-US" dirty="0" smtClean="0">
                <a:hlinkClick r:id="rId8"/>
              </a:rPr>
              <a:t>http://i067.radikal.ru/0811/fd/c633b8812809.png</a:t>
            </a:r>
            <a:endParaRPr lang="ru-RU" dirty="0" smtClean="0"/>
          </a:p>
          <a:p>
            <a:r>
              <a:rPr lang="ru-RU" dirty="0" smtClean="0"/>
              <a:t>Арбуз - </a:t>
            </a:r>
            <a:r>
              <a:rPr lang="en-US" dirty="0" smtClean="0">
                <a:hlinkClick r:id="rId9"/>
              </a:rPr>
              <a:t>http://i063.radikal.ru/0810/8a/70543dcaa48d.png</a:t>
            </a:r>
            <a:endParaRPr lang="ru-RU" dirty="0" smtClean="0"/>
          </a:p>
          <a:p>
            <a:r>
              <a:rPr lang="ru-RU" dirty="0" smtClean="0"/>
              <a:t>Ананас - </a:t>
            </a:r>
            <a:r>
              <a:rPr lang="en-US" dirty="0" smtClean="0">
                <a:hlinkClick r:id="rId10"/>
              </a:rPr>
              <a:t>http://s56.radikal.ru/i153/0902/4d/1d88b386f32d.png</a:t>
            </a:r>
            <a:endParaRPr lang="ru-RU" dirty="0" smtClean="0"/>
          </a:p>
          <a:p>
            <a:r>
              <a:rPr lang="ru-RU" dirty="0" smtClean="0"/>
              <a:t>Морковь - </a:t>
            </a:r>
            <a:r>
              <a:rPr lang="en-US" dirty="0" smtClean="0">
                <a:hlinkClick r:id="rId11"/>
              </a:rPr>
              <a:t>http://i070.radikal.ru/0811/47/99c2d2b1a899.png</a:t>
            </a:r>
            <a:endParaRPr lang="ru-RU" dirty="0" smtClean="0"/>
          </a:p>
          <a:p>
            <a:r>
              <a:rPr lang="ru-RU" dirty="0" smtClean="0"/>
              <a:t>Апельсин - </a:t>
            </a:r>
            <a:r>
              <a:rPr lang="en-US" dirty="0" smtClean="0">
                <a:hlinkClick r:id="rId12"/>
              </a:rPr>
              <a:t>http://s39.radikal.ru/i086/0807/98/04992c0779f8.png</a:t>
            </a:r>
            <a:endParaRPr lang="ru-RU" dirty="0" smtClean="0"/>
          </a:p>
          <a:p>
            <a:r>
              <a:rPr lang="ru-RU" dirty="0" smtClean="0"/>
              <a:t>Лимон - </a:t>
            </a:r>
            <a:r>
              <a:rPr lang="en-US" dirty="0" smtClean="0">
                <a:hlinkClick r:id="rId13"/>
              </a:rPr>
              <a:t>http://lenagold.narod.ru/fon/clipart/l/lime/lemon52.png</a:t>
            </a:r>
            <a:endParaRPr lang="ru-RU" dirty="0" smtClean="0"/>
          </a:p>
          <a:p>
            <a:r>
              <a:rPr lang="ru-RU" dirty="0" smtClean="0"/>
              <a:t>Дыня - </a:t>
            </a:r>
            <a:r>
              <a:rPr lang="en-US" dirty="0" smtClean="0">
                <a:hlinkClick r:id="rId14"/>
              </a:rPr>
              <a:t>http://s56.radikal.ru/i152/1002/c2/fda78af18ea3.png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Хлеб - </a:t>
            </a:r>
            <a:r>
              <a:rPr lang="en-US" dirty="0" smtClean="0">
                <a:hlinkClick r:id="rId2"/>
              </a:rPr>
              <a:t>http://www.ygo.ru/img/o/58c1452836eb0b57b814d21bc4d32533.png</a:t>
            </a:r>
            <a:endParaRPr lang="ru-RU" dirty="0" smtClean="0"/>
          </a:p>
          <a:p>
            <a:r>
              <a:rPr lang="ru-RU" dirty="0" smtClean="0"/>
              <a:t>Батон - </a:t>
            </a:r>
            <a:r>
              <a:rPr lang="en-US" dirty="0" smtClean="0">
                <a:hlinkClick r:id="rId3"/>
              </a:rPr>
              <a:t>http://www.offer.kiev.ua/img/4d8078b8306eb.jpg</a:t>
            </a:r>
            <a:endParaRPr lang="ru-RU" dirty="0" smtClean="0"/>
          </a:p>
          <a:p>
            <a:r>
              <a:rPr lang="ru-RU" dirty="0" smtClean="0"/>
              <a:t>Булочка - </a:t>
            </a:r>
            <a:r>
              <a:rPr lang="en-US" dirty="0" smtClean="0">
                <a:hlinkClick r:id="rId4"/>
              </a:rPr>
              <a:t>http://ladybye.ru/wp-content/uploads/2010/12/clip8914.jpg</a:t>
            </a:r>
            <a:endParaRPr lang="ru-RU" dirty="0" smtClean="0"/>
          </a:p>
          <a:p>
            <a:r>
              <a:rPr lang="ru-RU" dirty="0" smtClean="0"/>
              <a:t>Ватрушка - </a:t>
            </a:r>
            <a:r>
              <a:rPr lang="en-US" dirty="0" smtClean="0">
                <a:hlinkClick r:id="rId5"/>
              </a:rPr>
              <a:t>http://obedai.su/images/produktciy-torgovli/blinchiki-i-pirozhki/vatrushka.jpg</a:t>
            </a:r>
            <a:endParaRPr lang="ru-RU" dirty="0" smtClean="0"/>
          </a:p>
          <a:p>
            <a:r>
              <a:rPr lang="ru-RU" dirty="0" smtClean="0"/>
              <a:t>Каравай - </a:t>
            </a:r>
            <a:r>
              <a:rPr lang="en-US" dirty="0" smtClean="0">
                <a:hlinkClick r:id="rId6"/>
              </a:rPr>
              <a:t>http://svadbauman.com.ua/usrfiles/zakoxani/konkurs/obryad_.jpg</a:t>
            </a:r>
            <a:endParaRPr lang="ru-RU" dirty="0" smtClean="0"/>
          </a:p>
          <a:p>
            <a:r>
              <a:rPr lang="ru-RU" dirty="0" smtClean="0"/>
              <a:t>Пирожные - </a:t>
            </a:r>
            <a:r>
              <a:rPr lang="en-US" dirty="0" smtClean="0">
                <a:hlinkClick r:id="rId7"/>
              </a:rPr>
              <a:t>http://cdrrhq.ru/fanart/Lahwhiney/img/b_CD.jpg</a:t>
            </a:r>
            <a:endParaRPr lang="ru-RU" dirty="0" smtClean="0"/>
          </a:p>
          <a:p>
            <a:r>
              <a:rPr lang="ru-RU" dirty="0" smtClean="0"/>
              <a:t>Печенье - </a:t>
            </a:r>
            <a:r>
              <a:rPr lang="en-US" dirty="0" smtClean="0">
                <a:hlinkClick r:id="rId8"/>
              </a:rPr>
              <a:t>http://hostel365spb.ru/uploads/pics/pastry.jpg</a:t>
            </a:r>
            <a:endParaRPr lang="ru-RU" dirty="0" smtClean="0"/>
          </a:p>
          <a:p>
            <a:r>
              <a:rPr lang="ru-RU" dirty="0" smtClean="0"/>
              <a:t>Торт - </a:t>
            </a:r>
            <a:r>
              <a:rPr lang="en-US" dirty="0" smtClean="0">
                <a:hlinkClick r:id="rId9"/>
              </a:rPr>
              <a:t>http://www.veselo.crimea.ua/veselo/jpg/1/yslygu_7.jpg</a:t>
            </a:r>
            <a:r>
              <a:rPr lang="ru-RU" dirty="0" smtClean="0"/>
              <a:t> ; </a:t>
            </a:r>
            <a:r>
              <a:rPr lang="en-US" dirty="0" smtClean="0">
                <a:hlinkClick r:id="rId10"/>
              </a:rPr>
              <a:t>http://kita.com.ua/uploads/tiny_mce/loadimg/th_ee0d47ef16770ddb80b552708940bd20.gif?hash=201</a:t>
            </a:r>
            <a:endParaRPr lang="ru-RU" dirty="0" smtClean="0"/>
          </a:p>
          <a:p>
            <a:r>
              <a:rPr lang="ru-RU" dirty="0" smtClean="0"/>
              <a:t>Пирог - </a:t>
            </a:r>
            <a:r>
              <a:rPr lang="en-US" dirty="0" smtClean="0">
                <a:hlinkClick r:id="rId11"/>
              </a:rPr>
              <a:t>http://tandir.com.ua/products_pictures/4_2214-B.jpg</a:t>
            </a:r>
            <a:endParaRPr lang="ru-RU" dirty="0" smtClean="0"/>
          </a:p>
          <a:p>
            <a:r>
              <a:rPr lang="ru-RU" dirty="0" smtClean="0"/>
              <a:t>Пицца - </a:t>
            </a:r>
            <a:r>
              <a:rPr lang="en-US" dirty="0" smtClean="0">
                <a:hlinkClick r:id="rId12"/>
              </a:rPr>
              <a:t>http://i97.carguru.ru/40/51/65140/6/1258606/12283.jpeg</a:t>
            </a:r>
            <a:endParaRPr lang="ru-RU" dirty="0" smtClean="0"/>
          </a:p>
          <a:p>
            <a:r>
              <a:rPr lang="ru-RU" dirty="0" smtClean="0"/>
              <a:t>Блины - </a:t>
            </a:r>
            <a:r>
              <a:rPr lang="en-US" dirty="0" smtClean="0">
                <a:hlinkClick r:id="rId13"/>
              </a:rPr>
              <a:t>http://forumkiev.com/attachments/10613d1271254263-22-2671102-bliny.jpg</a:t>
            </a:r>
            <a:endParaRPr lang="ru-RU" dirty="0" smtClean="0"/>
          </a:p>
          <a:p>
            <a:r>
              <a:rPr lang="ru-RU" dirty="0" smtClean="0"/>
              <a:t>Пирожки - </a:t>
            </a:r>
            <a:r>
              <a:rPr lang="en-US" dirty="0" smtClean="0">
                <a:hlinkClick r:id="rId14"/>
              </a:rPr>
              <a:t>http://s005.radikal.ru/i211/1110/e3/58fa5686f52a.jpg</a:t>
            </a:r>
            <a:endParaRPr lang="en-US" dirty="0" smtClean="0"/>
          </a:p>
          <a:p>
            <a:r>
              <a:rPr lang="ru-RU" dirty="0" err="1" smtClean="0"/>
              <a:t>Жостовский</a:t>
            </a:r>
            <a:r>
              <a:rPr lang="ru-RU" dirty="0" smtClean="0"/>
              <a:t> поднос - </a:t>
            </a:r>
            <a:r>
              <a:rPr lang="en-US" dirty="0" smtClean="0">
                <a:hlinkClick r:id="rId15"/>
              </a:rPr>
              <a:t>http://www.mytyshi.ru/pic/jost2.gif</a:t>
            </a:r>
            <a:endParaRPr lang="ru-RU" dirty="0" smtClean="0"/>
          </a:p>
          <a:p>
            <a:r>
              <a:rPr lang="ru-RU" dirty="0" smtClean="0"/>
              <a:t>Гжель - </a:t>
            </a:r>
            <a:r>
              <a:rPr lang="en-US" dirty="0" smtClean="0">
                <a:hlinkClick r:id="rId16"/>
              </a:rPr>
              <a:t>http://www.gar-ptisa.ru/admin/pictures/411239b.jpg</a:t>
            </a:r>
            <a:r>
              <a:rPr lang="ru-RU" dirty="0" smtClean="0"/>
              <a:t> ; </a:t>
            </a:r>
            <a:r>
              <a:rPr lang="en-US" dirty="0" smtClean="0">
                <a:hlinkClick r:id="rId17"/>
              </a:rPr>
              <a:t>http://www.my-vernisage.ru/products_pictures/tarelka-ploskaya-gzhel-153-B.jpg</a:t>
            </a:r>
            <a:endParaRPr lang="ru-RU" dirty="0" smtClean="0"/>
          </a:p>
          <a:p>
            <a:r>
              <a:rPr lang="ru-RU" dirty="0" smtClean="0"/>
              <a:t>Хохлома - </a:t>
            </a:r>
            <a:r>
              <a:rPr lang="en-US" dirty="0" smtClean="0">
                <a:hlinkClick r:id="rId18"/>
              </a:rPr>
              <a:t>http://www.nashipodarki.ru/images/288_big[1].jpg</a:t>
            </a:r>
            <a:r>
              <a:rPr lang="ru-RU" dirty="0" smtClean="0"/>
              <a:t> ; </a:t>
            </a:r>
            <a:r>
              <a:rPr lang="en-US" dirty="0" smtClean="0">
                <a:hlinkClick r:id="rId19"/>
              </a:rPr>
              <a:t>http://www.narpromysel.ru/UserFiles/Image/1_110_2.jpg</a:t>
            </a:r>
            <a:endParaRPr lang="ru-RU" dirty="0" smtClean="0"/>
          </a:p>
          <a:p>
            <a:r>
              <a:rPr lang="ru-RU" dirty="0" smtClean="0"/>
              <a:t>Городец - </a:t>
            </a:r>
            <a:r>
              <a:rPr lang="en-US" dirty="0" smtClean="0">
                <a:hlinkClick r:id="rId20"/>
              </a:rPr>
              <a:t>http://tomatoz.ru/uploads/posts/2011-06/1308413400_ab23789dae71_resize.jpg</a:t>
            </a:r>
            <a:r>
              <a:rPr lang="ru-RU" dirty="0" smtClean="0"/>
              <a:t> ; </a:t>
            </a:r>
            <a:r>
              <a:rPr lang="en-US" dirty="0" smtClean="0">
                <a:hlinkClick r:id="rId21"/>
              </a:rPr>
              <a:t>http://shopedu.ru/uploaded_files/shop_images/965.jpg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23731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nadpis.com.ua/wp-content/uploads/2010/04/nadpiscomuapozdravlyaem-teb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serenagroup.jp/dost.jp/images/japanese-chil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2132856"/>
            <a:ext cx="4884879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Чебурашка</a:t>
            </a:r>
            <a:r>
              <a:rPr lang="ru-RU" dirty="0" smtClean="0"/>
              <a:t> - </a:t>
            </a:r>
            <a:r>
              <a:rPr lang="en-US" dirty="0" smtClean="0">
                <a:hlinkClick r:id="rId2"/>
              </a:rPr>
              <a:t>http://www.100-igrushek.ru/published/publicdata/100TOYS/attachments/SC/products_pictures/104428_SIM_enl.jpg</a:t>
            </a:r>
            <a:endParaRPr lang="ru-RU" dirty="0" smtClean="0"/>
          </a:p>
          <a:p>
            <a:r>
              <a:rPr lang="ru-RU" dirty="0" smtClean="0"/>
              <a:t>Матрешка - </a:t>
            </a:r>
            <a:r>
              <a:rPr lang="en-US" dirty="0" smtClean="0">
                <a:hlinkClick r:id="rId3"/>
              </a:rPr>
              <a:t>http://www.hohloma.org/images/tovary/0033.jpg</a:t>
            </a:r>
            <a:r>
              <a:rPr lang="ru-RU" dirty="0" smtClean="0"/>
              <a:t> ; </a:t>
            </a:r>
            <a:r>
              <a:rPr lang="en-US" dirty="0" smtClean="0">
                <a:hlinkClick r:id="rId4"/>
              </a:rPr>
              <a:t>http://www.my-vernisage.ru/products_pictures/semenovskaya-matreshka-8-kukol-676-B.jpg</a:t>
            </a:r>
            <a:endParaRPr lang="ru-RU" dirty="0" smtClean="0"/>
          </a:p>
          <a:p>
            <a:r>
              <a:rPr lang="ru-RU" dirty="0" smtClean="0"/>
              <a:t>Пирамидка - </a:t>
            </a:r>
            <a:r>
              <a:rPr lang="en-US" dirty="0" smtClean="0">
                <a:hlinkClick r:id="rId5"/>
              </a:rPr>
              <a:t>http://mamontenok-toys.ru/published/publicdata/U98349/attachments/SC/products_pictures/9%20%D0%B4%D0%B5%D1%82_enl.jpg</a:t>
            </a:r>
            <a:endParaRPr lang="ru-RU" dirty="0" smtClean="0"/>
          </a:p>
          <a:p>
            <a:r>
              <a:rPr lang="ru-RU" dirty="0" smtClean="0"/>
              <a:t>Мяч - </a:t>
            </a:r>
            <a:r>
              <a:rPr lang="en-US" dirty="0" smtClean="0">
                <a:hlinkClick r:id="rId6"/>
              </a:rPr>
              <a:t>http://damax-toy.ru/products_pictures/myach-d-200mm-lakirov-(sport)-24230-B.jpg</a:t>
            </a:r>
            <a:endParaRPr lang="ru-RU" dirty="0" smtClean="0"/>
          </a:p>
          <a:p>
            <a:r>
              <a:rPr lang="ru-RU" dirty="0" smtClean="0"/>
              <a:t>Кукла - </a:t>
            </a:r>
            <a:r>
              <a:rPr lang="en-US" dirty="0" smtClean="0">
                <a:hlinkClick r:id="rId7"/>
              </a:rPr>
              <a:t>http://media.nn.ru/data/ufiles/4/1/84/80/1848024.54400.jpg</a:t>
            </a:r>
            <a:endParaRPr lang="ru-RU" dirty="0" smtClean="0"/>
          </a:p>
          <a:p>
            <a:r>
              <a:rPr lang="ru-RU" dirty="0" smtClean="0"/>
              <a:t>Кубики - </a:t>
            </a:r>
            <a:r>
              <a:rPr lang="en-US" dirty="0" smtClean="0">
                <a:hlinkClick r:id="rId8"/>
              </a:rPr>
              <a:t>http://static02.rupor.sampo.ru/remote/d4b62427fbb794b8152491adf67a9521.jpeg</a:t>
            </a:r>
            <a:endParaRPr lang="ru-RU" dirty="0" smtClean="0"/>
          </a:p>
          <a:p>
            <a:r>
              <a:rPr lang="ru-RU" dirty="0" smtClean="0"/>
              <a:t>Машинка - </a:t>
            </a:r>
            <a:r>
              <a:rPr lang="en-US" dirty="0" smtClean="0">
                <a:hlinkClick r:id="rId9"/>
              </a:rPr>
              <a:t>http://www.kroha74.ru/cat/61957388/705869_l.jpg</a:t>
            </a:r>
            <a:endParaRPr lang="ru-RU" dirty="0" smtClean="0"/>
          </a:p>
          <a:p>
            <a:r>
              <a:rPr lang="ru-RU" dirty="0" err="1" smtClean="0"/>
              <a:t>Пазлы</a:t>
            </a:r>
            <a:r>
              <a:rPr lang="ru-RU" dirty="0" smtClean="0"/>
              <a:t> - </a:t>
            </a:r>
            <a:r>
              <a:rPr lang="en-US" dirty="0" smtClean="0">
                <a:hlinkClick r:id="rId10"/>
              </a:rPr>
              <a:t>http://www.placeclub.ru/sites/default/files/jigsaw-puzzle-kids-games-online.jpg</a:t>
            </a:r>
            <a:endParaRPr lang="ru-RU" dirty="0" smtClean="0"/>
          </a:p>
          <a:p>
            <a:r>
              <a:rPr lang="ru-RU" dirty="0" smtClean="0"/>
              <a:t>Паровозик - </a:t>
            </a:r>
            <a:r>
              <a:rPr lang="en-US" dirty="0" smtClean="0">
                <a:hlinkClick r:id="rId11"/>
              </a:rPr>
              <a:t>http://oriontoys.ru/d/76177/d/378804403_6.jpg</a:t>
            </a:r>
            <a:endParaRPr lang="ru-RU" dirty="0" smtClean="0"/>
          </a:p>
          <a:p>
            <a:r>
              <a:rPr lang="ru-RU" dirty="0" smtClean="0"/>
              <a:t>Лошадка - </a:t>
            </a:r>
            <a:r>
              <a:rPr lang="en-US" dirty="0" smtClean="0">
                <a:hlinkClick r:id="rId12"/>
              </a:rPr>
              <a:t>http://fuza.ru/uploads/posts/2011-10/1318428600_3-photo.jpg</a:t>
            </a:r>
            <a:endParaRPr lang="ru-RU" dirty="0" smtClean="0"/>
          </a:p>
          <a:p>
            <a:r>
              <a:rPr lang="ru-RU" dirty="0" smtClean="0"/>
              <a:t>Шарик - </a:t>
            </a:r>
            <a:r>
              <a:rPr lang="en-US" dirty="0" smtClean="0">
                <a:hlinkClick r:id="rId13"/>
              </a:rPr>
              <a:t>http://chudo.org/wp-content/uploads/2012/08/1.png</a:t>
            </a:r>
            <a:endParaRPr lang="ru-RU" dirty="0" smtClean="0"/>
          </a:p>
          <a:p>
            <a:r>
              <a:rPr lang="ru-RU" dirty="0" smtClean="0"/>
              <a:t>Лейка - </a:t>
            </a:r>
            <a:r>
              <a:rPr lang="en-US" dirty="0" smtClean="0">
                <a:hlinkClick r:id="rId14"/>
              </a:rPr>
              <a:t>http://pchelka-nn.ru/components/com_virtuemart/shop_image/product/____________1____4ddf7c4e6a63e.jpg</a:t>
            </a:r>
            <a:endParaRPr lang="ru-RU" dirty="0" smtClean="0"/>
          </a:p>
          <a:p>
            <a:r>
              <a:rPr lang="ru-RU" dirty="0" err="1" smtClean="0"/>
              <a:t>Фукурума</a:t>
            </a:r>
            <a:r>
              <a:rPr lang="ru-RU" dirty="0" smtClean="0"/>
              <a:t> -  </a:t>
            </a:r>
            <a:r>
              <a:rPr lang="en-US" dirty="0" smtClean="0">
                <a:hlinkClick r:id="rId15"/>
              </a:rPr>
              <a:t>http://do.gendocs.ru/docs/index-151915.html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88424" y="6093296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i3.uludagsozluk.com/122/kara-kizil-ak-sari_208122_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81"/>
            <a:ext cx="9144000" cy="6855619"/>
          </a:xfrm>
          <a:prstGeom prst="rect">
            <a:avLst/>
          </a:prstGeom>
          <a:noFill/>
        </p:spPr>
      </p:pic>
      <p:pic>
        <p:nvPicPr>
          <p:cNvPr id="1028" name="Picture 4" descr="http://i021.radikal.ru/1210/7b/21e166ac92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12776"/>
            <a:ext cx="3312368" cy="233094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C 0.02378 -0.06597 0.04757 -0.13194 0.09514 -0.16574 C 0.14271 -0.19954 0.23003 -0.20301 0.28542 -0.20231 C 0.3408 -0.20162 0.38611 -0.18472 0.42743 -0.16134 C 0.46875 -0.13796 0.50989 -0.10324 0.53385 -0.0625 C 0.55781 -0.02176 0.56441 0.0581 0.57083 0.0838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188640"/>
            <a:ext cx="8208912" cy="7927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 Black" pitchFamily="34" charset="0"/>
              </a:rPr>
              <a:t>Осенняя ярмарка</a:t>
            </a: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 Black" pitchFamily="34" charset="0"/>
            </a:endParaRPr>
          </a:p>
        </p:txBody>
      </p:sp>
      <p:pic>
        <p:nvPicPr>
          <p:cNvPr id="3" name="Picture 2" descr="http://img-fotki.yandex.ru/get/4421/27302857.a/0_6f808_500b9904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9144000" cy="532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5085184"/>
            <a:ext cx="8136904" cy="2160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65104"/>
            <a:ext cx="216024" cy="20162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04448" y="4365104"/>
            <a:ext cx="216024" cy="20162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i067.radikal.ru/0811/fd/c633b88128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293096"/>
            <a:ext cx="786238" cy="765509"/>
          </a:xfrm>
          <a:prstGeom prst="rect">
            <a:avLst/>
          </a:prstGeom>
          <a:noFill/>
        </p:spPr>
      </p:pic>
      <p:pic>
        <p:nvPicPr>
          <p:cNvPr id="17412" name="Picture 4" descr="http://i063.radikal.ru/0810/8a/70543dcaa48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3356992"/>
            <a:ext cx="1907704" cy="1755577"/>
          </a:xfrm>
          <a:prstGeom prst="rect">
            <a:avLst/>
          </a:prstGeom>
          <a:noFill/>
        </p:spPr>
      </p:pic>
      <p:pic>
        <p:nvPicPr>
          <p:cNvPr id="17416" name="Picture 8" descr="http://s56.radikal.ru/i153/0902/4d/1d88b386f32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3212976"/>
            <a:ext cx="1582023" cy="1907355"/>
          </a:xfrm>
          <a:prstGeom prst="rect">
            <a:avLst/>
          </a:prstGeom>
          <a:noFill/>
        </p:spPr>
      </p:pic>
      <p:pic>
        <p:nvPicPr>
          <p:cNvPr id="17418" name="Picture 10" descr="http://i070.radikal.ru/0811/47/99c2d2b1a89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293960">
            <a:off x="1479639" y="3582878"/>
            <a:ext cx="1740933" cy="2245269"/>
          </a:xfrm>
          <a:prstGeom prst="rect">
            <a:avLst/>
          </a:prstGeom>
          <a:noFill/>
        </p:spPr>
      </p:pic>
      <p:pic>
        <p:nvPicPr>
          <p:cNvPr id="17420" name="Picture 12" descr="http://s39.radikal.ru/i086/0807/98/04992c0779f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832" y="4293096"/>
            <a:ext cx="735590" cy="792088"/>
          </a:xfrm>
          <a:prstGeom prst="rect">
            <a:avLst/>
          </a:prstGeom>
          <a:noFill/>
        </p:spPr>
      </p:pic>
      <p:pic>
        <p:nvPicPr>
          <p:cNvPr id="17422" name="Picture 14" descr="http://lenagold.narod.ru/fon/clipart/l/lime/lemon5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168" y="4365104"/>
            <a:ext cx="994777" cy="725918"/>
          </a:xfrm>
          <a:prstGeom prst="rect">
            <a:avLst/>
          </a:prstGeom>
          <a:noFill/>
        </p:spPr>
      </p:pic>
      <p:pic>
        <p:nvPicPr>
          <p:cNvPr id="17424" name="Picture 16" descr="http://s56.radikal.ru/i152/1002/c2/fda78af18ea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4008" y="3645024"/>
            <a:ext cx="1387539" cy="1440160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2292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Сравни </a:t>
            </a:r>
            <a:r>
              <a:rPr lang="ru-RU" b="1" dirty="0" err="1" smtClean="0">
                <a:solidFill>
                  <a:srgbClr val="7030A0"/>
                </a:solidFill>
              </a:rPr>
              <a:t>хлебо-булочные</a:t>
            </a:r>
            <a:r>
              <a:rPr lang="ru-RU" b="1" dirty="0" smtClean="0">
                <a:solidFill>
                  <a:srgbClr val="7030A0"/>
                </a:solidFill>
              </a:rPr>
              <a:t> изделия: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Хлеб мягкий, а булочка еще…</a:t>
            </a:r>
            <a:endParaRPr lang="ru-RU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www.ygo.ru/img/o/58c1452836eb0b57b814d21bc4d325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16832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http://ladybye.ru/wp-content/uploads/2010/12/clip89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988840"/>
            <a:ext cx="3924944" cy="26149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Батон ароматный, а каравай еще…</a:t>
            </a:r>
            <a:endParaRPr lang="ru-RU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offer.kiev.ua/img/4d8078b8306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12776"/>
            <a:ext cx="3816424" cy="2862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0" name="Picture 4" descr="http://svadbauman.com.ua/usrfiles/zakoxani/konkurs/obryad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340768"/>
            <a:ext cx="3420183" cy="2933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64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Ватрушка сладкая, а пирожные еще…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obedai.su/images/produktciy-torgovli/blinchiki-i-pirozhki/vatrush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12776"/>
            <a:ext cx="3240360" cy="3240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http://cdrrhq.ru/fanart/Lahwhiney/img/b_C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628800"/>
            <a:ext cx="439248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715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Печенье вкусное, а торт еще…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hostel365spb.ru/uploads/pics/pastr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412776"/>
            <a:ext cx="324036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2" name="Picture 4" descr="http://www.veselo.crimea.ua/veselo/jpg/1/yslygu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692696"/>
            <a:ext cx="3816424" cy="4022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85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Пирог аппетитный, а пицца еще…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tandir.com.ua/products_pictures/4_2214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84784"/>
            <a:ext cx="3744416" cy="2858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 descr="http://i97.carguru.ru/40/51/65140/6/1258606/1228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268760"/>
            <a:ext cx="3672408" cy="3129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23528" y="609329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00B05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390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Чем порадовать друга?  Непосредственно образовательная деятельность в подготовительной логопедической группе для детей с ОНР</vt:lpstr>
      <vt:lpstr>Слайд 2</vt:lpstr>
      <vt:lpstr>Слайд 3</vt:lpstr>
      <vt:lpstr>Слайд 4</vt:lpstr>
      <vt:lpstr>Сравни хлебо-булочные изделия:</vt:lpstr>
      <vt:lpstr>Батон ароматный, а каравай еще…</vt:lpstr>
      <vt:lpstr>Ватрушка сладкая, а пирожные еще…</vt:lpstr>
      <vt:lpstr>Печенье вкусное, а торт еще…</vt:lpstr>
      <vt:lpstr>Пирог аппетитный, а пицца еще…</vt:lpstr>
      <vt:lpstr>Пирожки мягкие, а блины еще…</vt:lpstr>
      <vt:lpstr>Назови посуду ласково:</vt:lpstr>
      <vt:lpstr>Я – веселая игрушка, а зовут меня Петрушка!</vt:lpstr>
      <vt:lpstr>1 задача – выберите слова, в названии которых 1-й звук твердый</vt:lpstr>
      <vt:lpstr>2 задача – выберите слова, в названии которых столько же слогов, сколько в слове «игрушки»</vt:lpstr>
      <vt:lpstr>3 задача – выберите слова, которые подходят к предложенной схеме:</vt:lpstr>
      <vt:lpstr>4 задача – выберите слово,  к которому составлена схема:</vt:lpstr>
      <vt:lpstr>История русской матрешки</vt:lpstr>
      <vt:lpstr>Ссылки на использованные ресурсы: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порадовать друга?  Непосредственно образовательная деятельность в подготовительной логопедической группе для детей с ОНР</dc:title>
  <dc:creator>USER</dc:creator>
  <cp:lastModifiedBy>Roman</cp:lastModifiedBy>
  <cp:revision>33</cp:revision>
  <dcterms:created xsi:type="dcterms:W3CDTF">2013-01-28T15:26:08Z</dcterms:created>
  <dcterms:modified xsi:type="dcterms:W3CDTF">2013-04-01T18:35:28Z</dcterms:modified>
</cp:coreProperties>
</file>