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119-D712-4B71-99D1-4DFEC730E70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6BDA-3778-44D2-A97D-9714DCC1B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119-D712-4B71-99D1-4DFEC730E70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6BDA-3778-44D2-A97D-9714DCC1B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119-D712-4B71-99D1-4DFEC730E70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6BDA-3778-44D2-A97D-9714DCC1B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119-D712-4B71-99D1-4DFEC730E70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6BDA-3778-44D2-A97D-9714DCC1B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119-D712-4B71-99D1-4DFEC730E70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6BDA-3778-44D2-A97D-9714DCC1B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119-D712-4B71-99D1-4DFEC730E70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6BDA-3778-44D2-A97D-9714DCC1B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119-D712-4B71-99D1-4DFEC730E70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6BDA-3778-44D2-A97D-9714DCC1B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119-D712-4B71-99D1-4DFEC730E70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6BDA-3778-44D2-A97D-9714DCC1B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119-D712-4B71-99D1-4DFEC730E70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6BDA-3778-44D2-A97D-9714DCC1B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119-D712-4B71-99D1-4DFEC730E70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6BDA-3778-44D2-A97D-9714DCC1B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A119-D712-4B71-99D1-4DFEC730E70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6BDA-3778-44D2-A97D-9714DCC1BF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A119-D712-4B71-99D1-4DFEC730E70D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46BDA-3778-44D2-A97D-9714DCC1BFC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Шаблон для презентаци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4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656183"/>
          </a:xfrm>
        </p:spPr>
        <p:txBody>
          <a:bodyPr/>
          <a:lstStyle/>
          <a:p>
            <a:r>
              <a:rPr lang="ru-RU" dirty="0" smtClean="0"/>
              <a:t>6 декабря.</a:t>
            </a:r>
            <a:br>
              <a:rPr lang="ru-RU" dirty="0" smtClean="0"/>
            </a:br>
            <a:r>
              <a:rPr lang="ru-RU" dirty="0" smtClean="0"/>
              <a:t>Классная работа.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Шаблон для презентаци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43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400107"/>
              </p:ext>
            </p:extLst>
          </p:nvPr>
        </p:nvGraphicFramePr>
        <p:xfrm>
          <a:off x="462915" y="1700808"/>
          <a:ext cx="8229599" cy="1630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82068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Д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Е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Л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И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М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О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Е</a:t>
                      </a:r>
                      <a:endParaRPr lang="ru-RU" sz="4000" dirty="0"/>
                    </a:p>
                  </a:txBody>
                  <a:tcPr/>
                </a:tc>
              </a:tr>
              <a:tr h="80988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195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208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316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443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742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778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997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Шаблон для презентаци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4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395345"/>
              </p:ext>
            </p:extLst>
          </p:nvPr>
        </p:nvGraphicFramePr>
        <p:xfrm>
          <a:off x="995771" y="1844824"/>
          <a:ext cx="7152457" cy="1722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864096"/>
                <a:gridCol w="936104"/>
                <a:gridCol w="936104"/>
                <a:gridCol w="936104"/>
                <a:gridCol w="936104"/>
                <a:gridCol w="788068"/>
                <a:gridCol w="819772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Ь</a:t>
                      </a:r>
                      <a:endParaRPr lang="ru-RU" sz="2800" dirty="0"/>
                    </a:p>
                  </a:txBody>
                  <a:tcPr/>
                </a:tc>
              </a:tr>
              <a:tr h="93038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117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130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300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462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540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887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914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Шаблон для презентаци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4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163082"/>
              </p:ext>
            </p:extLst>
          </p:nvPr>
        </p:nvGraphicFramePr>
        <p:xfrm>
          <a:off x="899592" y="2060848"/>
          <a:ext cx="6912771" cy="1687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008112"/>
                <a:gridCol w="1022234"/>
                <a:gridCol w="983704"/>
                <a:gridCol w="987539"/>
                <a:gridCol w="987539"/>
                <a:gridCol w="987539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Ч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Т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Е</a:t>
                      </a:r>
                      <a:endParaRPr lang="ru-RU" sz="3600" dirty="0"/>
                    </a:p>
                  </a:txBody>
                  <a:tcPr/>
                </a:tc>
              </a:tr>
              <a:tr h="895869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212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359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472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531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800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828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850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Шаблон для презентаци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4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/>
              <a:t>КАК СВЯЗАНЫ ДЕЛИМОЕ, ДЕЛИТЕЛЬ, ЗНАЧЕНИЕ ЧАСТНОГО 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10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Шаблон для презентаци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4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3888431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 smtClean="0"/>
              <a:t>128 : 2      128 : 4        128 : 8</a:t>
            </a:r>
            <a:br>
              <a:rPr lang="ru-RU" sz="4800" b="1" dirty="0" smtClean="0"/>
            </a:br>
            <a:r>
              <a:rPr lang="ru-RU" sz="4800" b="1" dirty="0" smtClean="0"/>
              <a:t>128 : 16    128 : 32      128 : 64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233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Шаблон для презентаци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4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3888431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128 : 2      128 : 16       </a:t>
            </a:r>
            <a:br>
              <a:rPr lang="ru-RU" sz="4800" b="1" dirty="0" smtClean="0"/>
            </a:br>
            <a:r>
              <a:rPr lang="ru-RU" sz="4800" b="1" dirty="0" smtClean="0"/>
              <a:t>128 : 4      128 : 32                             128 : 8      128 : 64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47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Шаблон для презентаци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4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71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6 декабря. Классная работа.</vt:lpstr>
      <vt:lpstr>Презентация PowerPoint</vt:lpstr>
      <vt:lpstr>Презентация PowerPoint</vt:lpstr>
      <vt:lpstr>Презентация PowerPoint</vt:lpstr>
      <vt:lpstr>КАК СВЯЗАНЫ ДЕЛИМОЕ, ДЕЛИТЕЛЬ, ЗНАЧЕНИЕ ЧАСТНОГО ?</vt:lpstr>
      <vt:lpstr>128 : 2      128 : 4        128 : 8 128 : 16    128 : 32      128 : 64</vt:lpstr>
      <vt:lpstr>128 : 2      128 : 16        128 : 4      128 : 32                             128 : 8      128 : 64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203</dc:creator>
  <cp:lastModifiedBy>Дом</cp:lastModifiedBy>
  <cp:revision>14</cp:revision>
  <dcterms:created xsi:type="dcterms:W3CDTF">2012-12-04T12:55:20Z</dcterms:created>
  <dcterms:modified xsi:type="dcterms:W3CDTF">2012-12-05T17:51:26Z</dcterms:modified>
</cp:coreProperties>
</file>