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  <p:sldId id="263" r:id="rId7"/>
    <p:sldId id="265" r:id="rId8"/>
    <p:sldId id="261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2214554"/>
            <a:ext cx="62090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Математический турнир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286256"/>
            <a:ext cx="441518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– соревнование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класс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0"/>
            <a:ext cx="62090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Продолжи предложения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988840"/>
            <a:ext cx="7580280" cy="2232021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C000"/>
                </a:solidFill>
              </a:rPr>
              <a:t>На уроке мне понравилось …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rgbClr val="FFC000"/>
                </a:solidFill>
              </a:rPr>
              <a:t>Я знаю … и могу объяснить это другим.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rgbClr val="FFC000"/>
                </a:solidFill>
              </a:rPr>
              <a:t>Я умею …</a:t>
            </a:r>
            <a:endParaRPr lang="ru-RU" sz="32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979712" y="0"/>
            <a:ext cx="7164287" cy="2202001"/>
          </a:xfrm>
          <a:prstGeom prst="cloudCallou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Кубок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победителю!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2915816" y="2276872"/>
            <a:ext cx="4752528" cy="2421136"/>
          </a:xfrm>
          <a:prstGeom prst="irregularSeal2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!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0"/>
            <a:ext cx="6602000" cy="830997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Приветствие команд</a:t>
            </a:r>
            <a:endParaRPr lang="ru-RU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4714884"/>
            <a:ext cx="6799810" cy="156966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Зимние олимпийские</a:t>
            </a:r>
          </a:p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виды спорта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1500174"/>
            <a:ext cx="7424800" cy="267765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>
                  <a:solidFill>
                    <a:schemeClr val="tx2"/>
                  </a:solidFill>
                </a:ln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бобслей, скелетон, кёрлинг, конькобежный спорт, фигурное катание, шорт – </a:t>
            </a:r>
            <a:r>
              <a:rPr lang="ru-RU" sz="2400" b="1" cap="all" spc="0" dirty="0" err="1" smtClean="0">
                <a:ln>
                  <a:solidFill>
                    <a:schemeClr val="tx2"/>
                  </a:solidFill>
                </a:ln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трек,горнолыжный</a:t>
            </a:r>
            <a:r>
              <a:rPr lang="ru-RU" sz="2400" b="1" cap="all" spc="0" dirty="0" smtClean="0">
                <a:ln>
                  <a:solidFill>
                    <a:schemeClr val="tx2"/>
                  </a:solidFill>
                </a:ln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спорт, лыжное двоеборье, лыжные гонки, прыжки с трамплина, сноубординг, фристайл, санный спорт, хоккей.</a:t>
            </a:r>
            <a:endParaRPr lang="ru-RU" sz="2400" b="1" cap="all" spc="0" dirty="0">
              <a:ln>
                <a:solidFill>
                  <a:schemeClr val="tx2"/>
                </a:solidFill>
              </a:ln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0"/>
            <a:ext cx="7858180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884,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828,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776,</a:t>
            </a:r>
          </a:p>
          <a:p>
            <a:pPr algn="just"/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540,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472,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394,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368,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293,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104,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103,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12,</a:t>
            </a:r>
          </a:p>
          <a:p>
            <a:pPr algn="just"/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10,</a:t>
            </a:r>
          </a:p>
          <a:p>
            <a:pPr algn="just"/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9,</a:t>
            </a:r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8,</a:t>
            </a:r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4, 2,</a:t>
            </a:r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ru-RU" sz="32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0"/>
            <a:ext cx="3633815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Разминка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2214554"/>
            <a:ext cx="5562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Серия буллитов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868" y="5357826"/>
            <a:ext cx="1152580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91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4000504"/>
            <a:ext cx="1704301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190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57752" y="4572008"/>
            <a:ext cx="1292065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72198" y="5559623"/>
            <a:ext cx="1740907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320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495782" y="4000504"/>
            <a:ext cx="1648218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210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00826" y="4143380"/>
            <a:ext cx="1271327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28" y="5559623"/>
            <a:ext cx="1837565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500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1472" y="5000636"/>
            <a:ext cx="1086940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21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143372" y="3429000"/>
            <a:ext cx="1826294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300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43636" y="3071810"/>
            <a:ext cx="1774449" cy="1298377"/>
          </a:xfrm>
          <a:prstGeom prst="ellipse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340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214290"/>
            <a:ext cx="3040897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Бобслей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428736"/>
            <a:ext cx="3594062" cy="3785652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199=100+90+9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820=800+20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905=900+5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264=200+60+4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703=700+3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660=600+60</a:t>
            </a:r>
            <a:endParaRPr lang="ru-RU" sz="4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500174"/>
            <a:ext cx="3515706" cy="3785652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367=300+60+7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590=500+90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803=800+3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420=400+20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731=700+30+1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408=400+8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0"/>
            <a:ext cx="6848734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капитанов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857232"/>
            <a:ext cx="6595959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К. -129 м.</a:t>
            </a:r>
            <a:r>
              <a:rPr lang="ru-RU" sz="4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Ж. -? На 18 м. </a:t>
            </a:r>
            <a:r>
              <a:rPr lang="ru-RU" sz="4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б.</a:t>
            </a:r>
          </a:p>
          <a:p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-?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000108"/>
            <a:ext cx="357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}</a:t>
            </a:r>
            <a:endParaRPr lang="ru-RU" sz="9600" dirty="0"/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3214678" y="1928802"/>
            <a:ext cx="3714744" cy="78581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1000108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3000372"/>
            <a:ext cx="7758792" cy="193899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742950" indent="-742950" algn="ctr">
              <a:buAutoNum type="arabicParenR"/>
            </a:pP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129+18=147 (м) – о животных</a:t>
            </a:r>
          </a:p>
          <a:p>
            <a:pPr marL="742950" indent="-742950" algn="ctr">
              <a:buAutoNum type="arabicParenR"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129+147= 276 (м) – о спорте</a:t>
            </a:r>
          </a:p>
          <a:p>
            <a:pPr marL="742950" indent="-742950">
              <a:buAutoNum type="arabicParenR"/>
            </a:pP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Ответ: 276 марок.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7095335" cy="923330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Физкультминутка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45250" y="5934670"/>
            <a:ext cx="4798750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Создай факел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0" y="2143116"/>
            <a:ext cx="1714512" cy="27146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 rot="10800000">
            <a:off x="4000496" y="2348880"/>
            <a:ext cx="2857520" cy="20802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35896" y="0"/>
            <a:ext cx="29523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72  E" pathEditMode="relative" ptsTypes="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1  -0.023 -0.02131  c -0.031 0  -0.063 0.16651  -0.063 0.33302  c 0 -0.08392  -0.016 -0.16651  -0.031 -0.16651  c -0.016 0  -0.031 0.08392  -0.031 0.16651  c 0 -0.0413  -0.008 -0.08392  -0.016 -0.08392  c -0.008 0  -0.016 0.0413  -0.016 0.08392  c 0 -0.02131  -0.004 -0.0413  -0.008 -0.0413  c -0.004 0  -0.008 0.02131  -0.008 0.0413  c 0 -0.01066  -0.002 -0.02131  -0.004 -0.02131  c -0.001 0  -0.004 0.01066  -0.004 0.02131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формление слайда &quot;Зимняя олимпиа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643050"/>
            <a:ext cx="5473679" cy="923330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135, 100, 230, 445.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365104"/>
            <a:ext cx="1283236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649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293096"/>
            <a:ext cx="1271182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850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365104"/>
            <a:ext cx="1260281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942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4437112"/>
            <a:ext cx="1326004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406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5517232"/>
            <a:ext cx="879536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5517232"/>
            <a:ext cx="1188147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168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5589240"/>
            <a:ext cx="1151149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77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5733256"/>
            <a:ext cx="583814" cy="923330"/>
          </a:xfrm>
          <a:prstGeom prst="rect">
            <a:avLst/>
          </a:prstGeom>
          <a:solidFill>
            <a:srgbClr val="E335BE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0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0"/>
            <a:ext cx="5700022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Командный бой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2996952"/>
            <a:ext cx="7497630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Гонка преследования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185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TimoninaNV</cp:lastModifiedBy>
  <cp:revision>23</cp:revision>
  <dcterms:created xsi:type="dcterms:W3CDTF">2013-01-24T18:12:09Z</dcterms:created>
  <dcterms:modified xsi:type="dcterms:W3CDTF">2013-01-25T08:11:39Z</dcterms:modified>
</cp:coreProperties>
</file>