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229600" cy="328614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+mn-lt"/>
              </a:rPr>
              <a:t>Коммуникативные упражнения, игры и тренинги с детьми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092" y="5429264"/>
            <a:ext cx="4714908" cy="1285884"/>
          </a:xfrm>
        </p:spPr>
        <p:txBody>
          <a:bodyPr/>
          <a:lstStyle/>
          <a:p>
            <a:r>
              <a:rPr lang="ru-RU" dirty="0" smtClean="0"/>
              <a:t>педагог – психолог ГБОУ АО «СКОШ №5» Фоменко А. И. </a:t>
            </a:r>
            <a:endParaRPr lang="ru-RU" dirty="0"/>
          </a:p>
        </p:txBody>
      </p:sp>
      <p:pic>
        <p:nvPicPr>
          <p:cNvPr id="4" name="Picture 5" descr="1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14346" y="3643314"/>
            <a:ext cx="3435350" cy="349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64307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4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Я»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«Рисуем себя»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«Конкурс хвастунов»</a:t>
            </a: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 descr="\\MICROSOF-05BCCC\User (D)\Семейная\Ирина\Анимашки\24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47287" y="4857760"/>
            <a:ext cx="3201465" cy="178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5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другие»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«Слепой и поводырь»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«Рисунки на спине»</a:t>
            </a:r>
          </a:p>
          <a:p>
            <a:pPr>
              <a:buNone/>
            </a:pP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2" descr="\\MICROSOF-05BCCC\User (D)\Семейная\Ирина\Анимашки\31beac47854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64" y="4338395"/>
            <a:ext cx="2571736" cy="25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22860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ПАМЯТКА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ДЛЯ РОДИТЕЛЕЙ</a:t>
            </a:r>
            <a:endParaRPr lang="ru-RU" sz="6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 descr="4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3714752"/>
            <a:ext cx="3919283" cy="30062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d0y3p1_co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3" y="142852"/>
            <a:ext cx="2071701" cy="159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4" descr="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72330" y="142852"/>
            <a:ext cx="1871662" cy="16398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+mn-lt"/>
              </a:rPr>
              <a:t>Уважаемые папы и мамы!</a:t>
            </a:r>
            <a:br>
              <a:rPr lang="ru-RU" sz="4400" dirty="0" smtClean="0">
                <a:solidFill>
                  <a:schemeClr val="tx1"/>
                </a:solidFill>
                <a:latin typeface="+mn-lt"/>
              </a:rPr>
            </a:br>
            <a:r>
              <a:rPr lang="ru-RU" sz="4400" dirty="0" smtClean="0">
                <a:solidFill>
                  <a:schemeClr val="tx1"/>
                </a:solidFill>
                <a:latin typeface="+mn-lt"/>
              </a:rPr>
              <a:t>Бабушки и дедушки!</a:t>
            </a:r>
            <a:br>
              <a:rPr lang="ru-RU" sz="4400" dirty="0" smtClean="0">
                <a:solidFill>
                  <a:schemeClr val="tx1"/>
                </a:solidFill>
                <a:latin typeface="+mn-lt"/>
              </a:rPr>
            </a:br>
            <a:r>
              <a:rPr lang="ru-RU" sz="4400" dirty="0" smtClean="0">
                <a:solidFill>
                  <a:schemeClr val="tx1"/>
                </a:solidFill>
                <a:latin typeface="+mn-lt"/>
              </a:rPr>
              <a:t>Воспитатели!</a:t>
            </a:r>
            <a:br>
              <a:rPr lang="ru-RU" sz="4400" dirty="0" smtClean="0">
                <a:solidFill>
                  <a:schemeClr val="tx1"/>
                </a:solidFill>
                <a:latin typeface="+mn-lt"/>
              </a:rPr>
            </a:br>
            <a:r>
              <a:rPr lang="ru-RU" sz="4400" dirty="0" smtClean="0">
                <a:solidFill>
                  <a:schemeClr val="tx1"/>
                </a:solidFill>
                <a:latin typeface="+mn-lt"/>
              </a:rPr>
              <a:t>Помните!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14620"/>
            <a:ext cx="7643866" cy="328614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► От повторяющихся знаков приветствия, одобрения, любви и принятия у ребенка складывается ощущение: «со мной все в порядке», «Я – хороший ребенок».</a:t>
            </a:r>
          </a:p>
          <a:p>
            <a:pPr algn="just">
              <a:buNone/>
            </a:pPr>
            <a:r>
              <a:rPr lang="ru-RU" dirty="0" smtClean="0"/>
              <a:t>       От сигналов осуждения, недовольства, критики – ощущение: «со мной что – то не так», «я – плохой».</a:t>
            </a:r>
            <a:endParaRPr lang="ru-RU" dirty="0"/>
          </a:p>
        </p:txBody>
      </p:sp>
      <p:pic>
        <p:nvPicPr>
          <p:cNvPr id="4" name="Picture 2" descr="\\MICROSOF-05BCCC\User (D)\Семейная\Ирина\Анимашки\0_1ac08_4ccd67e2_S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206" y="1000108"/>
            <a:ext cx="15001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\\MICROSOF-05BCCC\User (D)\Семейная\Ирина\Анимашки\gallery_2_391_1303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143512"/>
            <a:ext cx="1428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001056" cy="53578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/>
              <a:t>► Душевная копилка ребенка работает день и ночь, её ценность зависит от того, что мы туда бросаем.</a:t>
            </a:r>
          </a:p>
          <a:p>
            <a:pPr algn="just">
              <a:buNone/>
            </a:pPr>
            <a:r>
              <a:rPr lang="ru-RU" sz="3200" dirty="0" smtClean="0"/>
              <a:t>► Научитесь слушать своего ребенка в радости и в горести.</a:t>
            </a:r>
          </a:p>
          <a:p>
            <a:pPr algn="just">
              <a:buNone/>
            </a:pPr>
            <a:r>
              <a:rPr lang="ru-RU" sz="3200" dirty="0" smtClean="0"/>
              <a:t>► Даже требования, которые вы предъявляете своему ребенку, должны быть наполнены любовью и надеждой.</a:t>
            </a:r>
          </a:p>
          <a:p>
            <a:pPr algn="just">
              <a:buNone/>
            </a:pPr>
            <a:r>
              <a:rPr lang="ru-RU" sz="3200" dirty="0" smtClean="0"/>
              <a:t>► Наказывая своего ребенка, оставайтесь рядом с ним, не избегайте общения с ним.</a:t>
            </a:r>
            <a:endParaRPr lang="ru-RU" sz="3200" dirty="0"/>
          </a:p>
        </p:txBody>
      </p:sp>
      <p:pic>
        <p:nvPicPr>
          <p:cNvPr id="4" name="Picture 5" descr="C:\Users\6920\Desktop\942071130fbb857d792c087e7687d79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5000636"/>
            <a:ext cx="1033463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\\MICROSOF-05BCCC\User (D)\Семейная\Ирина\Анимашки\gallery_2_391_1411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857232"/>
            <a:ext cx="1038590" cy="15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7858180" cy="528641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► Станьте для своего ребенка примером для подражания в проявлении положительных эмоций по отношению к членам своей семьи и к другим людям.</a:t>
            </a:r>
          </a:p>
          <a:p>
            <a:pPr algn="just">
              <a:buNone/>
            </a:pPr>
            <a:r>
              <a:rPr lang="ru-RU" dirty="0" smtClean="0"/>
              <a:t>► Обнимайте и целуйте своего ребенка в любом возрасте.</a:t>
            </a:r>
          </a:p>
          <a:p>
            <a:pPr algn="just">
              <a:buNone/>
            </a:pPr>
            <a:r>
              <a:rPr lang="ru-RU" dirty="0" smtClean="0"/>
              <a:t>► Не разговаривайте со своим ребенком с равнодушным и безразличным лицом.</a:t>
            </a:r>
          </a:p>
          <a:p>
            <a:pPr algn="just">
              <a:buNone/>
            </a:pPr>
            <a:r>
              <a:rPr lang="ru-RU" dirty="0" smtClean="0"/>
              <a:t>► Проводите со своим ребенком достаточное количество времени, и не сетуйте на то, что у вас этого времени нет.</a:t>
            </a:r>
            <a:endParaRPr lang="ru-RU" dirty="0"/>
          </a:p>
        </p:txBody>
      </p:sp>
      <p:pic>
        <p:nvPicPr>
          <p:cNvPr id="5" name="Picture 23" descr="\\MICROSOF-05BCCC\User (D)\Семейная\Ирина\Анимашки\64 (1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40" y="4929188"/>
            <a:ext cx="21907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829576" cy="1714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► Заводите в семье свои красивые, добрые, и светлые ритуалы общения, которые сделают вашу жизнь и жизнь вашего ребенка теплее и радостнее.</a:t>
            </a:r>
            <a:endParaRPr lang="ru-RU" dirty="0"/>
          </a:p>
        </p:txBody>
      </p:sp>
      <p:pic>
        <p:nvPicPr>
          <p:cNvPr id="4" name="Picture 4" descr="1216732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643314"/>
            <a:ext cx="3857651" cy="29006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5" descr="Рисунок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429000"/>
            <a:ext cx="4204061" cy="29511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\\MICROSOF-05BCCC\User (D)\Семейная\Ирина\Анимашки\0_1ac07_864c3346_S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1643050"/>
            <a:ext cx="16430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715404" cy="185738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FF"/>
                </a:solidFill>
                <a:latin typeface="+mn-lt"/>
              </a:rPr>
              <a:t>БЛАГОДАРЮ </a:t>
            </a:r>
            <a:br>
              <a:rPr lang="ru-RU" sz="7200" dirty="0" smtClean="0">
                <a:solidFill>
                  <a:srgbClr val="FFFFFF"/>
                </a:solidFill>
                <a:latin typeface="+mn-lt"/>
              </a:rPr>
            </a:br>
            <a:r>
              <a:rPr lang="ru-RU" sz="7200" dirty="0" smtClean="0">
                <a:solidFill>
                  <a:srgbClr val="FFFFFF"/>
                </a:solidFill>
                <a:latin typeface="+mn-lt"/>
              </a:rPr>
              <a:t>ЗА ВНИМАНИЕ!</a:t>
            </a:r>
            <a:endParaRPr lang="ru-RU" sz="7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5" name="Picture 6" descr="278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857496"/>
            <a:ext cx="443580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+mn-lt"/>
              </a:rPr>
              <a:t>«Единственная настоящая роскошь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– это роскошь человеческого общения»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8577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Один из известных педагогов говорил, что «дети – это наше будущее, правильное их воспитание – </a:t>
            </a:r>
          </a:p>
          <a:p>
            <a:pPr algn="ctr">
              <a:buNone/>
            </a:pPr>
            <a:r>
              <a:rPr lang="ru-RU" sz="4000" dirty="0" smtClean="0"/>
              <a:t>это наше счастливое будущее,</a:t>
            </a:r>
          </a:p>
          <a:p>
            <a:pPr algn="ctr">
              <a:buNone/>
            </a:pPr>
            <a:r>
              <a:rPr lang="ru-RU" sz="4000" dirty="0" smtClean="0"/>
              <a:t> плохое воспитание – </a:t>
            </a:r>
          </a:p>
          <a:p>
            <a:pPr algn="ctr">
              <a:buNone/>
            </a:pPr>
            <a:r>
              <a:rPr lang="ru-RU" sz="4000" dirty="0" smtClean="0"/>
              <a:t>это наше горе и слезы…»</a:t>
            </a:r>
            <a:endParaRPr lang="ru-RU" sz="4000" dirty="0"/>
          </a:p>
        </p:txBody>
      </p:sp>
      <p:pic>
        <p:nvPicPr>
          <p:cNvPr id="4" name="Picture 19" descr="\\MICROSOF-05BCCC\User (D)\Семейная\Ирина\Анимашки\people17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206" y="5096927"/>
            <a:ext cx="1928794" cy="176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939916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1"/>
                </a:solidFill>
                <a:latin typeface="+mn-lt"/>
              </a:rPr>
              <a:t>Что же такое общение?</a:t>
            </a:r>
            <a:endParaRPr lang="ru-RU" sz="9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929058" y="4500570"/>
            <a:ext cx="1500198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42844" y="2643182"/>
            <a:ext cx="1500198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7500958" y="2643182"/>
            <a:ext cx="1500198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?</a:t>
            </a:r>
          </a:p>
        </p:txBody>
      </p:sp>
      <p:pic>
        <p:nvPicPr>
          <p:cNvPr id="6" name="Picture 2" descr="\\MICROSOF-05BCCC\User (D)\Семейная\Ирина\Анимашки\album_0908144057_748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57166"/>
            <a:ext cx="7143800" cy="595219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 smtClean="0"/>
              <a:t>Общение </a:t>
            </a:r>
            <a:r>
              <a:rPr lang="ru-RU" sz="3200" dirty="0" smtClean="0"/>
              <a:t>в семье -</a:t>
            </a:r>
          </a:p>
          <a:p>
            <a:pPr algn="ctr">
              <a:buNone/>
            </a:pPr>
            <a:r>
              <a:rPr lang="ru-RU" sz="3200" dirty="0" smtClean="0"/>
              <a:t>это процесс взаимодействия родителя и</a:t>
            </a:r>
          </a:p>
          <a:p>
            <a:pPr algn="ctr">
              <a:buNone/>
            </a:pPr>
            <a:r>
              <a:rPr lang="ru-RU" sz="3200" dirty="0" smtClean="0"/>
              <a:t>ребенка, направленный на взаимное</a:t>
            </a:r>
          </a:p>
          <a:p>
            <a:pPr algn="ctr">
              <a:buNone/>
            </a:pPr>
            <a:r>
              <a:rPr lang="ru-RU" sz="3200" dirty="0" smtClean="0"/>
              <a:t>познание, установление и развитие</a:t>
            </a:r>
          </a:p>
          <a:p>
            <a:pPr algn="ctr">
              <a:buNone/>
            </a:pPr>
            <a:r>
              <a:rPr lang="ru-RU" sz="3200" dirty="0" smtClean="0"/>
              <a:t>взаимоотношений и предполагающий</a:t>
            </a:r>
          </a:p>
          <a:p>
            <a:pPr algn="ctr">
              <a:buNone/>
            </a:pPr>
            <a:r>
              <a:rPr lang="ru-RU" sz="3200" dirty="0" smtClean="0"/>
              <a:t>взаимовлияние на состояния, чувства,</a:t>
            </a:r>
          </a:p>
          <a:p>
            <a:pPr algn="ctr">
              <a:buNone/>
            </a:pPr>
            <a:r>
              <a:rPr lang="ru-RU" sz="3200" dirty="0" smtClean="0"/>
              <a:t>мысли, взгляды, поведение и регуляцию</a:t>
            </a:r>
          </a:p>
          <a:p>
            <a:pPr algn="ctr">
              <a:buNone/>
            </a:pPr>
            <a:r>
              <a:rPr lang="ru-RU" sz="3200" dirty="0" smtClean="0"/>
              <a:t>совместной деятельности.</a:t>
            </a:r>
          </a:p>
          <a:p>
            <a:pPr algn="ctr">
              <a:buNone/>
            </a:pPr>
            <a:endParaRPr lang="ru-RU" sz="3200" dirty="0" smtClean="0"/>
          </a:p>
          <a:p>
            <a:pPr algn="r">
              <a:buNone/>
            </a:pPr>
            <a:r>
              <a:rPr lang="ru-RU" sz="3500" b="1" dirty="0" smtClean="0"/>
              <a:t>Общение </a:t>
            </a:r>
            <a:r>
              <a:rPr lang="ru-RU" sz="3500" dirty="0" smtClean="0"/>
              <a:t>– это главное условие для развития и жизни человека.</a:t>
            </a:r>
            <a:endParaRPr lang="ru-RU" sz="3500" dirty="0"/>
          </a:p>
        </p:txBody>
      </p:sp>
      <p:pic>
        <p:nvPicPr>
          <p:cNvPr id="4" name="Picture 2" descr="\\MICROSOF-05BCCC\User (D)\Семейная\Ирина\Анимашки\15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643050"/>
            <a:ext cx="17764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детские картинки\детские картинки\картинка 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4286256"/>
            <a:ext cx="2140398" cy="2449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8229600" cy="2786082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Игры, </a:t>
            </a:r>
            <a:r>
              <a:rPr lang="ru-RU" sz="6600" dirty="0" smtClean="0">
                <a:solidFill>
                  <a:schemeClr val="tx1"/>
                </a:solidFill>
                <a:latin typeface="+mn-lt"/>
              </a:rPr>
              <a:t>помогающие</a:t>
            </a: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 развивать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 навыки общения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6" descr="\\MICROSOF-05BCCC\User (D)\Семейная\Ирина\Анимашки\c6ece0df89c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4071942"/>
            <a:ext cx="2571756" cy="26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57163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1 направление 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моё тело»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000372"/>
            <a:ext cx="885828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☺ Игра «Походки»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☺ Игра «Колпак мой треугольный»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13" descr="\\MICROSOF-05BCCC\User (D)\Семейная\Ирина\Анимашки\gallery_2_391_417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4426348"/>
            <a:ext cx="1428760" cy="22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3643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«Колпак мой треугольный, мой треугольный колпак. А если не треугольный, то это не мой колпак»</a:t>
            </a:r>
            <a:endParaRPr lang="ru-RU" sz="5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2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мой язык»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401080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«Испорченный телефон»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«Через стекло»</a:t>
            </a: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9" descr="\\MICROSOF-05BCCC\User (D)\Семейная\Ирина\Анимашки\gallery_2_390_235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4398515"/>
            <a:ext cx="1643074" cy="234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3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мои эмоции»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094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«Дневник настроений»</a:t>
            </a: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14" descr="\\MICROSOF-05BCCC\User (D)\Семейная\Ирина\Анимашки\gallery_2_391_6820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4071942"/>
            <a:ext cx="1643066" cy="256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428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Коммуникативные упражнения, игры и тренинги с детьми</vt:lpstr>
      <vt:lpstr>«Единственная настоящая роскошь  – это роскошь человеческого общения»</vt:lpstr>
      <vt:lpstr>Что же такое общение?</vt:lpstr>
      <vt:lpstr>Слайд 4</vt:lpstr>
      <vt:lpstr>Игры, помогающие развивать  навыки общения</vt:lpstr>
      <vt:lpstr>1 направление  «Я и моё тело»</vt:lpstr>
      <vt:lpstr>Слайд 7</vt:lpstr>
      <vt:lpstr>2 направление «Я и мой язык»</vt:lpstr>
      <vt:lpstr>3 направление «Я и мои эмоции»</vt:lpstr>
      <vt:lpstr>4 направление «Я и Я»</vt:lpstr>
      <vt:lpstr>5 направление «Я и другие»</vt:lpstr>
      <vt:lpstr>Слайд 12</vt:lpstr>
      <vt:lpstr>Уважаемые папы и мамы! Бабушки и дедушки! Воспитатели! Помните! </vt:lpstr>
      <vt:lpstr>Слайд 14</vt:lpstr>
      <vt:lpstr>Слайд 15</vt:lpstr>
      <vt:lpstr>Слайд 16</vt:lpstr>
      <vt:lpstr>БЛАГОДАРЮ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упражнения, игры и тренинги с детьми</dc:title>
  <cp:lastModifiedBy>Roman</cp:lastModifiedBy>
  <cp:revision>20</cp:revision>
  <dcterms:modified xsi:type="dcterms:W3CDTF">2013-03-27T17:02:00Z</dcterms:modified>
</cp:coreProperties>
</file>