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1" r:id="rId4"/>
    <p:sldId id="261" r:id="rId5"/>
    <p:sldId id="260" r:id="rId6"/>
    <p:sldId id="264" r:id="rId7"/>
    <p:sldId id="265" r:id="rId8"/>
    <p:sldId id="267" r:id="rId9"/>
    <p:sldId id="263" r:id="rId10"/>
    <p:sldId id="274" r:id="rId11"/>
    <p:sldId id="26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7F2D44-9FD5-4297-BCC4-6662AC3FB00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8EF1BC-627D-494D-BB06-8A89A2EA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gs.unt.edu/asis/_themes/strtedge/free-powerpoint-templates-download-2011-i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751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428604"/>
            <a:ext cx="75009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Возрождение памятников – наследие прошлого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75188"/>
          </a:xfrm>
          <a:prstGeom prst="rect">
            <a:avLst/>
          </a:prstGeom>
          <a:noFill/>
        </p:spPr>
      </p:pic>
      <p:pic>
        <p:nvPicPr>
          <p:cNvPr id="4" name="Рисунок 3" descr="http://www.wanders-k.ru/sites/default/files/1016453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85794"/>
            <a:ext cx="8332413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75188"/>
          </a:xfrm>
          <a:prstGeom prst="rect">
            <a:avLst/>
          </a:prstGeom>
          <a:noFill/>
        </p:spPr>
      </p:pic>
      <p:pic>
        <p:nvPicPr>
          <p:cNvPr id="3" name="Рисунок 2" descr="http://www.wanders-k.ru/sites/default/files/109n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0"/>
            <a:ext cx="6603691" cy="67084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87062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002060"/>
                </a:solidFill>
              </a:rPr>
              <a:t>Кто не знает прошлого, у того нет будущего.</a:t>
            </a:r>
          </a:p>
          <a:p>
            <a:pPr algn="ctr"/>
            <a:endParaRPr lang="ru-RU" sz="2800" b="1" dirty="0" smtClean="0">
              <a:ln/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ln/>
                <a:solidFill>
                  <a:srgbClr val="002060"/>
                </a:solidFill>
              </a:rPr>
              <a:t>О человеке судят по его труду.</a:t>
            </a:r>
          </a:p>
          <a:p>
            <a:pPr algn="ctr"/>
            <a:endParaRPr lang="ru-RU" sz="2800" b="1" dirty="0" smtClean="0">
              <a:ln/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ln/>
                <a:solidFill>
                  <a:srgbClr val="002060"/>
                </a:solidFill>
              </a:rPr>
              <a:t>Любят Родину не за то, что она велика,</a:t>
            </a:r>
          </a:p>
          <a:p>
            <a:pPr algn="ctr"/>
            <a:r>
              <a:rPr lang="ru-RU" sz="2800" b="1" dirty="0" smtClean="0">
                <a:ln/>
                <a:solidFill>
                  <a:srgbClr val="002060"/>
                </a:solidFill>
              </a:rPr>
              <a:t> а за то, что своя.</a:t>
            </a:r>
          </a:p>
          <a:p>
            <a:pPr algn="ctr"/>
            <a:endParaRPr lang="ru-RU" sz="2400" b="1" cap="none" spc="0" dirty="0" smtClean="0">
              <a:ln/>
              <a:solidFill>
                <a:srgbClr val="002060"/>
              </a:solidFill>
              <a:effectLst/>
            </a:endParaRPr>
          </a:p>
          <a:p>
            <a:pPr algn="ctr"/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75188"/>
          </a:xfrm>
          <a:prstGeom prst="rect">
            <a:avLst/>
          </a:prstGeom>
          <a:noFill/>
        </p:spPr>
      </p:pic>
      <p:pic>
        <p:nvPicPr>
          <p:cNvPr id="3" name="Рисунок 2" descr="http://www.wanders-k.ru/sites/default/files/379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75188"/>
          </a:xfrm>
          <a:prstGeom prst="rect">
            <a:avLst/>
          </a:prstGeom>
          <a:noFill/>
        </p:spPr>
      </p:pic>
      <p:pic>
        <p:nvPicPr>
          <p:cNvPr id="2" name="Рисунок 1" descr="http://www.wanders-k.ru/sites/default/files/44_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8501122" cy="606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75188"/>
          </a:xfrm>
          <a:prstGeom prst="rect">
            <a:avLst/>
          </a:prstGeom>
          <a:noFill/>
        </p:spPr>
      </p:pic>
      <p:pic>
        <p:nvPicPr>
          <p:cNvPr id="5" name="Рисунок 4" descr="http://www.wanders-k.ru/sites/default/files/1016452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9880">
            <a:off x="4786314" y="500042"/>
            <a:ext cx="3929090" cy="599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wanders-k.ru/sites/default/files/101645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17279">
            <a:off x="428596" y="476577"/>
            <a:ext cx="4076396" cy="609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75188"/>
          </a:xfrm>
          <a:prstGeom prst="rect">
            <a:avLst/>
          </a:prstGeom>
          <a:noFill/>
        </p:spPr>
      </p:pic>
      <p:pic>
        <p:nvPicPr>
          <p:cNvPr id="2" name="Рисунок 1" descr="http://www.wanders-k.ru/sites/default/files/1016450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8572560" cy="5713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75188"/>
          </a:xfrm>
          <a:prstGeom prst="rect">
            <a:avLst/>
          </a:prstGeom>
          <a:noFill/>
        </p:spPr>
      </p:pic>
      <p:pic>
        <p:nvPicPr>
          <p:cNvPr id="2" name="Рисунок 1" descr="http://www.wanders-k.ru/sites/default/files/Nizhnekamsk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432" y="1214422"/>
            <a:ext cx="8802637" cy="40719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0" y="5643579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ПРИСТАНЬ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-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КРАСНЫй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КЛЮЧ - НИЖНЕКАМСК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(ИСТОЧНИК РАСПОЛОЖЕН СЛЕВА ОТ ПРИСТАНИ)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75188"/>
          </a:xfrm>
          <a:prstGeom prst="rect">
            <a:avLst/>
          </a:prstGeom>
          <a:noFill/>
        </p:spPr>
      </p:pic>
      <p:pic>
        <p:nvPicPr>
          <p:cNvPr id="2" name="Рисунок 1" descr="http://www.wanders-k.ru/sites/default/files/centuries02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1414"/>
            <a:ext cx="8834466" cy="630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9366" y="6407371"/>
            <a:ext cx="1483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ДОМ СТАХЕЕВЫХ</a:t>
            </a:r>
            <a:endParaRPr lang="ru-RU" sz="1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75188"/>
          </a:xfrm>
          <a:prstGeom prst="rect">
            <a:avLst/>
          </a:prstGeom>
          <a:noFill/>
        </p:spPr>
      </p:pic>
      <p:pic>
        <p:nvPicPr>
          <p:cNvPr id="3" name="Рисунок 2" descr="http://www.wanders-k.ru/sites/default/files/kamsk_dendr.jpg"/>
          <p:cNvPicPr/>
          <p:nvPr/>
        </p:nvPicPr>
        <p:blipFill>
          <a:blip r:embed="rId4" cstate="print"/>
          <a:srcRect r="14062"/>
          <a:stretch>
            <a:fillRect/>
          </a:stretch>
        </p:blipFill>
        <p:spPr bwMode="auto">
          <a:xfrm>
            <a:off x="3286116" y="1142984"/>
            <a:ext cx="5357850" cy="5066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Рисунок 1" descr="http://www.wanders-k.ru/sites/default/files/861839632.jpg"/>
          <p:cNvPicPr/>
          <p:nvPr/>
        </p:nvPicPr>
        <p:blipFill>
          <a:blip r:embed="rId5" cstate="print"/>
          <a:srcRect t="12766" b="9574"/>
          <a:stretch>
            <a:fillRect/>
          </a:stretch>
        </p:blipFill>
        <p:spPr bwMode="auto">
          <a:xfrm>
            <a:off x="285720" y="714356"/>
            <a:ext cx="4143404" cy="56436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rgs.unt.edu/asis/_themes/strtedge/free-powerpoint-templates-download-2011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75188"/>
          </a:xfrm>
          <a:prstGeom prst="rect">
            <a:avLst/>
          </a:prstGeom>
          <a:noFill/>
        </p:spPr>
      </p:pic>
      <p:pic>
        <p:nvPicPr>
          <p:cNvPr id="4" name="Рисунок 3" descr="http://www.wanders-k.ru/sites/default/files/054_2_%7E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42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</TotalTime>
  <Words>43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Ландыш</cp:lastModifiedBy>
  <cp:revision>17</cp:revision>
  <dcterms:created xsi:type="dcterms:W3CDTF">2013-01-17T04:14:00Z</dcterms:created>
  <dcterms:modified xsi:type="dcterms:W3CDTF">2013-01-18T03:02:12Z</dcterms:modified>
</cp:coreProperties>
</file>