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14" autoAdjust="0"/>
  </p:normalViewPr>
  <p:slideViewPr>
    <p:cSldViewPr>
      <p:cViewPr varScale="1">
        <p:scale>
          <a:sx n="84" d="100"/>
          <a:sy n="8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A07CA-566A-4DB7-9DE4-6FEAD6700BC5}" type="datetimeFigureOut">
              <a:rPr lang="ru-RU" smtClean="0"/>
              <a:pPr/>
              <a:t>14.10.2006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CACA6-63B6-4702-9878-5145CFFFF3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50032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sz="9600" b="1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Die </a:t>
            </a:r>
            <a:r>
              <a:rPr lang="en-US" sz="9600" b="1" dirty="0" err="1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Familie</a:t>
            </a:r>
            <a:endParaRPr lang="ru-RU" sz="9600" b="1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3b9354c52210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3643314"/>
            <a:ext cx="4929222" cy="35004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i="1" dirty="0" smtClean="0"/>
              <a:t>Die Mutter</a:t>
            </a:r>
            <a:endParaRPr lang="ru-RU" sz="8800" b="1" i="1" dirty="0"/>
          </a:p>
        </p:txBody>
      </p:sp>
      <p:pic>
        <p:nvPicPr>
          <p:cNvPr id="6" name="Содержимое 5" descr="0ff2fdb25225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428736"/>
            <a:ext cx="5643602" cy="5857916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i="1" dirty="0" smtClean="0"/>
              <a:t>Der </a:t>
            </a:r>
            <a:r>
              <a:rPr lang="en-US" sz="8800" b="1" i="1" dirty="0" err="1" smtClean="0"/>
              <a:t>Vater</a:t>
            </a:r>
            <a:endParaRPr lang="ru-RU" sz="8800" b="1" i="1" dirty="0"/>
          </a:p>
        </p:txBody>
      </p:sp>
      <p:pic>
        <p:nvPicPr>
          <p:cNvPr id="4" name="Содержимое 3" descr="98604f13248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1" y="1500174"/>
            <a:ext cx="5429289" cy="5715040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i="1" dirty="0" smtClean="0"/>
              <a:t>Die </a:t>
            </a:r>
            <a:r>
              <a:rPr lang="en-US" sz="8800" b="1" i="1" dirty="0" err="1" smtClean="0"/>
              <a:t>Tochter</a:t>
            </a:r>
            <a:endParaRPr lang="ru-RU" sz="8800" b="1" i="1" dirty="0"/>
          </a:p>
        </p:txBody>
      </p:sp>
      <p:pic>
        <p:nvPicPr>
          <p:cNvPr id="4" name="Содержимое 3" descr="ffe7d0d3f88f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1" y="1428736"/>
            <a:ext cx="5715040" cy="5643602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i="1" dirty="0" smtClean="0"/>
              <a:t>Der </a:t>
            </a:r>
            <a:r>
              <a:rPr lang="en-US" sz="8800" b="1" i="1" dirty="0" err="1" smtClean="0"/>
              <a:t>Sohn</a:t>
            </a:r>
            <a:endParaRPr lang="ru-RU" sz="8800" b="1" i="1" dirty="0"/>
          </a:p>
        </p:txBody>
      </p:sp>
      <p:pic>
        <p:nvPicPr>
          <p:cNvPr id="4" name="Содержимое 3" descr="b41cc31a917d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357298"/>
            <a:ext cx="5000660" cy="5500702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i="1" dirty="0" smtClean="0"/>
              <a:t>Die </a:t>
            </a:r>
            <a:r>
              <a:rPr lang="en-US" sz="8800" b="1" i="1" dirty="0" err="1" smtClean="0"/>
              <a:t>Geschwister</a:t>
            </a:r>
            <a:endParaRPr lang="ru-RU" sz="8800" b="1" i="1" dirty="0"/>
          </a:p>
        </p:txBody>
      </p:sp>
      <p:pic>
        <p:nvPicPr>
          <p:cNvPr id="6" name="Содержимое 5" descr="ffe7d0d3f88f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643050"/>
            <a:ext cx="4429156" cy="5000660"/>
          </a:xfrm>
        </p:spPr>
      </p:pic>
      <p:pic>
        <p:nvPicPr>
          <p:cNvPr id="7" name="Содержимое 6" descr="b41cc31a917dt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3438" y="1714488"/>
            <a:ext cx="4214841" cy="4929222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i="1" dirty="0" smtClean="0"/>
              <a:t>Der </a:t>
            </a:r>
            <a:r>
              <a:rPr lang="en-US" sz="8800" b="1" i="1" dirty="0" err="1" smtClean="0"/>
              <a:t>Opa</a:t>
            </a:r>
            <a:endParaRPr lang="ru-RU" sz="8800" b="1" i="1" dirty="0"/>
          </a:p>
        </p:txBody>
      </p:sp>
      <p:pic>
        <p:nvPicPr>
          <p:cNvPr id="7" name="Содержимое 6" descr="00b2230f0a2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357298"/>
            <a:ext cx="5000660" cy="5929354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i="1" dirty="0" smtClean="0"/>
              <a:t>Die </a:t>
            </a:r>
            <a:r>
              <a:rPr lang="en-US" sz="8800" b="1" i="1" dirty="0" err="1" smtClean="0"/>
              <a:t>Oma</a:t>
            </a:r>
            <a:endParaRPr lang="ru-RU" sz="8800" b="1" i="1" dirty="0"/>
          </a:p>
        </p:txBody>
      </p:sp>
      <p:pic>
        <p:nvPicPr>
          <p:cNvPr id="4" name="Содержимое 3" descr="b7c59d8e04f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285860"/>
            <a:ext cx="5286412" cy="5929354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i="1" dirty="0" err="1" smtClean="0"/>
              <a:t>Eine</a:t>
            </a:r>
            <a:r>
              <a:rPr lang="en-US" sz="8800" b="1" i="1" dirty="0" smtClean="0"/>
              <a:t> </a:t>
            </a:r>
            <a:r>
              <a:rPr lang="en-US" sz="8800" b="1" i="1" dirty="0" err="1" smtClean="0"/>
              <a:t>gute</a:t>
            </a:r>
            <a:r>
              <a:rPr lang="en-US" sz="8800" b="1" i="1" dirty="0" smtClean="0"/>
              <a:t> </a:t>
            </a:r>
            <a:r>
              <a:rPr lang="en-US" sz="8800" b="1" i="1" dirty="0" err="1" smtClean="0"/>
              <a:t>Familie</a:t>
            </a:r>
            <a:endParaRPr lang="ru-RU" sz="8800" b="1" i="1" dirty="0"/>
          </a:p>
        </p:txBody>
      </p:sp>
      <p:pic>
        <p:nvPicPr>
          <p:cNvPr id="7" name="Содержимое 6" descr="9936a4345f0d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57298"/>
            <a:ext cx="4429124" cy="6072230"/>
          </a:xfrm>
        </p:spPr>
      </p:pic>
      <p:pic>
        <p:nvPicPr>
          <p:cNvPr id="12" name="Содержимое 11" descr="8e827b53bdd1t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29124" y="1428736"/>
            <a:ext cx="4714876" cy="6072230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19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Die Familie</vt:lpstr>
      <vt:lpstr>Die Mutter</vt:lpstr>
      <vt:lpstr>Der Vater</vt:lpstr>
      <vt:lpstr>Die Tochter</vt:lpstr>
      <vt:lpstr>Der Sohn</vt:lpstr>
      <vt:lpstr>Die Geschwister</vt:lpstr>
      <vt:lpstr>Der Opa</vt:lpstr>
      <vt:lpstr>Die Oma</vt:lpstr>
      <vt:lpstr>Eine gute Familie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Familie</dc:title>
  <dc:creator>12</dc:creator>
  <cp:lastModifiedBy>admin</cp:lastModifiedBy>
  <cp:revision>11</cp:revision>
  <dcterms:created xsi:type="dcterms:W3CDTF">2011-04-21T06:13:26Z</dcterms:created>
  <dcterms:modified xsi:type="dcterms:W3CDTF">2006-10-13T20:22:19Z</dcterms:modified>
</cp:coreProperties>
</file>