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0" r:id="rId2"/>
    <p:sldId id="264" r:id="rId3"/>
    <p:sldId id="257" r:id="rId4"/>
    <p:sldId id="258" r:id="rId5"/>
    <p:sldId id="281" r:id="rId6"/>
    <p:sldId id="259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6" r:id="rId15"/>
    <p:sldId id="269" r:id="rId16"/>
    <p:sldId id="275" r:id="rId17"/>
    <p:sldId id="279" r:id="rId18"/>
    <p:sldId id="270" r:id="rId19"/>
    <p:sldId id="272" r:id="rId20"/>
    <p:sldId id="273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D11C2-2897-4916-8C16-5F3FDB824EC3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DC714-40EE-4C52-B314-E0BCB1E5E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3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DC714-40EE-4C52-B314-E0BCB1E5E1E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DC714-40EE-4C52-B314-E0BCB1E5E1E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898360"/>
          </a:xfrm>
        </p:spPr>
        <p:txBody>
          <a:bodyPr>
            <a:normAutofit/>
          </a:bodyPr>
          <a:lstStyle/>
          <a:p>
            <a:pPr lvl="8" algn="r">
              <a:buNone/>
            </a:pPr>
            <a:r>
              <a:rPr lang="de-DE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Berlin</a:t>
            </a:r>
          </a:p>
          <a:p>
            <a:pPr lvl="8" algn="r">
              <a:buNone/>
            </a:pPr>
            <a:r>
              <a:rPr lang="de-DE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gestern</a:t>
            </a:r>
          </a:p>
          <a:p>
            <a:pPr lvl="8" algn="r">
              <a:buNone/>
            </a:pPr>
            <a:r>
              <a:rPr lang="de-DE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und heute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C:\Documents and Settings\Tata\My Documents\My Pictures\65px-Coat_of_arms_of_Berlin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2268197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Tata\My Documents\My Pictures\695px-2006_Berliner_Dom_Fron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848600" cy="568868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5638800"/>
            <a:ext cx="9144000" cy="121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Nach dem Brand 1943 wurde  Deutscher Dom von 1982-1996  wiederaufgebaut</a:t>
            </a:r>
            <a:r>
              <a:rPr lang="de-DE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28600" y="5638800"/>
            <a:ext cx="8686800" cy="121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Treptower Park und sowjetisches Ehrendenkmal von </a:t>
            </a:r>
            <a:r>
              <a:rPr lang="de-DE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Wutschetitsch</a:t>
            </a:r>
            <a:r>
              <a:rPr lang="de-DE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Documents and Settings\Tata\My Documents\My Pictures\800px-Berlin_Treptow_Ehrenmal_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34399" cy="57019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Tata\My Documents\My Pictures\800px-Berlinale2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39200" cy="55626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5638800"/>
            <a:ext cx="9144000" cy="121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Deutsche Berlinale. Jedes Jahr im Februar finden in Berlin die Internationalen Filmfestspiele statt.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Tata\My Documents\My Pictures\800px-Humboldt_University_And_Bebelplat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839200" cy="56388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562600"/>
            <a:ext cx="9144000" cy="129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Berliner Humboldt-Universität studieren  insgesamt 27.000 Studenten.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Tata\My Documents\My Pictures\800px-Freie_Universitaet_Berlin_-_Gebaeudekomplex_Rost-_und_Silberlaub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5" y="0"/>
            <a:ext cx="9135215" cy="4191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267200"/>
            <a:ext cx="9144000" cy="24384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de-DE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Berlin besitzt eine hohe Konzentration an Wissenschafts- und Forschungseinrichtungen. In der Stadt studieren an vier Universitäten, vier Kunsthochschulen, sieben Fachhochschulen und zwölf privaten Hochschulen rund 130.000 Studenten.</a:t>
            </a:r>
            <a:endParaRPr lang="ru-RU" sz="3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Tata\My Documents\My Pictures\800px-Berlin_zoo_elefantento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63000" cy="5715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715000"/>
            <a:ext cx="9144000" cy="1143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Berlin verfügt  über mehrere Zooeinrichtungen: und zwar den Zoologischen Garten Berlin 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Tata\My Documents\My Pictures\800px-Tiergartenimoktob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 sieht  der Tiergarten  im Oktober aus.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Tata\My Documents\My Pictures\800px-Elefanten_im_Tierpark_Friedrichsfelde_%28Berlin%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4800" y="5638800"/>
            <a:ext cx="83820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Berlin befindet sich der größte Tierpark in Europa.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Tata\My Documents\My Pictures\800px-Oberbaumbr%C3%BCcke_mit_U-Bah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715000"/>
            <a:ext cx="9144000" cy="99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Oberbaumbrücke an der Spree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Tata\My Documents\My Pictures\Gendarmenmarkt_Festival_of_Lights_2007_cropp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220"/>
            <a:ext cx="9144000" cy="538936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410200"/>
            <a:ext cx="9144000" cy="1447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Gendarmenmarkt während des Festival</a:t>
            </a:r>
            <a:r>
              <a:rPr lang="de-DE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de-DE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Lights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ata\My Documents\My Pictures\190px-Locator_map_Berlin_in_Germany_sv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486400" y="228600"/>
            <a:ext cx="3657600" cy="6324600"/>
          </a:xfrm>
        </p:spPr>
        <p:txBody>
          <a:bodyPr/>
          <a:lstStyle/>
          <a:p>
            <a:r>
              <a:rPr lang="de-DE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Berlin  liegt  im östlicher Teil Deutschlands.</a:t>
            </a:r>
          </a:p>
          <a:p>
            <a:r>
              <a:rPr lang="de-DE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 ist die Hauptstadt Deutschlands</a:t>
            </a:r>
            <a:r>
              <a:rPr lang="de-DE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Tata\My Documents\My Pictures\Berlin_Olympiastadion_ausse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897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8600" y="4419600"/>
            <a:ext cx="8458200" cy="2438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Für die Bewerbung der Olympischen Sommerspiele 2000 wurden viele Sportstätten in und um Berlin errichtet oder renoviert.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Tata\My Documents\My Pictures\Strandbar_Berl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6019800"/>
            <a:ext cx="9144000" cy="83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 Sommer erholen Berliner an der Spree.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Tata\My Documents\My Pictures\800px-%C3%9Cber_den_D%C3%A4chern_von_Berl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668"/>
            <a:ext cx="9144000" cy="526846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181600"/>
            <a:ext cx="9144000" cy="1676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 existieren 12 Berliner Bezirke, die ihrerseits in insgesamt 95 Ortsteile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unterteilt sind.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idx="2"/>
          </p:nvPr>
        </p:nvSpPr>
        <p:spPr>
          <a:xfrm>
            <a:off x="0" y="4724400"/>
            <a:ext cx="9144000" cy="1752600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Hier sehen sie das Wappen und die Flagge  vom Berlinland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Tata\My Documents\My Pictures\65px-Coat_of_arms_of_Berlin_sv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85800" y="228600"/>
            <a:ext cx="2066925" cy="3402477"/>
          </a:xfrm>
          <a:prstGeom prst="rect">
            <a:avLst/>
          </a:prstGeom>
          <a:noFill/>
        </p:spPr>
      </p:pic>
      <p:pic>
        <p:nvPicPr>
          <p:cNvPr id="1027" name="Picture 3" descr="C:\Documents and Settings\Tata\My Documents\My Pictures\130px-Flag_of_Berlin_svg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685800"/>
            <a:ext cx="5079886" cy="30486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ata\My Documents\My Pictures\180px-Berlin_1949_bis_199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-34290"/>
            <a:ext cx="7010400" cy="485394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4953000"/>
            <a:ext cx="9144000" cy="190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Nach dem 2. Weltkrieg wurde Berlin in zwei Teile (westlicher und östlicher) geteilt.  Und nur 1991 wurde die Stadt wieder vereinigt.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Berlin  liegt auf dem Insel an der Spree.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Documents and Settings\Tata\My Documents\My Pictures\180px-Werd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19050"/>
            <a:ext cx="8305800" cy="5734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5181600"/>
            <a:ext cx="9144000" cy="1676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Der Ost-West-Konflikt führte zum Bau der Berliner Mauer durch die DDR und Berlin am 13. August 1961.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Tata\My Documents\My Pictures\180px-Berlinermau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10600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5791200"/>
            <a:ext cx="9144000" cy="1066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Das Wahrzeichen Berlins ist Brandenburger Tor.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Tata\My Documents\My Pictures\800px-Brandenburger_Tor_abend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78" y="0"/>
            <a:ext cx="9150178" cy="59395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4572000"/>
            <a:ext cx="9144000" cy="2286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de-DE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Reichstag ist seit 1999 Sitz des Deutschen Bundestages. Während des 2. Weltkrieges wurde das Gebäude schwer beschädigt.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Tata\My Documents\My Pictures\800px-Reichstag_building_Berlin_view_from_west_before_sunse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17" y="0"/>
            <a:ext cx="9242124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Tata\My Documents\My Pictures\771px-Theater_des_Westens_Berl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567447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5715000"/>
            <a:ext cx="9144000" cy="99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Theater des Westens in Charlottenburg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17">
      <a:dk1>
        <a:srgbClr val="BF9000"/>
      </a:dk1>
      <a:lt1>
        <a:srgbClr val="8F8F00"/>
      </a:lt1>
      <a:dk2>
        <a:srgbClr val="FFC000"/>
      </a:dk2>
      <a:lt2>
        <a:srgbClr val="FFC000"/>
      </a:lt2>
      <a:accent1>
        <a:srgbClr val="6EA0B0"/>
      </a:accent1>
      <a:accent2>
        <a:srgbClr val="FF0000"/>
      </a:accent2>
      <a:accent3>
        <a:srgbClr val="7030A0"/>
      </a:accent3>
      <a:accent4>
        <a:srgbClr val="00B050"/>
      </a:accent4>
      <a:accent5>
        <a:srgbClr val="FFFF00"/>
      </a:accent5>
      <a:accent6>
        <a:srgbClr val="00B0F0"/>
      </a:accent6>
      <a:hlink>
        <a:srgbClr val="00B0F0"/>
      </a:hlink>
      <a:folHlink>
        <a:srgbClr val="A116E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</Template>
  <TotalTime>541</TotalTime>
  <Words>264</Words>
  <Application>Microsoft Office PowerPoint</Application>
  <PresentationFormat>Экран (4:3)</PresentationFormat>
  <Paragraphs>28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Berlin  gestern und heute</dc:title>
  <dc:creator>Tata</dc:creator>
  <cp:lastModifiedBy>Tata</cp:lastModifiedBy>
  <cp:revision>59</cp:revision>
  <dcterms:modified xsi:type="dcterms:W3CDTF">2013-01-14T17:16:19Z</dcterms:modified>
</cp:coreProperties>
</file>