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8" r:id="rId6"/>
    <p:sldId id="269" r:id="rId7"/>
    <p:sldId id="27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5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89904F0-6810-4531-8014-4287DE056831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CABFFD6-2BB1-4504-B77E-D9BDE52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04F0-6810-4531-8014-4287DE056831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FFD6-2BB1-4504-B77E-D9BDE52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04F0-6810-4531-8014-4287DE056831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FFD6-2BB1-4504-B77E-D9BDE52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04F0-6810-4531-8014-4287DE056831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FFD6-2BB1-4504-B77E-D9BDE52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04F0-6810-4531-8014-4287DE056831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FFD6-2BB1-4504-B77E-D9BDE52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04F0-6810-4531-8014-4287DE056831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FFD6-2BB1-4504-B77E-D9BDE52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9904F0-6810-4531-8014-4287DE056831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ABFFD6-2BB1-4504-B77E-D9BDE520F1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89904F0-6810-4531-8014-4287DE056831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CABFFD6-2BB1-4504-B77E-D9BDE52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04F0-6810-4531-8014-4287DE056831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FFD6-2BB1-4504-B77E-D9BDE52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04F0-6810-4531-8014-4287DE056831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FFD6-2BB1-4504-B77E-D9BDE52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904F0-6810-4531-8014-4287DE056831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FFD6-2BB1-4504-B77E-D9BDE52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89904F0-6810-4531-8014-4287DE056831}" type="datetimeFigureOut">
              <a:rPr lang="ru-RU" smtClean="0"/>
              <a:pPr/>
              <a:t>01.12.2012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CABFFD6-2BB1-4504-B77E-D9BDE520F1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://aqarium.ru/gallery/data/media/3/Vallisneria-spiralis-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quariumi.ru/plants/images/ehinodorus.jpg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images04.olx.ru/ui/13/77/11/1298466209_170167611_7--100-10-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hyperlink" Target="http://img-fotki.yandex.ru/get/4605/mariten89.10/0_5a92c_d2737540_L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gif"/><Relationship Id="rId4" Type="http://schemas.openxmlformats.org/officeDocument/2006/relationships/hyperlink" Target="http://s3.postimage.org/66q6sf3cl/image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ДОБРО ПОЖАЛОВАТЬ, ДРУЗЬЯ!</a:t>
            </a:r>
            <a:endParaRPr lang="ru-RU" dirty="0"/>
          </a:p>
        </p:txBody>
      </p:sp>
      <p:pic>
        <p:nvPicPr>
          <p:cNvPr id="1026" name="Picture 2" descr="H:\DCIM\100MEDIA\PIC_07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9100" y="2249488"/>
            <a:ext cx="576580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Начинаем  создавать аквариум</a:t>
            </a:r>
            <a:endParaRPr lang="ru-RU" dirty="0"/>
          </a:p>
        </p:txBody>
      </p:sp>
      <p:pic>
        <p:nvPicPr>
          <p:cNvPr id="4" name="Содержимое 3" descr="пуст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09825" y="2249488"/>
            <a:ext cx="4324350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1</a:t>
            </a:r>
            <a:endParaRPr lang="ru-RU" dirty="0"/>
          </a:p>
        </p:txBody>
      </p:sp>
      <p:pic>
        <p:nvPicPr>
          <p:cNvPr id="6" name="Содержимое 5" descr="шаг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988840"/>
            <a:ext cx="6982450" cy="46632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2</a:t>
            </a:r>
            <a:endParaRPr lang="ru-RU" dirty="0"/>
          </a:p>
        </p:txBody>
      </p:sp>
      <p:pic>
        <p:nvPicPr>
          <p:cNvPr id="4" name="Содержимое 3" descr="шаг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060848"/>
            <a:ext cx="6768752" cy="45205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3</a:t>
            </a:r>
            <a:endParaRPr lang="ru-RU" dirty="0"/>
          </a:p>
        </p:txBody>
      </p:sp>
      <p:pic>
        <p:nvPicPr>
          <p:cNvPr id="4" name="Содержимое 3" descr="шаг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893172"/>
            <a:ext cx="7053686" cy="47108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Шаг 4</a:t>
            </a:r>
            <a:endParaRPr lang="ru-RU" dirty="0"/>
          </a:p>
        </p:txBody>
      </p:sp>
      <p:pic>
        <p:nvPicPr>
          <p:cNvPr id="4" name="Содержимое 3" descr="шаг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4075" y="2420888"/>
            <a:ext cx="7871560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094312"/>
          </a:xfrm>
        </p:spPr>
        <p:txBody>
          <a:bodyPr>
            <a:normAutofit/>
          </a:bodyPr>
          <a:lstStyle/>
          <a:p>
            <a:r>
              <a:rPr lang="ru-RU" dirty="0" smtClean="0"/>
              <a:t>Проверим, все ли части неживой природы присутствуют в экосистеме  аквариума?</a:t>
            </a:r>
            <a:br>
              <a:rPr lang="ru-RU" dirty="0" smtClean="0"/>
            </a:br>
            <a:r>
              <a:rPr lang="ru-RU" dirty="0" smtClean="0"/>
              <a:t>1. вода</a:t>
            </a:r>
            <a:br>
              <a:rPr lang="ru-RU" dirty="0" smtClean="0"/>
            </a:br>
            <a:r>
              <a:rPr lang="ru-RU" dirty="0" smtClean="0"/>
              <a:t>2. почва</a:t>
            </a:r>
            <a:br>
              <a:rPr lang="ru-RU" dirty="0" smtClean="0"/>
            </a:br>
            <a:r>
              <a:rPr lang="ru-RU" dirty="0" smtClean="0"/>
              <a:t>3. воздух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Могут ли нам пригодится эти предметы?</a:t>
            </a:r>
            <a:endParaRPr lang="ru-RU" dirty="0"/>
          </a:p>
        </p:txBody>
      </p:sp>
      <p:pic>
        <p:nvPicPr>
          <p:cNvPr id="5" name="Содержимое 4" descr="компрессо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36912"/>
            <a:ext cx="3528392" cy="3240360"/>
          </a:xfrm>
        </p:spPr>
      </p:pic>
      <p:pic>
        <p:nvPicPr>
          <p:cNvPr id="6" name="Содержимое 5" descr="обогреватель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1916832"/>
            <a:ext cx="4194423" cy="4262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ламп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4664518" cy="3960440"/>
          </a:xfrm>
        </p:spPr>
      </p:pic>
      <p:pic>
        <p:nvPicPr>
          <p:cNvPr id="6" name="Содержимое 5" descr="кормушк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64088" y="2924944"/>
            <a:ext cx="3412604" cy="34126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Надя\Desktop\фильт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1494166" cy="2160240"/>
          </a:xfrm>
          <a:prstGeom prst="rect">
            <a:avLst/>
          </a:prstGeom>
          <a:noFill/>
        </p:spPr>
      </p:pic>
      <p:pic>
        <p:nvPicPr>
          <p:cNvPr id="26627" name="Picture 3" descr="C:\Users\Надя\Desktop\зам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92696"/>
            <a:ext cx="2861874" cy="1979463"/>
          </a:xfrm>
          <a:prstGeom prst="rect">
            <a:avLst/>
          </a:prstGeom>
          <a:noFill/>
        </p:spPr>
      </p:pic>
      <p:pic>
        <p:nvPicPr>
          <p:cNvPr id="26628" name="Picture 4" descr="C:\Users\Надя\Desktop\коряг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3595836" cy="2397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590256"/>
          </a:xfrm>
        </p:spPr>
        <p:txBody>
          <a:bodyPr>
            <a:normAutofit/>
          </a:bodyPr>
          <a:lstStyle/>
          <a:p>
            <a:r>
              <a:rPr lang="ru-RU" dirty="0" smtClean="0"/>
              <a:t>Проверим, все ли части живой природы присутствуют в экосистеме  аквариума?</a:t>
            </a:r>
            <a:br>
              <a:rPr lang="ru-RU" dirty="0" smtClean="0"/>
            </a:br>
            <a:r>
              <a:rPr lang="ru-RU" dirty="0" smtClean="0"/>
              <a:t>1. производители</a:t>
            </a:r>
            <a:br>
              <a:rPr lang="ru-RU" dirty="0" smtClean="0"/>
            </a:br>
            <a:r>
              <a:rPr lang="ru-RU" dirty="0" smtClean="0"/>
              <a:t>2. потребители</a:t>
            </a:r>
            <a:br>
              <a:rPr lang="ru-RU" dirty="0" smtClean="0"/>
            </a:br>
            <a:r>
              <a:rPr lang="ru-RU" dirty="0" smtClean="0"/>
              <a:t>3. разрушители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i="1" dirty="0"/>
              <a:t>«Весь огромный мир вокруг меня, надо мной и подо мной полон неизведанных тайн. И я буду их открывать всю жизнь, потому, что это самое интересное, самое увлекательное занятие в мире!”</a:t>
            </a:r>
            <a:r>
              <a:rPr lang="ru-RU" dirty="0"/>
              <a:t> В.Бианки.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qarium.ru/gallery/data/media/3/Vallisneria-spiralis-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2876550" cy="3295651"/>
          </a:xfrm>
          <a:prstGeom prst="rect">
            <a:avLst/>
          </a:prstGeom>
          <a:noFill/>
        </p:spPr>
      </p:pic>
      <p:pic>
        <p:nvPicPr>
          <p:cNvPr id="27652" name="Picture 4" descr="http://images04.olx.ru/ui/13/77/11/1298466209_170167611_7--100-10-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764704"/>
            <a:ext cx="2400300" cy="3810000"/>
          </a:xfrm>
          <a:prstGeom prst="rect">
            <a:avLst/>
          </a:prstGeom>
          <a:noFill/>
        </p:spPr>
      </p:pic>
      <p:pic>
        <p:nvPicPr>
          <p:cNvPr id="27654" name="Picture 6" descr="http://www.aquariumi.ru/plants/images/ehinodoru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2852936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дя\Desktop\улит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3688804" cy="2766603"/>
          </a:xfrm>
          <a:prstGeom prst="rect">
            <a:avLst/>
          </a:prstGeom>
          <a:noFill/>
        </p:spPr>
      </p:pic>
      <p:pic>
        <p:nvPicPr>
          <p:cNvPr id="2051" name="Picture 3" descr="C:\Users\Надя\Desktop\сомик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08720"/>
            <a:ext cx="3921596" cy="2228180"/>
          </a:xfrm>
          <a:prstGeom prst="rect">
            <a:avLst/>
          </a:prstGeom>
          <a:noFill/>
        </p:spPr>
      </p:pic>
      <p:pic>
        <p:nvPicPr>
          <p:cNvPr id="2052" name="Picture 4" descr="C:\Users\Надя\Desktop\улитка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3" y="4149080"/>
            <a:ext cx="2385053" cy="1788790"/>
          </a:xfrm>
          <a:prstGeom prst="rect">
            <a:avLst/>
          </a:prstGeom>
          <a:noFill/>
        </p:spPr>
      </p:pic>
      <p:pic>
        <p:nvPicPr>
          <p:cNvPr id="2053" name="Picture 5" descr="C:\Users\Надя\Desktop\р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3429000"/>
            <a:ext cx="1914525" cy="1428750"/>
          </a:xfrm>
          <a:prstGeom prst="rect">
            <a:avLst/>
          </a:prstGeom>
          <a:noFill/>
        </p:spPr>
      </p:pic>
      <p:pic>
        <p:nvPicPr>
          <p:cNvPr id="2054" name="Picture 6" descr="C:\Users\Надя\Desktop\р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581128"/>
            <a:ext cx="1905000" cy="1428750"/>
          </a:xfrm>
          <a:prstGeom prst="rect">
            <a:avLst/>
          </a:prstGeom>
          <a:noFill/>
        </p:spPr>
      </p:pic>
      <p:pic>
        <p:nvPicPr>
          <p:cNvPr id="2055" name="Picture 7" descr="C:\Users\Надя\Desktop\сомик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2852936"/>
            <a:ext cx="18192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вета\Рабочий стол\акв\акв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5738"/>
            <a:ext cx="7056437" cy="623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Света\Рабочий стол\акв\акв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3" y="188913"/>
            <a:ext cx="825817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g-fotki.yandex.ru/get/4605/mariten89.10/0_5a92c_d2737540_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52736"/>
            <a:ext cx="6480720" cy="5167961"/>
          </a:xfrm>
          <a:prstGeom prst="rect">
            <a:avLst/>
          </a:prstGeom>
          <a:noFill/>
        </p:spPr>
      </p:pic>
      <p:pic>
        <p:nvPicPr>
          <p:cNvPr id="40964" name="Picture 4" descr="http://s3.postimage.org/66q6sf3cl/image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52664" y="3212976"/>
            <a:ext cx="2458097" cy="3449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я\Desktop\боло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908720"/>
            <a:ext cx="2688299" cy="1800200"/>
          </a:xfrm>
          <a:prstGeom prst="rect">
            <a:avLst/>
          </a:prstGeom>
          <a:noFill/>
        </p:spPr>
      </p:pic>
      <p:pic>
        <p:nvPicPr>
          <p:cNvPr id="1027" name="Picture 3" descr="C:\Users\Надя\Desktop\ле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852936"/>
            <a:ext cx="2984955" cy="2082527"/>
          </a:xfrm>
          <a:prstGeom prst="rect">
            <a:avLst/>
          </a:prstGeom>
          <a:noFill/>
        </p:spPr>
      </p:pic>
      <p:pic>
        <p:nvPicPr>
          <p:cNvPr id="1028" name="Picture 4" descr="C:\Users\Надя\Desktop\водоё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908720"/>
            <a:ext cx="2553072" cy="1914804"/>
          </a:xfrm>
          <a:prstGeom prst="rect">
            <a:avLst/>
          </a:prstGeom>
          <a:noFill/>
        </p:spPr>
      </p:pic>
      <p:pic>
        <p:nvPicPr>
          <p:cNvPr id="1029" name="Picture 5" descr="C:\Users\Надя\Desktop\луг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725144"/>
            <a:ext cx="2568555" cy="1916832"/>
          </a:xfrm>
          <a:prstGeom prst="rect">
            <a:avLst/>
          </a:prstGeom>
          <a:noFill/>
        </p:spPr>
      </p:pic>
      <p:pic>
        <p:nvPicPr>
          <p:cNvPr id="1030" name="Picture 6" descr="C:\Users\Надя\Desktop\поле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725144"/>
            <a:ext cx="2664296" cy="1998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71804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Посмотрите дом стоит</a:t>
            </a:r>
            <a:br>
              <a:rPr lang="ru-RU" sz="3600" dirty="0" smtClean="0"/>
            </a:br>
            <a:r>
              <a:rPr lang="ru-RU" sz="3600" dirty="0" smtClean="0"/>
              <a:t>До краёв водой налит,</a:t>
            </a:r>
            <a:br>
              <a:rPr lang="ru-RU" sz="3600" dirty="0" smtClean="0"/>
            </a:br>
            <a:r>
              <a:rPr lang="ru-RU" sz="3600" dirty="0" smtClean="0"/>
              <a:t>Без окошек, но не мрачный,</a:t>
            </a:r>
            <a:br>
              <a:rPr lang="ru-RU" sz="3600" dirty="0" smtClean="0"/>
            </a:br>
            <a:r>
              <a:rPr lang="ru-RU" sz="3600" dirty="0" smtClean="0"/>
              <a:t>С четырёх сторон прозрачный.</a:t>
            </a:r>
            <a:br>
              <a:rPr lang="ru-RU" sz="3600" dirty="0" smtClean="0"/>
            </a:br>
            <a:r>
              <a:rPr lang="ru-RU" sz="3600" dirty="0" smtClean="0"/>
              <a:t>В этом домике жильцы</a:t>
            </a:r>
            <a:br>
              <a:rPr lang="ru-RU" sz="3600" dirty="0" smtClean="0"/>
            </a:br>
            <a:r>
              <a:rPr lang="ru-RU" sz="3600" dirty="0" smtClean="0"/>
              <a:t>Все умелые пловцы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акв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284984"/>
            <a:ext cx="4264868" cy="31986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088" y="692150"/>
            <a:ext cx="7345362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Этот дом не деревянный,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Не из камня этот дом.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Он прозрачный, он стеклянный,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Нет и номера на нем…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И жильцы в нем не простые,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Не простые, золотые.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Эти самые жильцы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Знаменитые пловцы.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1026" name="Picture 2" descr="C:\Documents and Settings\Света\Рабочий стол\акв\акв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50825"/>
            <a:ext cx="8424863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47664" y="1700808"/>
            <a:ext cx="604229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АКВАРИУМ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… ? … экосистема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7372" y="332656"/>
            <a:ext cx="8484181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АКВАРИУМ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искусственная экосистема,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так как её создаёт человек.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288" y="2924175"/>
            <a:ext cx="8137525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Первыми 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аквариумистами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были китайцы. Около четырех тысяч лет они содержат и  разводят различных рыб (сначала в искусственных водоёмах, впоследствии в сосудах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).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576" y="188640"/>
            <a:ext cx="785240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САМЫЕ НЕОБЫЧНЫЕ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АКВАРИУМЫ</a:t>
            </a:r>
          </a:p>
        </p:txBody>
      </p:sp>
      <p:pic>
        <p:nvPicPr>
          <p:cNvPr id="3074" name="Picture 2" descr="C:\Documents and Settings\Света\Рабочий стол\акв\необыч ак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133600"/>
            <a:ext cx="4513263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Света\Рабочий стол\акв\необыч акв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2513" y="1916113"/>
            <a:ext cx="4770437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Света\Рабочий стол\акв\необыч акв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1916113"/>
            <a:ext cx="4824412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Света\Рабочий стол\акв\необыч акв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1970088"/>
            <a:ext cx="4824412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Documents and Settings\Света\Рабочий стол\акв\необыч акв4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8363" y="1916113"/>
            <a:ext cx="5026025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Documents and Settings\Света\Рабочий стол\акв\необыч акв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500" y="1889125"/>
            <a:ext cx="6948488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О чём  же забыла Лена?</a:t>
            </a:r>
            <a:endParaRPr lang="ru-RU" dirty="0"/>
          </a:p>
        </p:txBody>
      </p:sp>
      <p:pic>
        <p:nvPicPr>
          <p:cNvPr id="4" name="Содержимое 3" descr="рыбуль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5424" y="2249488"/>
            <a:ext cx="6473151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4950296"/>
          </a:xfrm>
        </p:spPr>
        <p:txBody>
          <a:bodyPr>
            <a:normAutofit/>
          </a:bodyPr>
          <a:lstStyle/>
          <a:p>
            <a:r>
              <a:rPr lang="ru-RU" dirty="0" smtClean="0"/>
              <a:t>         </a:t>
            </a:r>
            <a:r>
              <a:rPr lang="ru-RU" b="1" dirty="0" smtClean="0"/>
              <a:t>Части экосистемы:</a:t>
            </a:r>
            <a:br>
              <a:rPr lang="ru-RU" b="1" dirty="0" smtClean="0"/>
            </a:br>
            <a:r>
              <a:rPr lang="ru-RU" dirty="0" smtClean="0"/>
              <a:t>1.воздух</a:t>
            </a:r>
            <a:br>
              <a:rPr lang="ru-RU" dirty="0" smtClean="0"/>
            </a:br>
            <a:r>
              <a:rPr lang="ru-RU" dirty="0" smtClean="0"/>
              <a:t>2. вода</a:t>
            </a:r>
            <a:br>
              <a:rPr lang="ru-RU" dirty="0" smtClean="0"/>
            </a:br>
            <a:r>
              <a:rPr lang="ru-RU" dirty="0" smtClean="0"/>
              <a:t>3.почва</a:t>
            </a:r>
            <a:br>
              <a:rPr lang="ru-RU" dirty="0" smtClean="0"/>
            </a:br>
            <a:r>
              <a:rPr lang="ru-RU" dirty="0" smtClean="0"/>
              <a:t>4.производители</a:t>
            </a:r>
            <a:br>
              <a:rPr lang="ru-RU" dirty="0" smtClean="0"/>
            </a:br>
            <a:r>
              <a:rPr lang="ru-RU" dirty="0" smtClean="0"/>
              <a:t>5.потребители</a:t>
            </a:r>
            <a:br>
              <a:rPr lang="ru-RU" dirty="0" smtClean="0"/>
            </a:br>
            <a:r>
              <a:rPr lang="ru-RU" dirty="0" smtClean="0"/>
              <a:t>6.разрушители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478</TotalTime>
  <Words>190</Words>
  <Application>Microsoft Office PowerPoint</Application>
  <PresentationFormat>Экран (4:3)</PresentationFormat>
  <Paragraphs>30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Городская</vt:lpstr>
      <vt:lpstr>ДОБРО ПОЖАЛОВАТЬ, ДРУЗЬЯ!</vt:lpstr>
      <vt:lpstr> «Весь огромный мир вокруг меня, надо мной и подо мной полон неизведанных тайн. И я буду их открывать всю жизнь, потому, что это самое интересное, самое увлекательное занятие в мире!” В.Бианки. </vt:lpstr>
      <vt:lpstr>Слайд 3</vt:lpstr>
      <vt:lpstr>Посмотрите дом стоит До краёв водой налит, Без окошек, но не мрачный, С четырёх сторон прозрачный. В этом домике жильцы Все умелые пловцы. </vt:lpstr>
      <vt:lpstr>Слайд 5</vt:lpstr>
      <vt:lpstr>Слайд 6</vt:lpstr>
      <vt:lpstr>Слайд 7</vt:lpstr>
      <vt:lpstr>     О чём  же забыла Лена?</vt:lpstr>
      <vt:lpstr>         Части экосистемы: 1.воздух 2. вода 3.почва 4.производители 5.потребители 6.разрушители</vt:lpstr>
      <vt:lpstr>Начинаем  создавать аквариум</vt:lpstr>
      <vt:lpstr>Шаг 1</vt:lpstr>
      <vt:lpstr>Шаг 2</vt:lpstr>
      <vt:lpstr>Шаг 3</vt:lpstr>
      <vt:lpstr>Шаг 4</vt:lpstr>
      <vt:lpstr>Проверим, все ли части неживой природы присутствуют в экосистеме  аквариума? 1. вода 2. почва 3. воздух </vt:lpstr>
      <vt:lpstr>Могут ли нам пригодится эти предметы?</vt:lpstr>
      <vt:lpstr>Слайд 17</vt:lpstr>
      <vt:lpstr>Слайд 18</vt:lpstr>
      <vt:lpstr>Проверим, все ли части живой природы присутствуют в экосистеме  аквариума? 1. производители 2. потребители 3. разрушители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ПОЖАЛОВАТЬ, ДРУЗЬЯ!</dc:title>
  <dc:creator>Надя</dc:creator>
  <cp:lastModifiedBy>Надя</cp:lastModifiedBy>
  <cp:revision>49</cp:revision>
  <dcterms:created xsi:type="dcterms:W3CDTF">2012-10-05T03:52:53Z</dcterms:created>
  <dcterms:modified xsi:type="dcterms:W3CDTF">2012-12-01T15:51:41Z</dcterms:modified>
</cp:coreProperties>
</file>