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9" r:id="rId23"/>
    <p:sldId id="278" r:id="rId24"/>
    <p:sldId id="281" r:id="rId25"/>
    <p:sldId id="280" r:id="rId26"/>
    <p:sldId id="282" r:id="rId27"/>
    <p:sldId id="283" r:id="rId28"/>
    <p:sldId id="284" r:id="rId29"/>
    <p:sldId id="285" r:id="rId30"/>
    <p:sldId id="287" r:id="rId31"/>
    <p:sldId id="28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601F"/>
    <a:srgbClr val="A97E3F"/>
    <a:srgbClr val="CAB88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88FAE0-929F-4F95-92E3-65CCF944D4BA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BB644EE-B2B6-4C70-8820-32A6364B3246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Быстрые темпы роста городского населения, особенно в менее развитых странах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21949D3-C369-4AF7-B9AC-0D09634C11B0}" type="parTrans" cxnId="{22DC7C6D-3AB6-4B53-BC57-2DF82FCFB5CB}">
      <dgm:prSet/>
      <dgm:spPr/>
      <dgm:t>
        <a:bodyPr/>
        <a:lstStyle/>
        <a:p>
          <a:endParaRPr lang="ru-RU"/>
        </a:p>
      </dgm:t>
    </dgm:pt>
    <dgm:pt modelId="{48606440-0572-46C8-98B5-CCA0CEF45C91}" type="sibTrans" cxnId="{22DC7C6D-3AB6-4B53-BC57-2DF82FCFB5CB}">
      <dgm:prSet/>
      <dgm:spPr/>
      <dgm:t>
        <a:bodyPr/>
        <a:lstStyle/>
        <a:p>
          <a:endParaRPr lang="ru-RU"/>
        </a:p>
      </dgm:t>
    </dgm:pt>
    <dgm:pt modelId="{E555E0B1-7D2A-4518-B9AE-7357BEDC3DD6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Концентрация населения в основном в больших городах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6197A5A-482A-48ED-8574-0301F3094EC6}" type="parTrans" cxnId="{62450ADE-171C-44E3-96D5-D9AF37184C20}">
      <dgm:prSet/>
      <dgm:spPr/>
      <dgm:t>
        <a:bodyPr/>
        <a:lstStyle/>
        <a:p>
          <a:endParaRPr lang="ru-RU"/>
        </a:p>
      </dgm:t>
    </dgm:pt>
    <dgm:pt modelId="{D3523C05-B0B5-43BB-ADC1-7043125C3383}" type="sibTrans" cxnId="{62450ADE-171C-44E3-96D5-D9AF37184C20}">
      <dgm:prSet/>
      <dgm:spPr/>
      <dgm:t>
        <a:bodyPr/>
        <a:lstStyle/>
        <a:p>
          <a:endParaRPr lang="ru-RU"/>
        </a:p>
      </dgm:t>
    </dgm:pt>
    <dgm:pt modelId="{D8C913D4-59C7-4C06-B746-CE1D57544759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«Расползание городов, расширение их территории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9F838F8-B013-4682-8CB3-42068AE08412}" type="parTrans" cxnId="{F88D43AE-AE86-4847-9471-9691DDB15CD8}">
      <dgm:prSet/>
      <dgm:spPr/>
      <dgm:t>
        <a:bodyPr/>
        <a:lstStyle/>
        <a:p>
          <a:endParaRPr lang="ru-RU"/>
        </a:p>
      </dgm:t>
    </dgm:pt>
    <dgm:pt modelId="{96860C86-A325-4758-A4AF-6FA6C08FF941}" type="sibTrans" cxnId="{F88D43AE-AE86-4847-9471-9691DDB15CD8}">
      <dgm:prSet/>
      <dgm:spPr/>
      <dgm:t>
        <a:bodyPr/>
        <a:lstStyle/>
        <a:p>
          <a:endParaRPr lang="ru-RU"/>
        </a:p>
      </dgm:t>
    </dgm:pt>
    <dgm:pt modelId="{250C1409-4BA0-4E38-8BA8-E08A389650B7}" type="pres">
      <dgm:prSet presAssocID="{4A88FAE0-929F-4F95-92E3-65CCF944D4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67E519-40CF-4281-90A4-BF19E4B3A1AA}" type="pres">
      <dgm:prSet presAssocID="{2BB644EE-B2B6-4C70-8820-32A6364B3246}" presName="parentLin" presStyleCnt="0"/>
      <dgm:spPr/>
    </dgm:pt>
    <dgm:pt modelId="{A8B75F50-0304-4E1E-9CC1-50A2E8BDFE12}" type="pres">
      <dgm:prSet presAssocID="{2BB644EE-B2B6-4C70-8820-32A6364B324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A4A5996-E3AA-4975-B146-D0F0B7B9E6FC}" type="pres">
      <dgm:prSet presAssocID="{2BB644EE-B2B6-4C70-8820-32A6364B3246}" presName="parentText" presStyleLbl="node1" presStyleIdx="0" presStyleCnt="3" custScaleY="3833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5613E-6520-481F-BC9A-CDEDF046178A}" type="pres">
      <dgm:prSet presAssocID="{2BB644EE-B2B6-4C70-8820-32A6364B3246}" presName="negativeSpace" presStyleCnt="0"/>
      <dgm:spPr/>
    </dgm:pt>
    <dgm:pt modelId="{0842DF0B-9048-4C92-BB88-E8699CF1782E}" type="pres">
      <dgm:prSet presAssocID="{2BB644EE-B2B6-4C70-8820-32A6364B3246}" presName="childText" presStyleLbl="conFgAcc1" presStyleIdx="0" presStyleCnt="3">
        <dgm:presLayoutVars>
          <dgm:bulletEnabled val="1"/>
        </dgm:presLayoutVars>
      </dgm:prSet>
      <dgm:spPr/>
    </dgm:pt>
    <dgm:pt modelId="{B9627AFE-6E07-466D-93A4-23402B9DFC70}" type="pres">
      <dgm:prSet presAssocID="{48606440-0572-46C8-98B5-CCA0CEF45C91}" presName="spaceBetweenRectangles" presStyleCnt="0"/>
      <dgm:spPr/>
    </dgm:pt>
    <dgm:pt modelId="{A3071376-1696-4962-B2D3-85F117D3CFE8}" type="pres">
      <dgm:prSet presAssocID="{E555E0B1-7D2A-4518-B9AE-7357BEDC3DD6}" presName="parentLin" presStyleCnt="0"/>
      <dgm:spPr/>
    </dgm:pt>
    <dgm:pt modelId="{F1BCA102-800E-438F-A178-A7D54A96B422}" type="pres">
      <dgm:prSet presAssocID="{E555E0B1-7D2A-4518-B9AE-7357BEDC3DD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CAC0B3C-F318-4CF1-AA58-9A275CC375BB}" type="pres">
      <dgm:prSet presAssocID="{E555E0B1-7D2A-4518-B9AE-7357BEDC3DD6}" presName="parentText" presStyleLbl="node1" presStyleIdx="1" presStyleCnt="3" custScaleY="3699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4F1BD-3D63-47E3-97AB-36C58B5BE11A}" type="pres">
      <dgm:prSet presAssocID="{E555E0B1-7D2A-4518-B9AE-7357BEDC3DD6}" presName="negativeSpace" presStyleCnt="0"/>
      <dgm:spPr/>
    </dgm:pt>
    <dgm:pt modelId="{DE36259E-6A74-43CB-8D37-BBD0E81C3181}" type="pres">
      <dgm:prSet presAssocID="{E555E0B1-7D2A-4518-B9AE-7357BEDC3DD6}" presName="childText" presStyleLbl="conFgAcc1" presStyleIdx="1" presStyleCnt="3">
        <dgm:presLayoutVars>
          <dgm:bulletEnabled val="1"/>
        </dgm:presLayoutVars>
      </dgm:prSet>
      <dgm:spPr/>
    </dgm:pt>
    <dgm:pt modelId="{29068DA8-C0F3-4C7D-B4F6-D98A3FE8A042}" type="pres">
      <dgm:prSet presAssocID="{D3523C05-B0B5-43BB-ADC1-7043125C3383}" presName="spaceBetweenRectangles" presStyleCnt="0"/>
      <dgm:spPr/>
    </dgm:pt>
    <dgm:pt modelId="{138C4BBC-F122-4AD7-9D01-AAB010208F00}" type="pres">
      <dgm:prSet presAssocID="{D8C913D4-59C7-4C06-B746-CE1D57544759}" presName="parentLin" presStyleCnt="0"/>
      <dgm:spPr/>
    </dgm:pt>
    <dgm:pt modelId="{0B562BDC-982E-4E72-B624-25F88F6CA7D7}" type="pres">
      <dgm:prSet presAssocID="{D8C913D4-59C7-4C06-B746-CE1D5754475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9C27E79-7C08-47EC-AB82-723AC089FE37}" type="pres">
      <dgm:prSet presAssocID="{D8C913D4-59C7-4C06-B746-CE1D57544759}" presName="parentText" presStyleLbl="node1" presStyleIdx="2" presStyleCnt="3" custScaleY="4007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BCF28-D176-4F80-B62D-A0086649B990}" type="pres">
      <dgm:prSet presAssocID="{D8C913D4-59C7-4C06-B746-CE1D57544759}" presName="negativeSpace" presStyleCnt="0"/>
      <dgm:spPr/>
    </dgm:pt>
    <dgm:pt modelId="{978A74B5-D8D5-4140-A007-6E3FD8CD42BE}" type="pres">
      <dgm:prSet presAssocID="{D8C913D4-59C7-4C06-B746-CE1D57544759}" presName="childText" presStyleLbl="conFgAcc1" presStyleIdx="2" presStyleCnt="3" custFlipVert="1" custScaleY="133442">
        <dgm:presLayoutVars>
          <dgm:bulletEnabled val="1"/>
        </dgm:presLayoutVars>
      </dgm:prSet>
      <dgm:spPr/>
    </dgm:pt>
  </dgm:ptLst>
  <dgm:cxnLst>
    <dgm:cxn modelId="{62450ADE-171C-44E3-96D5-D9AF37184C20}" srcId="{4A88FAE0-929F-4F95-92E3-65CCF944D4BA}" destId="{E555E0B1-7D2A-4518-B9AE-7357BEDC3DD6}" srcOrd="1" destOrd="0" parTransId="{D6197A5A-482A-48ED-8574-0301F3094EC6}" sibTransId="{D3523C05-B0B5-43BB-ADC1-7043125C3383}"/>
    <dgm:cxn modelId="{02F6A1AD-2A87-4952-A2A5-60532A275AC0}" type="presOf" srcId="{D8C913D4-59C7-4C06-B746-CE1D57544759}" destId="{0B562BDC-982E-4E72-B624-25F88F6CA7D7}" srcOrd="0" destOrd="0" presId="urn:microsoft.com/office/officeart/2005/8/layout/list1"/>
    <dgm:cxn modelId="{33E321A5-75FB-431A-B1E8-F219DBAC3D1C}" type="presOf" srcId="{E555E0B1-7D2A-4518-B9AE-7357BEDC3DD6}" destId="{CCAC0B3C-F318-4CF1-AA58-9A275CC375BB}" srcOrd="1" destOrd="0" presId="urn:microsoft.com/office/officeart/2005/8/layout/list1"/>
    <dgm:cxn modelId="{255AD165-A856-4478-8FE8-DA88B53903FB}" type="presOf" srcId="{2BB644EE-B2B6-4C70-8820-32A6364B3246}" destId="{A8B75F50-0304-4E1E-9CC1-50A2E8BDFE12}" srcOrd="0" destOrd="0" presId="urn:microsoft.com/office/officeart/2005/8/layout/list1"/>
    <dgm:cxn modelId="{3B902613-B800-47B7-8C34-342150DC545A}" type="presOf" srcId="{4A88FAE0-929F-4F95-92E3-65CCF944D4BA}" destId="{250C1409-4BA0-4E38-8BA8-E08A389650B7}" srcOrd="0" destOrd="0" presId="urn:microsoft.com/office/officeart/2005/8/layout/list1"/>
    <dgm:cxn modelId="{F0865E03-9D71-4325-A15F-1CD528693080}" type="presOf" srcId="{E555E0B1-7D2A-4518-B9AE-7357BEDC3DD6}" destId="{F1BCA102-800E-438F-A178-A7D54A96B422}" srcOrd="0" destOrd="0" presId="urn:microsoft.com/office/officeart/2005/8/layout/list1"/>
    <dgm:cxn modelId="{F88D43AE-AE86-4847-9471-9691DDB15CD8}" srcId="{4A88FAE0-929F-4F95-92E3-65CCF944D4BA}" destId="{D8C913D4-59C7-4C06-B746-CE1D57544759}" srcOrd="2" destOrd="0" parTransId="{F9F838F8-B013-4682-8CB3-42068AE08412}" sibTransId="{96860C86-A325-4758-A4AF-6FA6C08FF941}"/>
    <dgm:cxn modelId="{FBF34099-CE5A-4640-8595-EB916F945967}" type="presOf" srcId="{D8C913D4-59C7-4C06-B746-CE1D57544759}" destId="{19C27E79-7C08-47EC-AB82-723AC089FE37}" srcOrd="1" destOrd="0" presId="urn:microsoft.com/office/officeart/2005/8/layout/list1"/>
    <dgm:cxn modelId="{22DC7C6D-3AB6-4B53-BC57-2DF82FCFB5CB}" srcId="{4A88FAE0-929F-4F95-92E3-65CCF944D4BA}" destId="{2BB644EE-B2B6-4C70-8820-32A6364B3246}" srcOrd="0" destOrd="0" parTransId="{821949D3-C369-4AF7-B9AC-0D09634C11B0}" sibTransId="{48606440-0572-46C8-98B5-CCA0CEF45C91}"/>
    <dgm:cxn modelId="{AB92D158-548A-4A71-B8F9-3E8C1F2600EF}" type="presOf" srcId="{2BB644EE-B2B6-4C70-8820-32A6364B3246}" destId="{CA4A5996-E3AA-4975-B146-D0F0B7B9E6FC}" srcOrd="1" destOrd="0" presId="urn:microsoft.com/office/officeart/2005/8/layout/list1"/>
    <dgm:cxn modelId="{712B8BD4-BFE3-487A-8647-3D860F5FA1F2}" type="presParOf" srcId="{250C1409-4BA0-4E38-8BA8-E08A389650B7}" destId="{2167E519-40CF-4281-90A4-BF19E4B3A1AA}" srcOrd="0" destOrd="0" presId="urn:microsoft.com/office/officeart/2005/8/layout/list1"/>
    <dgm:cxn modelId="{6A2D3D40-3C51-447D-87D3-0693B96D29AC}" type="presParOf" srcId="{2167E519-40CF-4281-90A4-BF19E4B3A1AA}" destId="{A8B75F50-0304-4E1E-9CC1-50A2E8BDFE12}" srcOrd="0" destOrd="0" presId="urn:microsoft.com/office/officeart/2005/8/layout/list1"/>
    <dgm:cxn modelId="{BCD5FAB6-BAE9-48FF-B865-A9715B74604A}" type="presParOf" srcId="{2167E519-40CF-4281-90A4-BF19E4B3A1AA}" destId="{CA4A5996-E3AA-4975-B146-D0F0B7B9E6FC}" srcOrd="1" destOrd="0" presId="urn:microsoft.com/office/officeart/2005/8/layout/list1"/>
    <dgm:cxn modelId="{8E77C17B-CB4B-419E-A53E-23C03B1754CB}" type="presParOf" srcId="{250C1409-4BA0-4E38-8BA8-E08A389650B7}" destId="{6585613E-6520-481F-BC9A-CDEDF046178A}" srcOrd="1" destOrd="0" presId="urn:microsoft.com/office/officeart/2005/8/layout/list1"/>
    <dgm:cxn modelId="{7F224357-FCBC-4C32-8DC1-33F3902A7795}" type="presParOf" srcId="{250C1409-4BA0-4E38-8BA8-E08A389650B7}" destId="{0842DF0B-9048-4C92-BB88-E8699CF1782E}" srcOrd="2" destOrd="0" presId="urn:microsoft.com/office/officeart/2005/8/layout/list1"/>
    <dgm:cxn modelId="{2C7700C8-103F-4FD5-BF6B-0527988BE0BC}" type="presParOf" srcId="{250C1409-4BA0-4E38-8BA8-E08A389650B7}" destId="{B9627AFE-6E07-466D-93A4-23402B9DFC70}" srcOrd="3" destOrd="0" presId="urn:microsoft.com/office/officeart/2005/8/layout/list1"/>
    <dgm:cxn modelId="{3AB77BD8-1D1B-4C2F-8C07-D69D9B9F8180}" type="presParOf" srcId="{250C1409-4BA0-4E38-8BA8-E08A389650B7}" destId="{A3071376-1696-4962-B2D3-85F117D3CFE8}" srcOrd="4" destOrd="0" presId="urn:microsoft.com/office/officeart/2005/8/layout/list1"/>
    <dgm:cxn modelId="{443FB2B2-64E0-42EC-B5C9-623BFA77A8FD}" type="presParOf" srcId="{A3071376-1696-4962-B2D3-85F117D3CFE8}" destId="{F1BCA102-800E-438F-A178-A7D54A96B422}" srcOrd="0" destOrd="0" presId="urn:microsoft.com/office/officeart/2005/8/layout/list1"/>
    <dgm:cxn modelId="{9AC9EE09-FCB3-4E32-A3E9-502D54FB9DD8}" type="presParOf" srcId="{A3071376-1696-4962-B2D3-85F117D3CFE8}" destId="{CCAC0B3C-F318-4CF1-AA58-9A275CC375BB}" srcOrd="1" destOrd="0" presId="urn:microsoft.com/office/officeart/2005/8/layout/list1"/>
    <dgm:cxn modelId="{3D8DB409-A749-4AB5-B7B9-9FA000DE959F}" type="presParOf" srcId="{250C1409-4BA0-4E38-8BA8-E08A389650B7}" destId="{69E4F1BD-3D63-47E3-97AB-36C58B5BE11A}" srcOrd="5" destOrd="0" presId="urn:microsoft.com/office/officeart/2005/8/layout/list1"/>
    <dgm:cxn modelId="{498E4475-A073-491B-97F2-AE7124EBFE8C}" type="presParOf" srcId="{250C1409-4BA0-4E38-8BA8-E08A389650B7}" destId="{DE36259E-6A74-43CB-8D37-BBD0E81C3181}" srcOrd="6" destOrd="0" presId="urn:microsoft.com/office/officeart/2005/8/layout/list1"/>
    <dgm:cxn modelId="{A2808406-FAEF-4EB3-933E-9DDB00B6CF56}" type="presParOf" srcId="{250C1409-4BA0-4E38-8BA8-E08A389650B7}" destId="{29068DA8-C0F3-4C7D-B4F6-D98A3FE8A042}" srcOrd="7" destOrd="0" presId="urn:microsoft.com/office/officeart/2005/8/layout/list1"/>
    <dgm:cxn modelId="{FC94EF69-1823-4169-A51C-8FFD68E2780A}" type="presParOf" srcId="{250C1409-4BA0-4E38-8BA8-E08A389650B7}" destId="{138C4BBC-F122-4AD7-9D01-AAB010208F00}" srcOrd="8" destOrd="0" presId="urn:microsoft.com/office/officeart/2005/8/layout/list1"/>
    <dgm:cxn modelId="{D8E5FA9A-9678-47D2-982C-5CC7C7F72F89}" type="presParOf" srcId="{138C4BBC-F122-4AD7-9D01-AAB010208F00}" destId="{0B562BDC-982E-4E72-B624-25F88F6CA7D7}" srcOrd="0" destOrd="0" presId="urn:microsoft.com/office/officeart/2005/8/layout/list1"/>
    <dgm:cxn modelId="{31A23AAA-ED6C-41E0-A3AE-62C1085CF2FF}" type="presParOf" srcId="{138C4BBC-F122-4AD7-9D01-AAB010208F00}" destId="{19C27E79-7C08-47EC-AB82-723AC089FE37}" srcOrd="1" destOrd="0" presId="urn:microsoft.com/office/officeart/2005/8/layout/list1"/>
    <dgm:cxn modelId="{CACAEC55-811D-40D5-8959-C440D049E8D9}" type="presParOf" srcId="{250C1409-4BA0-4E38-8BA8-E08A389650B7}" destId="{099BCF28-D176-4F80-B62D-A0086649B990}" srcOrd="9" destOrd="0" presId="urn:microsoft.com/office/officeart/2005/8/layout/list1"/>
    <dgm:cxn modelId="{B65BF102-5189-4D3A-ABB8-17E1D42D054F}" type="presParOf" srcId="{250C1409-4BA0-4E38-8BA8-E08A389650B7}" destId="{978A74B5-D8D5-4140-A007-6E3FD8CD42BE}" srcOrd="10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27701-7F3A-4144-A91A-BD876148473D}" type="doc">
      <dgm:prSet loTypeId="urn:microsoft.com/office/officeart/2005/8/layout/process4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5CDFD452-3041-4982-AD00-1F7DD4057CF3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Страны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868A5AA-1709-4BC5-9E04-80EBE6836327}" type="parTrans" cxnId="{2A262ACC-54E3-4060-8981-D4DD1AD58936}">
      <dgm:prSet/>
      <dgm:spPr/>
      <dgm:t>
        <a:bodyPr/>
        <a:lstStyle/>
        <a:p>
          <a:endParaRPr lang="ru-RU"/>
        </a:p>
      </dgm:t>
    </dgm:pt>
    <dgm:pt modelId="{9B4F8FCA-A829-443D-9CA8-996BFC306483}" type="sibTrans" cxnId="{2A262ACC-54E3-4060-8981-D4DD1AD58936}">
      <dgm:prSet/>
      <dgm:spPr/>
      <dgm:t>
        <a:bodyPr/>
        <a:lstStyle/>
        <a:p>
          <a:endParaRPr lang="ru-RU"/>
        </a:p>
      </dgm:t>
    </dgm:pt>
    <dgm:pt modelId="{B01CD4F5-B46C-4B4F-B4AA-062F938BEB1D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Преобладание мужчин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Катар, Кувейт, </a:t>
          </a:r>
          <a:r>
            <a:rPr lang="ru-RU" sz="1800" b="1" smtClean="0">
              <a:latin typeface="Times New Roman" pitchFamily="18" charset="0"/>
              <a:cs typeface="Times New Roman" pitchFamily="18" charset="0"/>
            </a:rPr>
            <a:t>ОАЭ,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Оман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41E9D8A-A023-4F18-97E3-9476664C3470}" type="parTrans" cxnId="{07C0C12A-D6B4-4E04-A24B-1250AEE93586}">
      <dgm:prSet/>
      <dgm:spPr/>
      <dgm:t>
        <a:bodyPr/>
        <a:lstStyle/>
        <a:p>
          <a:endParaRPr lang="ru-RU"/>
        </a:p>
      </dgm:t>
    </dgm:pt>
    <dgm:pt modelId="{8E64C5E8-50D0-4123-9B20-C81438C5E0A2}" type="sibTrans" cxnId="{07C0C12A-D6B4-4E04-A24B-1250AEE93586}">
      <dgm:prSet/>
      <dgm:spPr/>
      <dgm:t>
        <a:bodyPr/>
        <a:lstStyle/>
        <a:p>
          <a:endParaRPr lang="ru-RU"/>
        </a:p>
      </dgm:t>
    </dgm:pt>
    <dgm:pt modelId="{96FABD3C-E4C4-4CC3-8947-54DDC540264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Преобладание женщин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Латвия, Украина, Эстония, Россия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01552D8-5264-45F2-8879-6ED85C92985C}" type="parTrans" cxnId="{08009E26-7D5A-4E61-B6F3-CBE572887657}">
      <dgm:prSet/>
      <dgm:spPr/>
      <dgm:t>
        <a:bodyPr/>
        <a:lstStyle/>
        <a:p>
          <a:endParaRPr lang="ru-RU"/>
        </a:p>
      </dgm:t>
    </dgm:pt>
    <dgm:pt modelId="{CDB62C8E-CE1B-4A95-8547-0BFB1B04641B}" type="sibTrans" cxnId="{08009E26-7D5A-4E61-B6F3-CBE572887657}">
      <dgm:prSet/>
      <dgm:spPr/>
      <dgm:t>
        <a:bodyPr/>
        <a:lstStyle/>
        <a:p>
          <a:endParaRPr lang="ru-RU"/>
        </a:p>
      </dgm:t>
    </dgm:pt>
    <dgm:pt modelId="{B3310123-EEDC-4264-97F1-4FBFAE74B407}">
      <dgm:prSet phldrT="[Текст]"/>
      <dgm:spPr/>
      <dgm:t>
        <a:bodyPr/>
        <a:lstStyle/>
        <a:p>
          <a:r>
            <a:rPr lang="ru-RU" dirty="0" smtClean="0"/>
            <a:t>Причины</a:t>
          </a:r>
          <a:endParaRPr lang="ru-RU" dirty="0"/>
        </a:p>
      </dgm:t>
    </dgm:pt>
    <dgm:pt modelId="{1EA7D3B7-2072-4A19-BB20-1C0F410B911E}" type="parTrans" cxnId="{5A760589-2AC3-4640-B86E-9B698C04B87F}">
      <dgm:prSet/>
      <dgm:spPr/>
      <dgm:t>
        <a:bodyPr/>
        <a:lstStyle/>
        <a:p>
          <a:endParaRPr lang="ru-RU"/>
        </a:p>
      </dgm:t>
    </dgm:pt>
    <dgm:pt modelId="{4F3A4E9E-CC69-49DC-B7DA-E143C9C12336}" type="sibTrans" cxnId="{5A760589-2AC3-4640-B86E-9B698C04B87F}">
      <dgm:prSet/>
      <dgm:spPr/>
      <dgm:t>
        <a:bodyPr/>
        <a:lstStyle/>
        <a:p>
          <a:endParaRPr lang="ru-RU"/>
        </a:p>
      </dgm:t>
    </dgm:pt>
    <dgm:pt modelId="{5F5881E0-C842-4EB2-875F-627AF21A675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 нефтедобывающих странах много мужчин-мигрантов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D888741-63C3-45EE-8575-823510205B2C}" type="parTrans" cxnId="{547605AB-1AEF-4FE8-B6AB-F81AB12AD3E1}">
      <dgm:prSet/>
      <dgm:spPr/>
      <dgm:t>
        <a:bodyPr/>
        <a:lstStyle/>
        <a:p>
          <a:endParaRPr lang="ru-RU"/>
        </a:p>
      </dgm:t>
    </dgm:pt>
    <dgm:pt modelId="{227D6BED-57DD-477C-AEB9-0F6DB3359CBB}" type="sibTrans" cxnId="{547605AB-1AEF-4FE8-B6AB-F81AB12AD3E1}">
      <dgm:prSet/>
      <dgm:spPr/>
      <dgm:t>
        <a:bodyPr/>
        <a:lstStyle/>
        <a:p>
          <a:endParaRPr lang="ru-RU"/>
        </a:p>
      </dgm:t>
    </dgm:pt>
    <dgm:pt modelId="{4680881D-58E4-41AA-925F-FE6A6CF62B0F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Средняя продолжительность жизни женщин выше, чем мужчин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4D17E5E-7EA9-4399-83C6-1196A347C105}" type="parTrans" cxnId="{02F5593B-D555-46C2-9DF4-46F30C14870B}">
      <dgm:prSet/>
      <dgm:spPr/>
      <dgm:t>
        <a:bodyPr/>
        <a:lstStyle/>
        <a:p>
          <a:endParaRPr lang="ru-RU"/>
        </a:p>
      </dgm:t>
    </dgm:pt>
    <dgm:pt modelId="{2EC9216A-59DD-4907-9E9F-20E4CCA0BF70}" type="sibTrans" cxnId="{02F5593B-D555-46C2-9DF4-46F30C14870B}">
      <dgm:prSet/>
      <dgm:spPr/>
      <dgm:t>
        <a:bodyPr/>
        <a:lstStyle/>
        <a:p>
          <a:endParaRPr lang="ru-RU"/>
        </a:p>
      </dgm:t>
    </dgm:pt>
    <dgm:pt modelId="{F83DDD1C-5D34-4D48-82EC-0BE65CA8B96E}">
      <dgm:prSet phldrT="[Текст]" phldr="1"/>
      <dgm:spPr/>
      <dgm:t>
        <a:bodyPr/>
        <a:lstStyle/>
        <a:p>
          <a:endParaRPr lang="ru-RU"/>
        </a:p>
      </dgm:t>
    </dgm:pt>
    <dgm:pt modelId="{DAA87229-24B7-4509-8337-07F204E4E1D4}" type="parTrans" cxnId="{74BBB4E2-4C2F-4AAA-ADFA-072411DBB0E8}">
      <dgm:prSet/>
      <dgm:spPr/>
      <dgm:t>
        <a:bodyPr/>
        <a:lstStyle/>
        <a:p>
          <a:endParaRPr lang="ru-RU"/>
        </a:p>
      </dgm:t>
    </dgm:pt>
    <dgm:pt modelId="{C41A4D8D-2799-4EB9-B415-796B8620FA7A}" type="sibTrans" cxnId="{74BBB4E2-4C2F-4AAA-ADFA-072411DBB0E8}">
      <dgm:prSet/>
      <dgm:spPr/>
      <dgm:t>
        <a:bodyPr/>
        <a:lstStyle/>
        <a:p>
          <a:endParaRPr lang="ru-RU"/>
        </a:p>
      </dgm:t>
    </dgm:pt>
    <dgm:pt modelId="{83D3062A-DAA0-44ED-A64E-A718C27BE6D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 этих странах неравноправное положение женщин: ранние браки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2A28315-5184-4241-93B0-DFFE9C9707FF}" type="parTrans" cxnId="{95B897FA-7539-4C84-9971-8479383BF458}">
      <dgm:prSet/>
      <dgm:spPr/>
      <dgm:t>
        <a:bodyPr/>
        <a:lstStyle/>
        <a:p>
          <a:endParaRPr lang="ru-RU"/>
        </a:p>
      </dgm:t>
    </dgm:pt>
    <dgm:pt modelId="{28A7201A-5AFD-47BD-AB12-40CE0F4D0F75}" type="sibTrans" cxnId="{95B897FA-7539-4C84-9971-8479383BF458}">
      <dgm:prSet/>
      <dgm:spPr/>
      <dgm:t>
        <a:bodyPr/>
        <a:lstStyle/>
        <a:p>
          <a:endParaRPr lang="ru-RU"/>
        </a:p>
      </dgm:t>
    </dgm:pt>
    <dgm:pt modelId="{6BFDF6CE-A589-40E3-BD51-6681A360E06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Потери во второй мировой войне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761BC47-DC83-47A8-9E1B-F2862AAD4A0A}" type="parTrans" cxnId="{7151E4F1-F53C-43B3-823B-867595B1B142}">
      <dgm:prSet/>
      <dgm:spPr/>
      <dgm:t>
        <a:bodyPr/>
        <a:lstStyle/>
        <a:p>
          <a:endParaRPr lang="ru-RU"/>
        </a:p>
      </dgm:t>
    </dgm:pt>
    <dgm:pt modelId="{85731ADF-9DB6-4931-B3B4-4DE78712FDC6}" type="sibTrans" cxnId="{7151E4F1-F53C-43B3-823B-867595B1B142}">
      <dgm:prSet/>
      <dgm:spPr/>
      <dgm:t>
        <a:bodyPr/>
        <a:lstStyle/>
        <a:p>
          <a:endParaRPr lang="ru-RU"/>
        </a:p>
      </dgm:t>
    </dgm:pt>
    <dgm:pt modelId="{B5E1EC79-0693-4E2F-9C06-7C09F5197588}" type="pres">
      <dgm:prSet presAssocID="{3A027701-7F3A-4144-A91A-BD87614847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3CA0D2-7AC7-4683-8A5F-515BC1B9B33B}" type="pres">
      <dgm:prSet presAssocID="{F83DDD1C-5D34-4D48-82EC-0BE65CA8B96E}" presName="boxAndChildren" presStyleCnt="0"/>
      <dgm:spPr/>
    </dgm:pt>
    <dgm:pt modelId="{AC03BCED-0E73-4E59-A4AB-B81CFC78201C}" type="pres">
      <dgm:prSet presAssocID="{F83DDD1C-5D34-4D48-82EC-0BE65CA8B96E}" presName="parentTextBox" presStyleLbl="node1" presStyleIdx="0" presStyleCnt="3"/>
      <dgm:spPr/>
      <dgm:t>
        <a:bodyPr/>
        <a:lstStyle/>
        <a:p>
          <a:endParaRPr lang="ru-RU"/>
        </a:p>
      </dgm:t>
    </dgm:pt>
    <dgm:pt modelId="{2EA2BC19-3F2D-445A-A89D-6FF4938AED05}" type="pres">
      <dgm:prSet presAssocID="{F83DDD1C-5D34-4D48-82EC-0BE65CA8B96E}" presName="entireBox" presStyleLbl="node1" presStyleIdx="0" presStyleCnt="3"/>
      <dgm:spPr/>
      <dgm:t>
        <a:bodyPr/>
        <a:lstStyle/>
        <a:p>
          <a:endParaRPr lang="ru-RU"/>
        </a:p>
      </dgm:t>
    </dgm:pt>
    <dgm:pt modelId="{E2E37090-0BEA-491E-8185-5A9812C2DEBF}" type="pres">
      <dgm:prSet presAssocID="{F83DDD1C-5D34-4D48-82EC-0BE65CA8B96E}" presName="descendantBox" presStyleCnt="0"/>
      <dgm:spPr/>
    </dgm:pt>
    <dgm:pt modelId="{45132D26-5ABA-4BA6-8829-DE692480DAED}" type="pres">
      <dgm:prSet presAssocID="{83D3062A-DAA0-44ED-A64E-A718C27BE6D1}" presName="childTextBox" presStyleLbl="fgAccFollowNode1" presStyleIdx="0" presStyleCnt="6" custScaleY="261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06912-535A-47B7-B8C3-4A5D956A0F25}" type="pres">
      <dgm:prSet presAssocID="{6BFDF6CE-A589-40E3-BD51-6681A360E06E}" presName="childTextBox" presStyleLbl="fgAccFollowNode1" presStyleIdx="1" presStyleCnt="6" custScaleY="261651" custLinFactNeighborY="7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A0C01-008D-456A-A69E-9BDF807FFF71}" type="pres">
      <dgm:prSet presAssocID="{4F3A4E9E-CC69-49DC-B7DA-E143C9C12336}" presName="sp" presStyleCnt="0"/>
      <dgm:spPr/>
    </dgm:pt>
    <dgm:pt modelId="{BD411DAD-402F-4194-A5C3-95233FF18DDA}" type="pres">
      <dgm:prSet presAssocID="{B3310123-EEDC-4264-97F1-4FBFAE74B407}" presName="arrowAndChildren" presStyleCnt="0"/>
      <dgm:spPr/>
    </dgm:pt>
    <dgm:pt modelId="{BD6CEF9E-D0AA-465D-91DF-CDCB0C1CF97F}" type="pres">
      <dgm:prSet presAssocID="{B3310123-EEDC-4264-97F1-4FBFAE74B407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BC9C3337-A0BF-4D39-AEB6-23C07653B183}" type="pres">
      <dgm:prSet presAssocID="{B3310123-EEDC-4264-97F1-4FBFAE74B407}" presName="arrow" presStyleLbl="node1" presStyleIdx="1" presStyleCnt="3"/>
      <dgm:spPr/>
      <dgm:t>
        <a:bodyPr/>
        <a:lstStyle/>
        <a:p>
          <a:endParaRPr lang="ru-RU"/>
        </a:p>
      </dgm:t>
    </dgm:pt>
    <dgm:pt modelId="{EEAB85D9-EEB2-4D2C-926E-E8C04B213B71}" type="pres">
      <dgm:prSet presAssocID="{B3310123-EEDC-4264-97F1-4FBFAE74B407}" presName="descendantArrow" presStyleCnt="0"/>
      <dgm:spPr/>
    </dgm:pt>
    <dgm:pt modelId="{9E2DAD24-FDAB-482F-B691-C931ADD2B126}" type="pres">
      <dgm:prSet presAssocID="{5F5881E0-C842-4EB2-875F-627AF21A6758}" presName="childTextArrow" presStyleLbl="fgAccFollowNode1" presStyleIdx="2" presStyleCnt="6" custScaleY="179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808CE-E636-4E2F-B7E6-8FF5562D264A}" type="pres">
      <dgm:prSet presAssocID="{4680881D-58E4-41AA-925F-FE6A6CF62B0F}" presName="childTextArrow" presStyleLbl="fgAccFollowNode1" presStyleIdx="3" presStyleCnt="6" custScaleY="179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61013-FCEE-4B40-B42D-6ED14FD12803}" type="pres">
      <dgm:prSet presAssocID="{9B4F8FCA-A829-443D-9CA8-996BFC306483}" presName="sp" presStyleCnt="0"/>
      <dgm:spPr/>
    </dgm:pt>
    <dgm:pt modelId="{3F6AECD1-A062-4A04-9292-E6E33723B1F3}" type="pres">
      <dgm:prSet presAssocID="{5CDFD452-3041-4982-AD00-1F7DD4057CF3}" presName="arrowAndChildren" presStyleCnt="0"/>
      <dgm:spPr/>
    </dgm:pt>
    <dgm:pt modelId="{B8BF6EB8-1C41-480D-862D-C174B295F1CE}" type="pres">
      <dgm:prSet presAssocID="{5CDFD452-3041-4982-AD00-1F7DD4057CF3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F4A0E230-2F27-4B57-A268-A98DDD479A44}" type="pres">
      <dgm:prSet presAssocID="{5CDFD452-3041-4982-AD00-1F7DD4057CF3}" presName="arrow" presStyleLbl="node1" presStyleIdx="2" presStyleCnt="3"/>
      <dgm:spPr/>
      <dgm:t>
        <a:bodyPr/>
        <a:lstStyle/>
        <a:p>
          <a:endParaRPr lang="ru-RU"/>
        </a:p>
      </dgm:t>
    </dgm:pt>
    <dgm:pt modelId="{9BCFF43C-1373-4275-B08F-7A05EB136CF7}" type="pres">
      <dgm:prSet presAssocID="{5CDFD452-3041-4982-AD00-1F7DD4057CF3}" presName="descendantArrow" presStyleCnt="0"/>
      <dgm:spPr/>
    </dgm:pt>
    <dgm:pt modelId="{748C42B6-F63D-4D45-AD5C-992E3A108C31}" type="pres">
      <dgm:prSet presAssocID="{B01CD4F5-B46C-4B4F-B4AA-062F938BEB1D}" presName="childTextArrow" presStyleLbl="fgAccFollowNode1" presStyleIdx="4" presStyleCnt="6" custScaleY="169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11BE4-FA61-4DC4-80BA-14C49874E987}" type="pres">
      <dgm:prSet presAssocID="{96FABD3C-E4C4-4CC3-8947-54DDC540264C}" presName="childTextArrow" presStyleLbl="fgAccFollowNode1" presStyleIdx="5" presStyleCnt="6" custScaleY="169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C26BF-3C03-414F-BCA3-B1F19894CDC7}" type="presOf" srcId="{B01CD4F5-B46C-4B4F-B4AA-062F938BEB1D}" destId="{748C42B6-F63D-4D45-AD5C-992E3A108C31}" srcOrd="0" destOrd="0" presId="urn:microsoft.com/office/officeart/2005/8/layout/process4"/>
    <dgm:cxn modelId="{F0E6DAAD-7941-4806-ACE0-26E515734813}" type="presOf" srcId="{3A027701-7F3A-4144-A91A-BD876148473D}" destId="{B5E1EC79-0693-4E2F-9C06-7C09F5197588}" srcOrd="0" destOrd="0" presId="urn:microsoft.com/office/officeart/2005/8/layout/process4"/>
    <dgm:cxn modelId="{07C0C12A-D6B4-4E04-A24B-1250AEE93586}" srcId="{5CDFD452-3041-4982-AD00-1F7DD4057CF3}" destId="{B01CD4F5-B46C-4B4F-B4AA-062F938BEB1D}" srcOrd="0" destOrd="0" parTransId="{F41E9D8A-A023-4F18-97E3-9476664C3470}" sibTransId="{8E64C5E8-50D0-4123-9B20-C81438C5E0A2}"/>
    <dgm:cxn modelId="{7151E4F1-F53C-43B3-823B-867595B1B142}" srcId="{F83DDD1C-5D34-4D48-82EC-0BE65CA8B96E}" destId="{6BFDF6CE-A589-40E3-BD51-6681A360E06E}" srcOrd="1" destOrd="0" parTransId="{4761BC47-DC83-47A8-9E1B-F2862AAD4A0A}" sibTransId="{85731ADF-9DB6-4931-B3B4-4DE78712FDC6}"/>
    <dgm:cxn modelId="{FC7BE38E-A07A-4674-B5A4-778D45218053}" type="presOf" srcId="{F83DDD1C-5D34-4D48-82EC-0BE65CA8B96E}" destId="{2EA2BC19-3F2D-445A-A89D-6FF4938AED05}" srcOrd="1" destOrd="0" presId="urn:microsoft.com/office/officeart/2005/8/layout/process4"/>
    <dgm:cxn modelId="{2ACEBE80-AC18-4C0C-AFDD-D02496E2CF2D}" type="presOf" srcId="{83D3062A-DAA0-44ED-A64E-A718C27BE6D1}" destId="{45132D26-5ABA-4BA6-8829-DE692480DAED}" srcOrd="0" destOrd="0" presId="urn:microsoft.com/office/officeart/2005/8/layout/process4"/>
    <dgm:cxn modelId="{2A262ACC-54E3-4060-8981-D4DD1AD58936}" srcId="{3A027701-7F3A-4144-A91A-BD876148473D}" destId="{5CDFD452-3041-4982-AD00-1F7DD4057CF3}" srcOrd="0" destOrd="0" parTransId="{C868A5AA-1709-4BC5-9E04-80EBE6836327}" sibTransId="{9B4F8FCA-A829-443D-9CA8-996BFC306483}"/>
    <dgm:cxn modelId="{B0AD53DF-BDBB-4B54-B952-A3ED64FB7318}" type="presOf" srcId="{B3310123-EEDC-4264-97F1-4FBFAE74B407}" destId="{BD6CEF9E-D0AA-465D-91DF-CDCB0C1CF97F}" srcOrd="0" destOrd="0" presId="urn:microsoft.com/office/officeart/2005/8/layout/process4"/>
    <dgm:cxn modelId="{4339117C-6B7E-4ACD-A2CA-3761D0B27307}" type="presOf" srcId="{B3310123-EEDC-4264-97F1-4FBFAE74B407}" destId="{BC9C3337-A0BF-4D39-AEB6-23C07653B183}" srcOrd="1" destOrd="0" presId="urn:microsoft.com/office/officeart/2005/8/layout/process4"/>
    <dgm:cxn modelId="{522C0D23-0763-4452-AB04-CB90698AF3EE}" type="presOf" srcId="{5F5881E0-C842-4EB2-875F-627AF21A6758}" destId="{9E2DAD24-FDAB-482F-B691-C931ADD2B126}" srcOrd="0" destOrd="0" presId="urn:microsoft.com/office/officeart/2005/8/layout/process4"/>
    <dgm:cxn modelId="{F70C5DD1-4AA0-4816-A590-AFE36BA61CB1}" type="presOf" srcId="{F83DDD1C-5D34-4D48-82EC-0BE65CA8B96E}" destId="{AC03BCED-0E73-4E59-A4AB-B81CFC78201C}" srcOrd="0" destOrd="0" presId="urn:microsoft.com/office/officeart/2005/8/layout/process4"/>
    <dgm:cxn modelId="{02F5593B-D555-46C2-9DF4-46F30C14870B}" srcId="{B3310123-EEDC-4264-97F1-4FBFAE74B407}" destId="{4680881D-58E4-41AA-925F-FE6A6CF62B0F}" srcOrd="1" destOrd="0" parTransId="{74D17E5E-7EA9-4399-83C6-1196A347C105}" sibTransId="{2EC9216A-59DD-4907-9E9F-20E4CCA0BF70}"/>
    <dgm:cxn modelId="{5A760589-2AC3-4640-B86E-9B698C04B87F}" srcId="{3A027701-7F3A-4144-A91A-BD876148473D}" destId="{B3310123-EEDC-4264-97F1-4FBFAE74B407}" srcOrd="1" destOrd="0" parTransId="{1EA7D3B7-2072-4A19-BB20-1C0F410B911E}" sibTransId="{4F3A4E9E-CC69-49DC-B7DA-E143C9C12336}"/>
    <dgm:cxn modelId="{D16104B5-DAE2-4F1A-9815-63EA4B1303CC}" type="presOf" srcId="{5CDFD452-3041-4982-AD00-1F7DD4057CF3}" destId="{F4A0E230-2F27-4B57-A268-A98DDD479A44}" srcOrd="1" destOrd="0" presId="urn:microsoft.com/office/officeart/2005/8/layout/process4"/>
    <dgm:cxn modelId="{09EEFD23-62DF-4E30-ADEC-D871C19E4336}" type="presOf" srcId="{96FABD3C-E4C4-4CC3-8947-54DDC540264C}" destId="{B2511BE4-FA61-4DC4-80BA-14C49874E987}" srcOrd="0" destOrd="0" presId="urn:microsoft.com/office/officeart/2005/8/layout/process4"/>
    <dgm:cxn modelId="{08009E26-7D5A-4E61-B6F3-CBE572887657}" srcId="{5CDFD452-3041-4982-AD00-1F7DD4057CF3}" destId="{96FABD3C-E4C4-4CC3-8947-54DDC540264C}" srcOrd="1" destOrd="0" parTransId="{501552D8-5264-45F2-8879-6ED85C92985C}" sibTransId="{CDB62C8E-CE1B-4A95-8547-0BFB1B04641B}"/>
    <dgm:cxn modelId="{1EDFCC0D-BF0F-4A9B-B816-8DEC39C7A062}" type="presOf" srcId="{6BFDF6CE-A589-40E3-BD51-6681A360E06E}" destId="{2B106912-535A-47B7-B8C3-4A5D956A0F25}" srcOrd="0" destOrd="0" presId="urn:microsoft.com/office/officeart/2005/8/layout/process4"/>
    <dgm:cxn modelId="{F0867E91-9141-431A-B8F8-BEAED40D99D3}" type="presOf" srcId="{5CDFD452-3041-4982-AD00-1F7DD4057CF3}" destId="{B8BF6EB8-1C41-480D-862D-C174B295F1CE}" srcOrd="0" destOrd="0" presId="urn:microsoft.com/office/officeart/2005/8/layout/process4"/>
    <dgm:cxn modelId="{EC4A7EB7-12C2-4294-B969-4E9626DC5D44}" type="presOf" srcId="{4680881D-58E4-41AA-925F-FE6A6CF62B0F}" destId="{D60808CE-E636-4E2F-B7E6-8FF5562D264A}" srcOrd="0" destOrd="0" presId="urn:microsoft.com/office/officeart/2005/8/layout/process4"/>
    <dgm:cxn modelId="{74BBB4E2-4C2F-4AAA-ADFA-072411DBB0E8}" srcId="{3A027701-7F3A-4144-A91A-BD876148473D}" destId="{F83DDD1C-5D34-4D48-82EC-0BE65CA8B96E}" srcOrd="2" destOrd="0" parTransId="{DAA87229-24B7-4509-8337-07F204E4E1D4}" sibTransId="{C41A4D8D-2799-4EB9-B415-796B8620FA7A}"/>
    <dgm:cxn modelId="{95B897FA-7539-4C84-9971-8479383BF458}" srcId="{F83DDD1C-5D34-4D48-82EC-0BE65CA8B96E}" destId="{83D3062A-DAA0-44ED-A64E-A718C27BE6D1}" srcOrd="0" destOrd="0" parTransId="{12A28315-5184-4241-93B0-DFFE9C9707FF}" sibTransId="{28A7201A-5AFD-47BD-AB12-40CE0F4D0F75}"/>
    <dgm:cxn modelId="{547605AB-1AEF-4FE8-B6AB-F81AB12AD3E1}" srcId="{B3310123-EEDC-4264-97F1-4FBFAE74B407}" destId="{5F5881E0-C842-4EB2-875F-627AF21A6758}" srcOrd="0" destOrd="0" parTransId="{2D888741-63C3-45EE-8575-823510205B2C}" sibTransId="{227D6BED-57DD-477C-AEB9-0F6DB3359CBB}"/>
    <dgm:cxn modelId="{C7474836-1DCF-4F7B-96CE-34C7FAED6767}" type="presParOf" srcId="{B5E1EC79-0693-4E2F-9C06-7C09F5197588}" destId="{3B3CA0D2-7AC7-4683-8A5F-515BC1B9B33B}" srcOrd="0" destOrd="0" presId="urn:microsoft.com/office/officeart/2005/8/layout/process4"/>
    <dgm:cxn modelId="{19FE535E-4923-4608-A6DC-3407AED6BDD6}" type="presParOf" srcId="{3B3CA0D2-7AC7-4683-8A5F-515BC1B9B33B}" destId="{AC03BCED-0E73-4E59-A4AB-B81CFC78201C}" srcOrd="0" destOrd="0" presId="urn:microsoft.com/office/officeart/2005/8/layout/process4"/>
    <dgm:cxn modelId="{8A00FF55-398F-4200-A737-F8AB0D91F813}" type="presParOf" srcId="{3B3CA0D2-7AC7-4683-8A5F-515BC1B9B33B}" destId="{2EA2BC19-3F2D-445A-A89D-6FF4938AED05}" srcOrd="1" destOrd="0" presId="urn:microsoft.com/office/officeart/2005/8/layout/process4"/>
    <dgm:cxn modelId="{9ED2BFAA-0373-4E3B-8766-1D3396987CD8}" type="presParOf" srcId="{3B3CA0D2-7AC7-4683-8A5F-515BC1B9B33B}" destId="{E2E37090-0BEA-491E-8185-5A9812C2DEBF}" srcOrd="2" destOrd="0" presId="urn:microsoft.com/office/officeart/2005/8/layout/process4"/>
    <dgm:cxn modelId="{D93C8331-716D-4DE0-97CB-7B950BF03BFC}" type="presParOf" srcId="{E2E37090-0BEA-491E-8185-5A9812C2DEBF}" destId="{45132D26-5ABA-4BA6-8829-DE692480DAED}" srcOrd="0" destOrd="0" presId="urn:microsoft.com/office/officeart/2005/8/layout/process4"/>
    <dgm:cxn modelId="{8A8BDC58-D0C2-491B-A754-C960FF227550}" type="presParOf" srcId="{E2E37090-0BEA-491E-8185-5A9812C2DEBF}" destId="{2B106912-535A-47B7-B8C3-4A5D956A0F25}" srcOrd="1" destOrd="0" presId="urn:microsoft.com/office/officeart/2005/8/layout/process4"/>
    <dgm:cxn modelId="{1D81BB1B-13D4-4051-B0E9-0A52011D0DA9}" type="presParOf" srcId="{B5E1EC79-0693-4E2F-9C06-7C09F5197588}" destId="{0F7A0C01-008D-456A-A69E-9BDF807FFF71}" srcOrd="1" destOrd="0" presId="urn:microsoft.com/office/officeart/2005/8/layout/process4"/>
    <dgm:cxn modelId="{FE86C2CE-F177-4A9F-8CDD-F5A4F35CCAAC}" type="presParOf" srcId="{B5E1EC79-0693-4E2F-9C06-7C09F5197588}" destId="{BD411DAD-402F-4194-A5C3-95233FF18DDA}" srcOrd="2" destOrd="0" presId="urn:microsoft.com/office/officeart/2005/8/layout/process4"/>
    <dgm:cxn modelId="{A9210CE2-B934-46C9-8C2B-4D97D8079F1B}" type="presParOf" srcId="{BD411DAD-402F-4194-A5C3-95233FF18DDA}" destId="{BD6CEF9E-D0AA-465D-91DF-CDCB0C1CF97F}" srcOrd="0" destOrd="0" presId="urn:microsoft.com/office/officeart/2005/8/layout/process4"/>
    <dgm:cxn modelId="{84CE67C7-4165-4AA1-9D00-C224EB5892CC}" type="presParOf" srcId="{BD411DAD-402F-4194-A5C3-95233FF18DDA}" destId="{BC9C3337-A0BF-4D39-AEB6-23C07653B183}" srcOrd="1" destOrd="0" presId="urn:microsoft.com/office/officeart/2005/8/layout/process4"/>
    <dgm:cxn modelId="{40EC09CD-0426-400F-95CD-57AE30353975}" type="presParOf" srcId="{BD411DAD-402F-4194-A5C3-95233FF18DDA}" destId="{EEAB85D9-EEB2-4D2C-926E-E8C04B213B71}" srcOrd="2" destOrd="0" presId="urn:microsoft.com/office/officeart/2005/8/layout/process4"/>
    <dgm:cxn modelId="{F78D3E37-EF6A-4324-93A4-40705BB87367}" type="presParOf" srcId="{EEAB85D9-EEB2-4D2C-926E-E8C04B213B71}" destId="{9E2DAD24-FDAB-482F-B691-C931ADD2B126}" srcOrd="0" destOrd="0" presId="urn:microsoft.com/office/officeart/2005/8/layout/process4"/>
    <dgm:cxn modelId="{64BD9EC9-ED1C-4966-873E-763DA07A5BAC}" type="presParOf" srcId="{EEAB85D9-EEB2-4D2C-926E-E8C04B213B71}" destId="{D60808CE-E636-4E2F-B7E6-8FF5562D264A}" srcOrd="1" destOrd="0" presId="urn:microsoft.com/office/officeart/2005/8/layout/process4"/>
    <dgm:cxn modelId="{1A64185E-29F0-4B08-BEE6-103B39224711}" type="presParOf" srcId="{B5E1EC79-0693-4E2F-9C06-7C09F5197588}" destId="{2DB61013-FCEE-4B40-B42D-6ED14FD12803}" srcOrd="3" destOrd="0" presId="urn:microsoft.com/office/officeart/2005/8/layout/process4"/>
    <dgm:cxn modelId="{649296B9-B9E2-46B4-869E-0E1DBA0938DC}" type="presParOf" srcId="{B5E1EC79-0693-4E2F-9C06-7C09F5197588}" destId="{3F6AECD1-A062-4A04-9292-E6E33723B1F3}" srcOrd="4" destOrd="0" presId="urn:microsoft.com/office/officeart/2005/8/layout/process4"/>
    <dgm:cxn modelId="{CEA7161F-632B-49BD-ACF4-0270556EE7DC}" type="presParOf" srcId="{3F6AECD1-A062-4A04-9292-E6E33723B1F3}" destId="{B8BF6EB8-1C41-480D-862D-C174B295F1CE}" srcOrd="0" destOrd="0" presId="urn:microsoft.com/office/officeart/2005/8/layout/process4"/>
    <dgm:cxn modelId="{D177A8FF-C808-416E-BD56-D7F588C74243}" type="presParOf" srcId="{3F6AECD1-A062-4A04-9292-E6E33723B1F3}" destId="{F4A0E230-2F27-4B57-A268-A98DDD479A44}" srcOrd="1" destOrd="0" presId="urn:microsoft.com/office/officeart/2005/8/layout/process4"/>
    <dgm:cxn modelId="{B08F6848-54E6-44E1-9742-8ABC2472E6C3}" type="presParOf" srcId="{3F6AECD1-A062-4A04-9292-E6E33723B1F3}" destId="{9BCFF43C-1373-4275-B08F-7A05EB136CF7}" srcOrd="2" destOrd="0" presId="urn:microsoft.com/office/officeart/2005/8/layout/process4"/>
    <dgm:cxn modelId="{2BDC9331-AE26-42A6-9AAA-2E3A12924026}" type="presParOf" srcId="{9BCFF43C-1373-4275-B08F-7A05EB136CF7}" destId="{748C42B6-F63D-4D45-AD5C-992E3A108C31}" srcOrd="0" destOrd="0" presId="urn:microsoft.com/office/officeart/2005/8/layout/process4"/>
    <dgm:cxn modelId="{399468C3-EC74-4286-A2A9-BA1BED3BCEB9}" type="presParOf" srcId="{9BCFF43C-1373-4275-B08F-7A05EB136CF7}" destId="{B2511BE4-FA61-4DC4-80BA-14C49874E987}" srcOrd="1" destOrd="0" presId="urn:microsoft.com/office/officeart/2005/8/layout/process4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A65F7D-6B15-4754-B18E-6AC1341C4911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3D6DEC-6AB2-4DC4-B05A-25444673F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B504A2-7945-4688-A47B-805BCAF9186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ECF4-BCC8-4246-A46F-8C9ABC73C1CA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EB456-9BCC-4F74-83EE-BA3D7E907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6B30B-0D35-477C-A437-1108B1978C78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A5AEF-798A-4A7E-9E20-4CAA9A70F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47DE0-C894-49D5-87FF-4B5E955493B7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AE91B-2ABA-4013-90FD-E7BD2D319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flip="none" rotWithShape="1">
          <a:gsLst>
            <a:gs pos="0">
              <a:srgbClr val="CAB88C"/>
            </a:gs>
            <a:gs pos="30000">
              <a:srgbClr val="A97E3F"/>
            </a:gs>
            <a:gs pos="70000">
              <a:srgbClr val="77601F"/>
            </a:gs>
            <a:gs pos="100000">
              <a:schemeClr val="bg2">
                <a:lumMod val="1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KS8026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37130" y="4581128"/>
            <a:ext cx="3906869" cy="2276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onstantia" pitchFamily="18" charset="0"/>
              </a:defRPr>
            </a:lvl1pPr>
            <a:lvl2pPr>
              <a:defRPr>
                <a:solidFill>
                  <a:schemeClr val="bg1"/>
                </a:solidFill>
                <a:latin typeface="Constantia" pitchFamily="18" charset="0"/>
              </a:defRPr>
            </a:lvl2pPr>
            <a:lvl3pPr>
              <a:defRPr>
                <a:solidFill>
                  <a:schemeClr val="bg1"/>
                </a:solidFill>
                <a:latin typeface="Constantia" pitchFamily="18" charset="0"/>
              </a:defRPr>
            </a:lvl3pPr>
            <a:lvl4pPr>
              <a:defRPr>
                <a:solidFill>
                  <a:schemeClr val="bg1"/>
                </a:solidFill>
                <a:latin typeface="Constantia" pitchFamily="18" charset="0"/>
              </a:defRPr>
            </a:lvl4pPr>
            <a:lvl5pPr>
              <a:defRPr>
                <a:solidFill>
                  <a:schemeClr val="bg1"/>
                </a:solidFill>
                <a:latin typeface="Constantia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171C-D910-46FE-AFD6-8EC7A8367BC0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7D011-5E88-4DC5-9133-BB6790602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4EE9-3C26-47F2-934E-F610B5C15339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E899-CCBF-4791-8C83-91AB4B00E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721FE-9A37-4A37-B3D9-EDD15622203B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37623-5626-4DA1-88FD-C0CC44219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3CBD7-DD0E-44C6-AFBA-97D3E3F1789C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7AE10-04B0-4842-91CD-5A610FE53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1DCC-C591-4FA3-B850-3F2080A0EE30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1CCB4-52FC-4DCA-8370-493B4FFD7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21C23-F3BC-4C13-9E8E-F6483D31FE12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512DB-139B-4921-B67F-1AF90E345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94D23-C027-4A5C-A3B2-78DC7DA4816C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B1F3D-795C-4300-B6F2-1C8DF769F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7D997-08B9-443C-B531-A1168266E252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3C3C9-D904-4CF4-9D47-F9E75E44D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AB88C"/>
            </a:gs>
            <a:gs pos="30000">
              <a:srgbClr val="A97E3F"/>
            </a:gs>
            <a:gs pos="70000">
              <a:srgbClr val="77601F"/>
            </a:gs>
            <a:gs pos="100000">
              <a:srgbClr val="663012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S8026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37130" y="4581128"/>
            <a:ext cx="3906869" cy="2276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3B6419-306E-45DE-BE08-9E7708E0FBFD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2F30AF-D787-45ED-A921-298390826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400" b="1" kern="120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rgbClr val="FFF6C7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 b="1">
          <a:solidFill>
            <a:srgbClr val="FFF6C7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 b="1">
          <a:solidFill>
            <a:srgbClr val="FFF6C7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 b="1">
          <a:solidFill>
            <a:srgbClr val="FFF6C7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 b="1">
          <a:solidFill>
            <a:srgbClr val="FFF6C7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rgbClr val="FFF6C7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rgbClr val="FFF6C7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rgbClr val="FFF6C7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rgbClr val="FFF6C7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700807"/>
          </a:xfrm>
          <a:solidFill>
            <a:schemeClr val="accent1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Население Земли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4401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Урок географии в 10 классе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Учитель Кривоногова И.В.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F114D-9E2C-48E2-ACF1-69EEFDCCD3B3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Столица летних олимпийских игр 2012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Население 10класс\Новая папка\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989138"/>
            <a:ext cx="4608512" cy="316865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19250" y="5732463"/>
            <a:ext cx="2665413" cy="5857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Лондон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67648-97A6-4BEF-913B-97B98DAD044C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означают эти цифры?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516562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12 октября 1999год – 6…..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31октября 2011 год – 7…. 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1млрд.300 млн. … - ……… 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1млрд.200 млн. … - ……… 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4-5 тыс. - ……….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45чел.\км.</a:t>
            </a:r>
            <a:r>
              <a:rPr lang="ru-RU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- …….. 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 России 15 ……… 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80,7 лет -………… 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97% в Бельгии - …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40517-2E43-4CD8-A17E-946C48086BC5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Функции современных городов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292725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 algn="ctr">
              <a:buFont typeface="Arial" charset="0"/>
              <a:buNone/>
            </a:pPr>
            <a:r>
              <a:rPr lang="ru-RU" smtClean="0"/>
              <a:t>Большинство городов многофункциональные</a:t>
            </a:r>
          </a:p>
        </p:txBody>
      </p:sp>
      <p:sp>
        <p:nvSpPr>
          <p:cNvPr id="26627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Промышленные,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Культурные,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Научные,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Транспортные,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Административные</a:t>
            </a:r>
          </a:p>
        </p:txBody>
      </p:sp>
      <p:pic>
        <p:nvPicPr>
          <p:cNvPr id="26628" name="Picture 2" descr="C:\Users\Zexer\Desktop\1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38877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AF62D-B3CF-4717-943A-D2FCA3FD61D8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Городское расселение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Города возникли в древности как центры административной власти, торговли и ремесла. С развитием индустрии  в них концентрировалось промышленное производство, формировалась инфраструктура, развивались торговые связи. </a:t>
            </a:r>
          </a:p>
          <a:p>
            <a:pPr algn="just"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 городах проживает около 51% населения Земли.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CFE51-3DB8-4632-9326-6B0848D17093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Черты урбанизации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01954-0DA0-40C2-A2E3-BCE3163AAA3A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Уровни урбанизации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18" name="Group 22"/>
          <p:cNvGraphicFramePr>
            <a:graphicFrameLocks noGrp="1"/>
          </p:cNvGraphicFramePr>
          <p:nvPr/>
        </p:nvGraphicFramePr>
        <p:xfrm>
          <a:off x="395288" y="1397000"/>
          <a:ext cx="8208962" cy="3352800"/>
        </p:xfrm>
        <a:graphic>
          <a:graphicData uri="http://schemas.openxmlformats.org/drawingml/2006/table">
            <a:tbl>
              <a:tblPr/>
              <a:tblGrid>
                <a:gridCol w="2736850"/>
                <a:gridCol w="2735262"/>
                <a:gridCol w="27368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урбанизированные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Средне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урбанизированные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Слабо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урбанизированные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городского населения более 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городского населения   20%- 50%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городского населения менее 20%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175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Великобритания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175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Бельгия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175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Нидерланды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175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Венесуэла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175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175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Египет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175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175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175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Нигерия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175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Сенегал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175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175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Эфиопия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175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Сомали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175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Нигер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1752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DA2EB-C537-4112-AF6F-BC4BF49ADEB2}" type="slidenum">
              <a:rPr lang="ru-RU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Экологические проблемы городов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39896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Все города мира ежегодно выбрасывают в окружающую среду до 3 млрд. т твердых промышленных и бытовых отходов, свыше 500  км</a:t>
            </a:r>
            <a:r>
              <a:rPr lang="ru-RU" sz="2000" b="1" baseline="30000" smtClean="0"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>
              <a:buFont typeface="Arial" charset="0"/>
              <a:buNone/>
            </a:pPr>
            <a:r>
              <a:rPr lang="ru-RU" sz="2400" b="1" baseline="300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baseline="30000" smtClean="0">
                <a:latin typeface="Times New Roman" pitchFamily="18" charset="0"/>
                <a:cs typeface="Times New Roman" pitchFamily="18" charset="0"/>
              </a:rPr>
              <a:t>промышленных и бытовых  стоков и около 1 млрд. т различных аэрозолей</a:t>
            </a:r>
            <a:r>
              <a:rPr lang="ru-RU" sz="2400" b="1" baseline="300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baseline="30000" smtClean="0">
                <a:latin typeface="Times New Roman" pitchFamily="18" charset="0"/>
                <a:cs typeface="Times New Roman" pitchFamily="18" charset="0"/>
              </a:rPr>
              <a:t>Изменяют естественные ландшафты.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Zexer\Desktop\main_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1484313"/>
            <a:ext cx="3240087" cy="302418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B52AF-7BF2-4156-A977-06480E315B8A}" type="slidenum">
              <a:rPr lang="ru-RU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Угадай город и страну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Zexer\Desktop\notew_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700213"/>
            <a:ext cx="6048375" cy="446563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BE165-3666-45F8-918D-5EF27551F976}" type="slidenum">
              <a:rPr lang="ru-RU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Угадай город и страну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Zexer\Desktop\ce4fec42633166f07fc2e5e31021d19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773238"/>
            <a:ext cx="6048375" cy="424815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BA107-E68A-4211-945E-93854BAE4F21}" type="slidenum">
              <a:rPr lang="ru-RU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Угадай город и страну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Zexer\Desktop\sr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29A7B-3D94-4BB1-89B2-F6D44D2F1F99}" type="slidenum">
              <a:rPr lang="ru-RU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какой стране все животные с сумками бегают?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Население 10класс\Новая папка\Billie-Achilleos-Zoo-L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3384"/>
          <a:stretch>
            <a:fillRect/>
          </a:stretch>
        </p:blipFill>
        <p:spPr>
          <a:xfrm>
            <a:off x="457200" y="1749425"/>
            <a:ext cx="4038600" cy="4127500"/>
          </a:xfrm>
        </p:spPr>
      </p:pic>
      <p:pic>
        <p:nvPicPr>
          <p:cNvPr id="1028" name="Picture 4" descr="D:\Население 10класс\Новая папка\aw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1844675"/>
            <a:ext cx="3671887" cy="2663825"/>
          </a:xfr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24525" y="2997200"/>
            <a:ext cx="2879725" cy="584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  Австралия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28DE1-72D4-4732-AD75-54CD7B9F5B17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Угадай город и страну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Zexer\Desktop\2759477964_c924d5bb5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773238"/>
            <a:ext cx="6048375" cy="431958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98555-0E88-4460-A91F-FBB28CB9085A}" type="slidenum">
              <a:rPr lang="ru-RU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Угадай город и страну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Zexer\Desktop\200161105259_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844675"/>
            <a:ext cx="6170613" cy="420528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57E70-9EF6-4D47-9764-C5CD56FCD0FE}" type="slidenum">
              <a:rPr lang="ru-RU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Угадай город и страну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Zexer\Desktop\11_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844675"/>
            <a:ext cx="6119813" cy="424815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5DD7E-304B-4FD9-8997-70C15A90D97E}" type="slidenum">
              <a:rPr lang="ru-RU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Угадай город и страну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Zexer\Desktop\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844675"/>
            <a:ext cx="5832475" cy="417671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B392C-768D-4380-A87D-A2A9671E26F6}" type="slidenum">
              <a:rPr lang="ru-RU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 (структура) населения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44964-0E15-4AC1-958A-E0F4005A7B1F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1331913" y="1484313"/>
            <a:ext cx="484187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276600" y="1484313"/>
            <a:ext cx="484188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364163" y="1484313"/>
            <a:ext cx="484187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380288" y="1484313"/>
            <a:ext cx="484187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825" y="2565400"/>
            <a:ext cx="2628900" cy="368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Половой состав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39975" y="2852738"/>
            <a:ext cx="2736850" cy="3698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Возрастной состав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24300" y="3141663"/>
            <a:ext cx="3455988" cy="368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Этнолингвистический состав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27763" y="3500438"/>
            <a:ext cx="2916237" cy="3698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Религиозный состав</a:t>
            </a:r>
          </a:p>
        </p:txBody>
      </p:sp>
      <p:pic>
        <p:nvPicPr>
          <p:cNvPr id="1026" name="Picture 2" descr="C:\Users\Zexer\Desktop\0002-010-Sostav-struktura-naselen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93382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Zex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4076700"/>
            <a:ext cx="18288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Zexe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284538"/>
            <a:ext cx="16859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2A1C4-3A42-4E0B-B065-D18C9EC787A0}" type="slidenum">
              <a:rPr lang="ru-RU"/>
              <a:pPr>
                <a:defRPr/>
              </a:pPr>
              <a:t>25</a:t>
            </a:fld>
            <a:endParaRPr 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1331640" y="332656"/>
          <a:ext cx="693643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F958C-BD4D-45A0-A6F9-894AD350A0F2}" type="slidenum">
              <a:rPr lang="ru-RU"/>
              <a:pPr>
                <a:defRPr/>
              </a:pPr>
              <a:t>26</a:t>
            </a:fld>
            <a:endParaRPr lang="ru-RU"/>
          </a:p>
        </p:txBody>
      </p:sp>
      <p:pic>
        <p:nvPicPr>
          <p:cNvPr id="2050" name="Picture 2" descr="C:\Users\Zexer\Desktop\vozrastnaja_struktu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8280400" cy="57927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характером национального состава выделяют государства: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однонациональные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многонациональные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национальн и религиоз сл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800" y="1600200"/>
            <a:ext cx="72644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2856D-886D-42B0-BF9A-4E67FABDFC7A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58888" y="2060575"/>
            <a:ext cx="2235200" cy="1200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Польша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Япония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Саудовская Аравия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Египет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24525" y="2060575"/>
            <a:ext cx="2087563" cy="1200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Россия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Испания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Индия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США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268538" y="1268413"/>
            <a:ext cx="484187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588125" y="1268413"/>
            <a:ext cx="484188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религий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2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5FBD8-50BB-4AAB-BB5C-6514377398E0}" type="slidenum">
              <a:rPr lang="ru-RU"/>
              <a:pPr>
                <a:defRPr/>
              </a:pPr>
              <a:t>28</a:t>
            </a:fld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971550" y="2133600"/>
            <a:ext cx="792163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3" name="TextBox 8"/>
          <p:cNvSpPr txBox="1">
            <a:spLocks noChangeArrowheads="1"/>
          </p:cNvSpPr>
          <p:nvPr/>
        </p:nvSpPr>
        <p:spPr bwMode="auto">
          <a:xfrm>
            <a:off x="755650" y="3141663"/>
            <a:ext cx="868363" cy="368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Ислам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95513" y="2060575"/>
            <a:ext cx="0" cy="1728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5" name="TextBox 13"/>
          <p:cNvSpPr txBox="1">
            <a:spLocks noChangeArrowheads="1"/>
          </p:cNvSpPr>
          <p:nvPr/>
        </p:nvSpPr>
        <p:spPr bwMode="auto">
          <a:xfrm>
            <a:off x="1258888" y="3933825"/>
            <a:ext cx="1944687" cy="368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Христианство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700338" y="1989138"/>
            <a:ext cx="985837" cy="127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7" name="TextBox 17"/>
          <p:cNvSpPr txBox="1">
            <a:spLocks noChangeArrowheads="1"/>
          </p:cNvSpPr>
          <p:nvPr/>
        </p:nvSpPr>
        <p:spPr bwMode="auto">
          <a:xfrm>
            <a:off x="2987675" y="3463925"/>
            <a:ext cx="1223963" cy="3698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Буддизм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900113" y="3500438"/>
            <a:ext cx="0" cy="165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9" name="TextBox 31"/>
          <p:cNvSpPr txBox="1">
            <a:spLocks noChangeArrowheads="1"/>
          </p:cNvSpPr>
          <p:nvPr/>
        </p:nvSpPr>
        <p:spPr bwMode="auto">
          <a:xfrm>
            <a:off x="900113" y="5516563"/>
            <a:ext cx="1152525" cy="923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Сунниты</a:t>
            </a:r>
          </a:p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Шииты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2916238" y="4437063"/>
            <a:ext cx="0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1" name="TextBox 36"/>
          <p:cNvSpPr txBox="1">
            <a:spLocks noChangeArrowheads="1"/>
          </p:cNvSpPr>
          <p:nvPr/>
        </p:nvSpPr>
        <p:spPr bwMode="auto">
          <a:xfrm>
            <a:off x="2484438" y="5229225"/>
            <a:ext cx="2087562" cy="14779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Католичество</a:t>
            </a:r>
          </a:p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Протестанство</a:t>
            </a:r>
          </a:p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Православие</a:t>
            </a:r>
          </a:p>
        </p:txBody>
      </p:sp>
      <p:cxnSp>
        <p:nvCxnSpPr>
          <p:cNvPr id="39" name="Соединительная линия уступом 38"/>
          <p:cNvCxnSpPr/>
          <p:nvPr/>
        </p:nvCxnSpPr>
        <p:spPr>
          <a:xfrm rot="16200000" flipH="1">
            <a:off x="4606925" y="2168526"/>
            <a:ext cx="1131887" cy="6270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3" name="TextBox 41"/>
          <p:cNvSpPr txBox="1">
            <a:spLocks noChangeArrowheads="1"/>
          </p:cNvSpPr>
          <p:nvPr/>
        </p:nvSpPr>
        <p:spPr bwMode="auto">
          <a:xfrm>
            <a:off x="4787900" y="3213100"/>
            <a:ext cx="2447925" cy="1200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Индуизм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Синтоизм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Иудаизм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Конфуцианство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42988" y="1700213"/>
            <a:ext cx="2592387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мировые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95738" y="1700213"/>
            <a:ext cx="1922462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национальные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00788" y="1700213"/>
            <a:ext cx="2374900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традиционные верования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Миграции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49B05-1B14-4BE9-958F-6BA915443BB9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1619250" y="2133600"/>
            <a:ext cx="215900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755650" y="3500438"/>
            <a:ext cx="1800225" cy="923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Временные</a:t>
            </a:r>
          </a:p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Постоянные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500563" y="2205038"/>
            <a:ext cx="287337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039" name="TextBox 8"/>
          <p:cNvSpPr txBox="1">
            <a:spLocks noChangeArrowheads="1"/>
          </p:cNvSpPr>
          <p:nvPr/>
        </p:nvSpPr>
        <p:spPr bwMode="auto">
          <a:xfrm>
            <a:off x="3059113" y="3500438"/>
            <a:ext cx="3384550" cy="14779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Внутренние</a:t>
            </a:r>
          </a:p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Внешние</a:t>
            </a:r>
          </a:p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Эмиграция  Иммиграция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995738" y="4365625"/>
            <a:ext cx="360362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003800" y="4292600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низ 17"/>
          <p:cNvSpPr/>
          <p:nvPr/>
        </p:nvSpPr>
        <p:spPr>
          <a:xfrm>
            <a:off x="7308850" y="2133600"/>
            <a:ext cx="287338" cy="1008063"/>
          </a:xfrm>
          <a:prstGeom prst="downArrow">
            <a:avLst>
              <a:gd name="adj1" fmla="val 50000"/>
              <a:gd name="adj2" fmla="val 51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043" name="TextBox 18"/>
          <p:cNvSpPr txBox="1">
            <a:spLocks noChangeArrowheads="1"/>
          </p:cNvSpPr>
          <p:nvPr/>
        </p:nvSpPr>
        <p:spPr bwMode="auto">
          <a:xfrm>
            <a:off x="6732588" y="3500438"/>
            <a:ext cx="2087562" cy="1200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Религиозные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Военные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Политические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экономические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4213" y="1628775"/>
            <a:ext cx="2592387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flipH="1">
            <a:off x="3429000" y="1484313"/>
            <a:ext cx="2511425" cy="1017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направленность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84888" y="1628775"/>
            <a:ext cx="259080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мотив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государство называет себя спортивной одеждой?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Население 10класс\Новая папка\51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2605088"/>
            <a:ext cx="2514600" cy="2514600"/>
          </a:xfrm>
        </p:spPr>
      </p:pic>
      <p:pic>
        <p:nvPicPr>
          <p:cNvPr id="2051" name="Picture 3" descr="D:\Население 10класс\Новая папка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205038"/>
            <a:ext cx="3816350" cy="2108200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48263" y="2924175"/>
            <a:ext cx="2430462" cy="5857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майка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3E5D8-E2E2-4B41-8070-8F8D41A758A7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Проверь себя:</a:t>
            </a:r>
            <a:b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Вариант 1                                     Вариант 2</a:t>
            </a: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Б, Г, Е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Уменьшение численности населения страны:10-3= -3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«Нас двое – нам двоих»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Б, Д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Индоевропейская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Б, В, Г, Д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Б, Е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А, В, Д</a:t>
            </a:r>
          </a:p>
        </p:txBody>
      </p:sp>
      <p:sp>
        <p:nvSpPr>
          <p:cNvPr id="4505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А, Б, Г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А, В, Д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Быстрый рост численности населения: 27-9=18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«Одна семья – один ребенок»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В, Г, Д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Индоевропейской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А, Е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А, Г, Д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А, Б, Д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EF148-4612-47D1-85EC-20DE8F411540}" type="slidenum">
              <a:rPr lang="ru-RU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800600"/>
            <a:ext cx="5587008" cy="566738"/>
          </a:xfrm>
          <a:solidFill>
            <a:schemeClr val="bg2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живем в этом  мире!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8BEA8-AF0B-4335-AE56-872F139F196D}" type="slidenum">
              <a:rPr lang="ru-RU"/>
              <a:pPr>
                <a:defRPr/>
              </a:pPr>
              <a:t>31</a:t>
            </a:fld>
            <a:endParaRPr lang="ru-RU"/>
          </a:p>
        </p:txBody>
      </p:sp>
      <p:pic>
        <p:nvPicPr>
          <p:cNvPr id="1026" name="Picture 2" descr="D:\Население 10класс\populatio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7813" b="781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Какая страна, потеряв букву, становится геометрической фигурой?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Население 10класс\Новая папка\cub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92325"/>
            <a:ext cx="4038600" cy="3541713"/>
          </a:xfrm>
        </p:spPr>
      </p:pic>
      <p:pic>
        <p:nvPicPr>
          <p:cNvPr id="3075" name="Picture 3" descr="D:\Население 10класс\Новая папка\cu_map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844675"/>
            <a:ext cx="4038600" cy="2305050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51500" y="2781300"/>
            <a:ext cx="1944688" cy="584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Куб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473C0-D5AF-4952-9A77-DBE617BF5B67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государство можно носить на голове?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Население 10класс\Новая папка\20120711-panama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420938"/>
            <a:ext cx="2449512" cy="2232025"/>
          </a:xfrm>
        </p:spPr>
      </p:pic>
      <p:pic>
        <p:nvPicPr>
          <p:cNvPr id="4099" name="Picture 3" descr="C:\Users\Zexer\Downloads\загруженно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060575"/>
            <a:ext cx="3889375" cy="2376488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08625" y="2852738"/>
            <a:ext cx="2640013" cy="584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Панама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950A6-489B-4C31-B06F-E38EAA6D9C6D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Какая европейская столица стоит на скошенной траве?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Население 10класс\Новая папка\ha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565400"/>
            <a:ext cx="2935288" cy="2239963"/>
          </a:xfrm>
        </p:spPr>
      </p:pic>
      <p:pic>
        <p:nvPicPr>
          <p:cNvPr id="5123" name="Picture 3" descr="D:\Население 10класс\Новая папка\photo-paris_seine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73238"/>
            <a:ext cx="4038600" cy="2879725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32363" y="2781300"/>
            <a:ext cx="3743325" cy="584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Париж на 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CBA89-0FEF-4E52-98B0-73AE15CD3D48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какую столицу, по известному выражению, ведут все дороги?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Население 10класс\Новая папка\f_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600200"/>
            <a:ext cx="3600450" cy="4525963"/>
          </a:xfr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80063" y="3068638"/>
            <a:ext cx="2376487" cy="5857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В Рим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0758D-ADBF-40F9-8D13-A07870CA44CB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Эту страну называют «Страной восходящего солнца»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Население 10класс\Новая папка\ja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700213"/>
            <a:ext cx="4897438" cy="3384550"/>
          </a:xfr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5150" y="5589588"/>
            <a:ext cx="3168650" cy="584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Япония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A21B-2CC3-43F1-A8B2-F8305B8BE04F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Африканская страна носит название одноименной пустыни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Население 10класс\Новая папка\image1228540314113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01888"/>
            <a:ext cx="4038600" cy="2922587"/>
          </a:xfrm>
        </p:spPr>
      </p:pic>
      <p:pic>
        <p:nvPicPr>
          <p:cNvPr id="8195" name="Picture 3" descr="D:\Население 10класс\Новая папка\CompanyMap3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1700213"/>
            <a:ext cx="3311525" cy="3024187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84888" y="2852738"/>
            <a:ext cx="2681287" cy="584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Намибия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06F63-08CB-4C45-8BC3-8FCE40FFB5F6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mir88765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mir88765</Template>
  <TotalTime>413</TotalTime>
  <Words>277</Words>
  <Application>Microsoft Office PowerPoint</Application>
  <PresentationFormat>Экран (4:3)</PresentationFormat>
  <Paragraphs>159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Calibri</vt:lpstr>
      <vt:lpstr>Arial</vt:lpstr>
      <vt:lpstr>Constantia</vt:lpstr>
      <vt:lpstr>Times New Roman</vt:lpstr>
      <vt:lpstr>mir88765</vt:lpstr>
      <vt:lpstr>mir88765</vt:lpstr>
      <vt:lpstr>mir88765</vt:lpstr>
      <vt:lpstr>mir88765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Кривоногова И. В.</dc:creator>
  <cp:lastModifiedBy>user</cp:lastModifiedBy>
  <cp:revision>68</cp:revision>
  <dcterms:created xsi:type="dcterms:W3CDTF">2012-10-09T20:49:48Z</dcterms:created>
  <dcterms:modified xsi:type="dcterms:W3CDTF">2013-01-23T12:47:14Z</dcterms:modified>
</cp:coreProperties>
</file>