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B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98DB1FA-B727-4918-B040-321766A67F91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8460E-BF11-43C2-95B3-85D96F06E3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4EA76-0483-4FF9-818C-47EE11C9FB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5E485-53FC-44ED-A968-142A46B7A7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2F1A6-5305-4881-8AA0-353EF3A2C4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7AE3E-7318-4ADF-8756-ECBD8C6B61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C4BC8-9461-495A-84B5-7941B43258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31C5-11A6-4BD3-87AD-FF458CB61F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B7F6F-A0A2-433E-B8C7-EF16E03FB9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A061F-597D-47E0-8493-CD4E364E66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3BFEA-6B42-4E5B-8AD8-EC97F8859A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3F37B8-1D45-4393-9C5F-36F8232EEF4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86B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404813"/>
            <a:ext cx="7773988" cy="2159000"/>
          </a:xfrm>
        </p:spPr>
        <p:txBody>
          <a:bodyPr/>
          <a:lstStyle/>
          <a:p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Нетрадиционные методы рисования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2" name="Picture 4" descr="SAM_28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465388"/>
            <a:ext cx="6553200" cy="43926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animMotion origin="layout" path="M 0.0 0.0  L 0.25 0.0  L 0.25 0.33295  L 0.0 0.33295  L 0.0 0.0  Z" pathEditMode="relative" ptsTypes="">
                                      <p:cBhvr>
                                        <p:cTn id="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AM_28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836613"/>
            <a:ext cx="6985000" cy="52387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AM_2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765175"/>
            <a:ext cx="6770688" cy="50784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SAM_28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765175"/>
            <a:ext cx="6624637" cy="49688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AM_28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08050"/>
            <a:ext cx="6624637" cy="49688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AM_28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908050"/>
            <a:ext cx="6408737" cy="48053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AM_28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765175"/>
            <a:ext cx="6408738" cy="4806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AM_25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125538"/>
            <a:ext cx="5976938" cy="44831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00_45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052513"/>
            <a:ext cx="6278563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71</TotalTime>
  <Words>3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Comic Sans MS</vt:lpstr>
      <vt:lpstr>Пастель</vt:lpstr>
      <vt:lpstr>Нетрадиционные методы рисования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методы рисования</dc:title>
  <dc:creator>User</dc:creator>
  <cp:lastModifiedBy>re</cp:lastModifiedBy>
  <cp:revision>12</cp:revision>
  <dcterms:created xsi:type="dcterms:W3CDTF">2013-01-14T06:26:27Z</dcterms:created>
  <dcterms:modified xsi:type="dcterms:W3CDTF">2013-06-16T21:31:32Z</dcterms:modified>
</cp:coreProperties>
</file>