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71" r:id="rId4"/>
    <p:sldId id="274" r:id="rId5"/>
    <p:sldId id="281" r:id="rId6"/>
    <p:sldId id="282" r:id="rId7"/>
    <p:sldId id="283" r:id="rId8"/>
    <p:sldId id="285" r:id="rId9"/>
    <p:sldId id="278" r:id="rId10"/>
    <p:sldId id="287" r:id="rId11"/>
    <p:sldId id="289" r:id="rId12"/>
    <p:sldId id="279" r:id="rId13"/>
    <p:sldId id="280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B0568-38FD-4BC0-990D-FC1A6593948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7184-4FD8-4B72-AD8F-61AE459F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7184-4FD8-4B72-AD8F-61AE459F0F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7184-4FD8-4B72-AD8F-61AE459F0F7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Урок математики в 1 классе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Тема «Числа от 1 до 10. Закрепление»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307181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Шундулиди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А.А.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классов,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«СОШ» № 77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Кемерово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2012-2013г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esktop\Новая папка\зада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0" dirty="0" smtClean="0"/>
              <a:t>2 + 3 = 5</a:t>
            </a:r>
            <a:endParaRPr lang="ru-RU" sz="1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Новая папка\Новая папка\2289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Новая папка\Новая папка\krasn_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Новая папка\Новая папка\dfe954ecabbf1d4bdb712dbfb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71550" y="908050"/>
            <a:ext cx="7313613" cy="4721225"/>
            <a:chOff x="612" y="572"/>
            <a:chExt cx="4607" cy="2974"/>
          </a:xfrm>
        </p:grpSpPr>
        <p:sp>
          <p:nvSpPr>
            <p:cNvPr id="5125" name="Tree"/>
            <p:cNvSpPr>
              <a:spLocks noEditPoints="1" noChangeArrowheads="1"/>
            </p:cNvSpPr>
            <p:nvPr/>
          </p:nvSpPr>
          <p:spPr bwMode="auto">
            <a:xfrm>
              <a:off x="2381" y="2341"/>
              <a:ext cx="1114" cy="111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7" name="Tree"/>
            <p:cNvSpPr>
              <a:spLocks noEditPoints="1" noChangeArrowheads="1"/>
            </p:cNvSpPr>
            <p:nvPr/>
          </p:nvSpPr>
          <p:spPr bwMode="auto">
            <a:xfrm>
              <a:off x="2381" y="572"/>
              <a:ext cx="1114" cy="111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8" name="Tree"/>
            <p:cNvSpPr>
              <a:spLocks noEditPoints="1" noChangeArrowheads="1"/>
            </p:cNvSpPr>
            <p:nvPr/>
          </p:nvSpPr>
          <p:spPr bwMode="auto">
            <a:xfrm>
              <a:off x="4105" y="2341"/>
              <a:ext cx="1114" cy="111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9" name="Tree"/>
            <p:cNvSpPr>
              <a:spLocks noEditPoints="1" noChangeArrowheads="1"/>
            </p:cNvSpPr>
            <p:nvPr/>
          </p:nvSpPr>
          <p:spPr bwMode="auto">
            <a:xfrm>
              <a:off x="748" y="2432"/>
              <a:ext cx="1114" cy="111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Tree"/>
            <p:cNvSpPr>
              <a:spLocks noEditPoints="1" noChangeArrowheads="1"/>
            </p:cNvSpPr>
            <p:nvPr/>
          </p:nvSpPr>
          <p:spPr bwMode="auto">
            <a:xfrm>
              <a:off x="3969" y="572"/>
              <a:ext cx="1114" cy="111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Tree"/>
            <p:cNvSpPr>
              <a:spLocks noEditPoints="1" noChangeArrowheads="1"/>
            </p:cNvSpPr>
            <p:nvPr/>
          </p:nvSpPr>
          <p:spPr bwMode="auto">
            <a:xfrm>
              <a:off x="612" y="572"/>
              <a:ext cx="1114" cy="111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824163" y="308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47813" y="908050"/>
            <a:ext cx="5400675" cy="4610100"/>
            <a:chOff x="975" y="572"/>
            <a:chExt cx="3402" cy="2904"/>
          </a:xfrm>
        </p:grpSpPr>
        <p:sp>
          <p:nvSpPr>
            <p:cNvPr id="10244" name="Oval 7"/>
            <p:cNvSpPr>
              <a:spLocks noChangeArrowheads="1"/>
            </p:cNvSpPr>
            <p:nvPr/>
          </p:nvSpPr>
          <p:spPr bwMode="auto">
            <a:xfrm>
              <a:off x="975" y="572"/>
              <a:ext cx="998" cy="998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Oval 9"/>
            <p:cNvSpPr>
              <a:spLocks noChangeArrowheads="1"/>
            </p:cNvSpPr>
            <p:nvPr/>
          </p:nvSpPr>
          <p:spPr bwMode="auto">
            <a:xfrm>
              <a:off x="3379" y="2478"/>
              <a:ext cx="998" cy="998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Oval 10"/>
            <p:cNvSpPr>
              <a:spLocks noChangeArrowheads="1"/>
            </p:cNvSpPr>
            <p:nvPr/>
          </p:nvSpPr>
          <p:spPr bwMode="auto">
            <a:xfrm>
              <a:off x="1066" y="2478"/>
              <a:ext cx="998" cy="998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Oval 11"/>
            <p:cNvSpPr>
              <a:spLocks noChangeArrowheads="1"/>
            </p:cNvSpPr>
            <p:nvPr/>
          </p:nvSpPr>
          <p:spPr bwMode="auto">
            <a:xfrm>
              <a:off x="3379" y="618"/>
              <a:ext cx="998" cy="998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335463" y="1404938"/>
            <a:ext cx="184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9600"/>
          </a:p>
        </p:txBody>
      </p:sp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4192588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6" name="Oval 16"/>
          <p:cNvSpPr>
            <a:spLocks noChangeArrowheads="1"/>
          </p:cNvSpPr>
          <p:nvPr/>
        </p:nvSpPr>
        <p:spPr bwMode="auto">
          <a:xfrm>
            <a:off x="1619250" y="260350"/>
            <a:ext cx="6119813" cy="6121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627313" y="1700213"/>
            <a:ext cx="4083050" cy="3579812"/>
            <a:chOff x="1655" y="1071"/>
            <a:chExt cx="2572" cy="2255"/>
          </a:xfrm>
        </p:grpSpPr>
        <p:sp>
          <p:nvSpPr>
            <p:cNvPr id="8198" name="Oval 18"/>
            <p:cNvSpPr>
              <a:spLocks noChangeArrowheads="1"/>
            </p:cNvSpPr>
            <p:nvPr/>
          </p:nvSpPr>
          <p:spPr bwMode="auto">
            <a:xfrm>
              <a:off x="2744" y="2886"/>
              <a:ext cx="440" cy="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Oval 19"/>
            <p:cNvSpPr>
              <a:spLocks noChangeArrowheads="1"/>
            </p:cNvSpPr>
            <p:nvPr/>
          </p:nvSpPr>
          <p:spPr bwMode="auto">
            <a:xfrm>
              <a:off x="3787" y="2024"/>
              <a:ext cx="440" cy="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Oval 20"/>
            <p:cNvSpPr>
              <a:spLocks noChangeArrowheads="1"/>
            </p:cNvSpPr>
            <p:nvPr/>
          </p:nvSpPr>
          <p:spPr bwMode="auto">
            <a:xfrm>
              <a:off x="2744" y="2069"/>
              <a:ext cx="440" cy="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Oval 21"/>
            <p:cNvSpPr>
              <a:spLocks noChangeArrowheads="1"/>
            </p:cNvSpPr>
            <p:nvPr/>
          </p:nvSpPr>
          <p:spPr bwMode="auto">
            <a:xfrm>
              <a:off x="1655" y="2024"/>
              <a:ext cx="440" cy="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Oval 22"/>
            <p:cNvSpPr>
              <a:spLocks noChangeArrowheads="1"/>
            </p:cNvSpPr>
            <p:nvPr/>
          </p:nvSpPr>
          <p:spPr bwMode="auto">
            <a:xfrm>
              <a:off x="3742" y="1117"/>
              <a:ext cx="440" cy="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Oval 23"/>
            <p:cNvSpPr>
              <a:spLocks noChangeArrowheads="1"/>
            </p:cNvSpPr>
            <p:nvPr/>
          </p:nvSpPr>
          <p:spPr bwMode="auto">
            <a:xfrm>
              <a:off x="2699" y="1071"/>
              <a:ext cx="440" cy="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Oval 24"/>
            <p:cNvSpPr>
              <a:spLocks noChangeArrowheads="1"/>
            </p:cNvSpPr>
            <p:nvPr/>
          </p:nvSpPr>
          <p:spPr bwMode="auto">
            <a:xfrm>
              <a:off x="1655" y="1071"/>
              <a:ext cx="440" cy="4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4213" y="188913"/>
            <a:ext cx="7704137" cy="6192837"/>
            <a:chOff x="431" y="119"/>
            <a:chExt cx="4853" cy="3901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2290" y="1706"/>
              <a:ext cx="1179" cy="907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2200" y="3113"/>
              <a:ext cx="1179" cy="907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431" y="1888"/>
              <a:ext cx="1179" cy="907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FF3300"/>
                </a:solidFill>
              </a:endParaRPr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4105" y="1570"/>
              <a:ext cx="1179" cy="907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2290" y="119"/>
              <a:ext cx="1179" cy="907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Новая папка\кро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9" cy="721523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</Words>
  <PresentationFormat>Экран (4:3)</PresentationFormat>
  <Paragraphs>11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математики в 1 классе  Тема «Числа от 1 до 10. Закрепление»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1 класс</dc:title>
  <dc:creator>Админ</dc:creator>
  <cp:lastModifiedBy>Tata</cp:lastModifiedBy>
  <cp:revision>22</cp:revision>
  <dcterms:created xsi:type="dcterms:W3CDTF">2013-01-03T17:10:15Z</dcterms:created>
  <dcterms:modified xsi:type="dcterms:W3CDTF">2013-04-06T19:24:04Z</dcterms:modified>
</cp:coreProperties>
</file>