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9"/>
  </p:handoutMasterIdLst>
  <p:sldIdLst>
    <p:sldId id="256" r:id="rId2"/>
    <p:sldId id="259" r:id="rId3"/>
    <p:sldId id="260" r:id="rId4"/>
    <p:sldId id="261" r:id="rId5"/>
    <p:sldId id="262" r:id="rId6"/>
    <p:sldId id="263" r:id="rId7"/>
    <p:sldId id="278" r:id="rId8"/>
  </p:sldIdLst>
  <p:sldSz cx="10160000" cy="7620000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Bookman Old Style" pitchFamily="18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00FF"/>
    <a:srgbClr val="DDE5FF"/>
    <a:srgbClr val="FFE8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16" y="-78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191E57-4478-44F4-AAD0-4874DBA14662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E8B044-747C-4E40-A919-6CE1CC215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EF13-1DAC-4463-9953-D06452189534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C5476-7EA8-4CEA-A381-293BD06D3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4B3D5-3ACE-4BB4-BD33-3ED493BA4C38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47FD7-5662-4AE5-847D-19264908D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9BA18-D6F4-46EA-A1B6-5EFD1141D21E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9BEBC-64E4-438B-9198-8371AF743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9581B-6034-4F51-944E-3497AC2236B7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C1E11-F3F4-49BB-A399-B24C2E85F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EA5FE-389B-42D1-B5DB-7B55922F98BB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CD914-0781-45DF-B9CC-0CE38F725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CE98-51D6-43F0-A515-5800A3A44946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C7123-CA10-4174-BC79-E71BE17BA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2E949-2CC9-498B-A409-EB28595F42D0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0AF65-1452-4FCE-A35A-0F647176B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3F1A-6E2B-4431-A614-11D331A0D845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873CB-1953-4C73-A98C-2E5F850C4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2763B-1B22-46A3-9B32-23F38B84A1AB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E4874-7550-47BE-8316-D9043941F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08CA5-4BAF-4879-8842-56756B37A069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D56A4-1617-41E8-9D52-B30BAAA04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2DFB7-9C4C-45EC-B78C-857A18309912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1AA3E-17A3-460D-8919-832789006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08000" y="304800"/>
            <a:ext cx="9144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08000" y="17780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8000" y="7062788"/>
            <a:ext cx="2370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7D477F-E57B-4C3F-B1F2-BCA07F73AB97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71863" y="7062788"/>
            <a:ext cx="321627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81863" y="7062788"/>
            <a:ext cx="2370137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5AAAAD-93F2-4ED5-BEAB-6F0D51F10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строитель(1).jpg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13263" y="592138"/>
            <a:ext cx="1416050" cy="21145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51063" y="2738438"/>
            <a:ext cx="5943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200" b="1">
                <a:solidFill>
                  <a:srgbClr val="FF0000"/>
                </a:solidFill>
                <a:latin typeface="Bookman Old Style" pitchFamily="18" charset="0"/>
              </a:rPr>
              <a:t>В МИРЕ </a:t>
            </a:r>
          </a:p>
          <a:p>
            <a:pPr algn="ctr"/>
            <a:r>
              <a:rPr lang="ru-RU" sz="5200" b="1">
                <a:solidFill>
                  <a:srgbClr val="FF0000"/>
                </a:solidFill>
                <a:latin typeface="Bookman Old Style" pitchFamily="18" charset="0"/>
              </a:rPr>
              <a:t>ПРОФЕССИЙ</a:t>
            </a:r>
          </a:p>
        </p:txBody>
      </p:sp>
      <p:pic>
        <p:nvPicPr>
          <p:cNvPr id="2052" name="Рисунок 4" descr="милиционер(1).jp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60663" y="4592638"/>
            <a:ext cx="1149350" cy="220186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3" name="Рисунок 5" descr="парикмахер(1).jpg"/>
          <p:cNvPicPr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38363" y="858838"/>
            <a:ext cx="1304925" cy="20732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4" name="Рисунок 6" descr="повар(1).jpg"/>
          <p:cNvPicPr>
            <a:picLocks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81063" y="4167188"/>
            <a:ext cx="1370012" cy="2217737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5" name="Рисунок 7" descr="педиатр(1).jpg"/>
          <p:cNvPicPr>
            <a:picLocks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78363" y="4465638"/>
            <a:ext cx="1330325" cy="2338387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6" name="Рисунок 8" descr="пожарный(1).jpg"/>
          <p:cNvPicPr>
            <a:picLocks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35763" y="4389438"/>
            <a:ext cx="1385887" cy="227171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7" name="Рисунок 9" descr="продавец(1).jpg"/>
          <p:cNvPicPr>
            <a:picLocks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0663" y="1747838"/>
            <a:ext cx="1450975" cy="22193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8" name="Рисунок 10" descr="тракторист(1).jpg"/>
          <p:cNvPicPr>
            <a:picLocks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580438" y="2952750"/>
            <a:ext cx="1377950" cy="21653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9" name="Рисунок 11" descr="сканирование0002.jpg"/>
          <p:cNvPicPr>
            <a:picLocks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015163" y="681038"/>
            <a:ext cx="1423987" cy="227171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809625" y="4056063"/>
            <a:ext cx="1611313" cy="2752725"/>
            <a:chOff x="868173" y="3578477"/>
            <a:chExt cx="1612010" cy="2752725"/>
          </a:xfrm>
        </p:grpSpPr>
        <p:pic>
          <p:nvPicPr>
            <p:cNvPr id="2071" name="Рисунок 12" descr="MSOfficePNG(4).png"/>
            <p:cNvPicPr>
              <a:picLocks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 rot="5400000">
              <a:off x="297815" y="4148835"/>
              <a:ext cx="2752725" cy="161201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072" name="TextBox 13"/>
            <p:cNvSpPr txBox="1">
              <a:spLocks noChangeArrowheads="1"/>
            </p:cNvSpPr>
            <p:nvPr/>
          </p:nvSpPr>
          <p:spPr bwMode="auto">
            <a:xfrm>
              <a:off x="927100" y="3657600"/>
              <a:ext cx="1473200" cy="2339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600" b="1">
                  <a:solidFill>
                    <a:srgbClr val="FF0000"/>
                  </a:solidFill>
                  <a:latin typeface="Bookman Old Style - 36"/>
                </a:rPr>
                <a:t>?</a:t>
              </a:r>
            </a:p>
          </p:txBody>
        </p:sp>
      </p:grp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1890713" y="635000"/>
            <a:ext cx="1617662" cy="2760663"/>
            <a:chOff x="1949449" y="156971"/>
            <a:chExt cx="1616963" cy="2761233"/>
          </a:xfrm>
        </p:grpSpPr>
        <p:pic>
          <p:nvPicPr>
            <p:cNvPr id="2069" name="Рисунок 15" descr="MSOfficePNG(5).png"/>
            <p:cNvPicPr>
              <a:picLocks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 rot="5400000">
              <a:off x="1377314" y="729106"/>
              <a:ext cx="2761233" cy="161696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070" name="TextBox 16"/>
            <p:cNvSpPr txBox="1">
              <a:spLocks noChangeArrowheads="1"/>
            </p:cNvSpPr>
            <p:nvPr/>
          </p:nvSpPr>
          <p:spPr bwMode="auto">
            <a:xfrm>
              <a:off x="2019300" y="317500"/>
              <a:ext cx="1473200" cy="2339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600" b="1">
                  <a:solidFill>
                    <a:srgbClr val="FF0000"/>
                  </a:solidFill>
                  <a:latin typeface="Bookman Old Style - 36"/>
                </a:rPr>
                <a:t>?</a:t>
              </a:r>
            </a:p>
          </p:txBody>
        </p:sp>
      </p:grpSp>
      <p:grpSp>
        <p:nvGrpSpPr>
          <p:cNvPr id="5" name="Группа 20"/>
          <p:cNvGrpSpPr>
            <a:grpSpLocks/>
          </p:cNvGrpSpPr>
          <p:nvPr/>
        </p:nvGrpSpPr>
        <p:grpSpPr bwMode="auto">
          <a:xfrm>
            <a:off x="6723063" y="381000"/>
            <a:ext cx="1785937" cy="2714625"/>
            <a:chOff x="7087870" y="209295"/>
            <a:chExt cx="1550415" cy="2663952"/>
          </a:xfrm>
        </p:grpSpPr>
        <p:pic>
          <p:nvPicPr>
            <p:cNvPr id="2067" name="Рисунок 18" descr="MSOfficePNG(6).png"/>
            <p:cNvPicPr>
              <a:picLocks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 rot="5400000">
              <a:off x="6531102" y="766063"/>
              <a:ext cx="2663952" cy="1550415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068" name="TextBox 19"/>
            <p:cNvSpPr txBox="1">
              <a:spLocks noChangeArrowheads="1"/>
            </p:cNvSpPr>
            <p:nvPr/>
          </p:nvSpPr>
          <p:spPr bwMode="auto">
            <a:xfrm>
              <a:off x="7124700" y="317500"/>
              <a:ext cx="1498600" cy="2385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900" b="1">
                  <a:solidFill>
                    <a:srgbClr val="FF0000"/>
                  </a:solidFill>
                  <a:latin typeface="Bookman Old Style - 36"/>
                </a:rPr>
                <a:t>?</a:t>
              </a:r>
            </a:p>
          </p:txBody>
        </p:sp>
      </p:grpSp>
      <p:grpSp>
        <p:nvGrpSpPr>
          <p:cNvPr id="6" name="Группа 23"/>
          <p:cNvGrpSpPr>
            <a:grpSpLocks/>
          </p:cNvGrpSpPr>
          <p:nvPr/>
        </p:nvGrpSpPr>
        <p:grpSpPr bwMode="auto">
          <a:xfrm>
            <a:off x="6729413" y="4275138"/>
            <a:ext cx="1566862" cy="2679700"/>
            <a:chOff x="6788404" y="3796538"/>
            <a:chExt cx="1566290" cy="2680080"/>
          </a:xfrm>
        </p:grpSpPr>
        <p:pic>
          <p:nvPicPr>
            <p:cNvPr id="2065" name="Рисунок 21" descr="MSOfficePNG(3).png"/>
            <p:cNvPicPr>
              <a:picLocks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 rot="5400000">
              <a:off x="6231509" y="4353433"/>
              <a:ext cx="2680080" cy="156629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066" name="TextBox 22"/>
            <p:cNvSpPr txBox="1">
              <a:spLocks noChangeArrowheads="1"/>
            </p:cNvSpPr>
            <p:nvPr/>
          </p:nvSpPr>
          <p:spPr bwMode="auto">
            <a:xfrm>
              <a:off x="6870700" y="3822700"/>
              <a:ext cx="1473200" cy="2339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600" b="1">
                  <a:solidFill>
                    <a:srgbClr val="FF0000"/>
                  </a:solidFill>
                  <a:latin typeface="Bookman Old Style - 36"/>
                </a:rPr>
                <a:t>?</a:t>
              </a:r>
            </a:p>
          </p:txBody>
        </p:sp>
      </p:grp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9437688" y="7167563"/>
            <a:ext cx="428625" cy="214312"/>
          </a:xfrm>
          <a:prstGeom prst="actionButtonForwardNext">
            <a:avLst/>
          </a:prstGeom>
          <a:solidFill>
            <a:srgbClr val="66CC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 descr="MSOfficePNG.png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524125"/>
            <a:ext cx="9964738" cy="50958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5123" name="Группа 52"/>
          <p:cNvGrpSpPr>
            <a:grpSpLocks/>
          </p:cNvGrpSpPr>
          <p:nvPr/>
        </p:nvGrpSpPr>
        <p:grpSpPr bwMode="auto">
          <a:xfrm>
            <a:off x="4635500" y="2473325"/>
            <a:ext cx="1800225" cy="2205038"/>
            <a:chOff x="4749800" y="1358900"/>
            <a:chExt cx="1800150" cy="2205702"/>
          </a:xfrm>
        </p:grpSpPr>
        <p:sp>
          <p:nvSpPr>
            <p:cNvPr id="4" name="Полилиния 3"/>
            <p:cNvSpPr/>
            <p:nvPr/>
          </p:nvSpPr>
          <p:spPr>
            <a:xfrm>
              <a:off x="5926089" y="1358900"/>
              <a:ext cx="623861" cy="917851"/>
            </a:xfrm>
            <a:custGeom>
              <a:avLst/>
              <a:gdLst/>
              <a:ahLst/>
              <a:cxnLst/>
              <a:rect l="0" t="0" r="0" b="0"/>
              <a:pathLst>
                <a:path w="624416" h="918405">
                  <a:moveTo>
                    <a:pt x="624415" y="918404"/>
                  </a:moveTo>
                  <a:lnTo>
                    <a:pt x="0" y="918404"/>
                  </a:lnTo>
                  <a:lnTo>
                    <a:pt x="0" y="0"/>
                  </a:lnTo>
                  <a:lnTo>
                    <a:pt x="624415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5949900" y="1387484"/>
              <a:ext cx="573064" cy="860684"/>
            </a:xfrm>
            <a:custGeom>
              <a:avLst/>
              <a:gdLst/>
              <a:ahLst/>
              <a:cxnLst/>
              <a:rect l="0" t="0" r="0" b="0"/>
              <a:pathLst>
                <a:path w="573486" h="860238">
                  <a:moveTo>
                    <a:pt x="573485" y="860237"/>
                  </a:moveTo>
                  <a:lnTo>
                    <a:pt x="0" y="860237"/>
                  </a:lnTo>
                  <a:lnTo>
                    <a:pt x="0" y="0"/>
                  </a:lnTo>
                  <a:lnTo>
                    <a:pt x="573485" y="0"/>
                  </a:lnTo>
                  <a:close/>
                </a:path>
              </a:pathLst>
            </a:custGeom>
            <a:solidFill>
              <a:srgbClr val="E2F9FC"/>
            </a:solidFill>
            <a:ln w="0" cap="flat" cmpd="sng" algn="ctr">
              <a:solidFill>
                <a:srgbClr val="E2F9F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6145155" y="1444651"/>
              <a:ext cx="161918" cy="212789"/>
            </a:xfrm>
            <a:custGeom>
              <a:avLst/>
              <a:gdLst/>
              <a:ahLst/>
              <a:cxnLst/>
              <a:rect l="0" t="0" r="0" b="0"/>
              <a:pathLst>
                <a:path w="161640" h="212766">
                  <a:moveTo>
                    <a:pt x="159423" y="36737"/>
                  </a:moveTo>
                  <a:lnTo>
                    <a:pt x="46503" y="36737"/>
                  </a:lnTo>
                  <a:lnTo>
                    <a:pt x="46503" y="82658"/>
                  </a:lnTo>
                  <a:lnTo>
                    <a:pt x="148355" y="82658"/>
                  </a:lnTo>
                  <a:lnTo>
                    <a:pt x="148355" y="119393"/>
                  </a:lnTo>
                  <a:lnTo>
                    <a:pt x="46503" y="119393"/>
                  </a:lnTo>
                  <a:lnTo>
                    <a:pt x="46503" y="176030"/>
                  </a:lnTo>
                  <a:lnTo>
                    <a:pt x="161639" y="176030"/>
                  </a:lnTo>
                  <a:lnTo>
                    <a:pt x="161639" y="212765"/>
                  </a:lnTo>
                  <a:lnTo>
                    <a:pt x="0" y="212765"/>
                  </a:lnTo>
                  <a:lnTo>
                    <a:pt x="0" y="0"/>
                  </a:lnTo>
                  <a:lnTo>
                    <a:pt x="159423" y="0"/>
                  </a:lnTo>
                  <a:close/>
                </a:path>
              </a:pathLst>
            </a:custGeom>
            <a:solidFill>
              <a:srgbClr val="595959"/>
            </a:solidFill>
            <a:ln w="0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6022922" y="1717783"/>
              <a:ext cx="128583" cy="165150"/>
            </a:xfrm>
            <a:custGeom>
              <a:avLst/>
              <a:gdLst/>
              <a:ahLst/>
              <a:cxnLst/>
              <a:rect l="0" t="0" r="0" b="0"/>
              <a:pathLst>
                <a:path w="128415" h="165314">
                  <a:moveTo>
                    <a:pt x="128414" y="104088"/>
                  </a:moveTo>
                  <a:lnTo>
                    <a:pt x="126205" y="120925"/>
                  </a:lnTo>
                  <a:lnTo>
                    <a:pt x="121772" y="131638"/>
                  </a:lnTo>
                  <a:lnTo>
                    <a:pt x="119563" y="143884"/>
                  </a:lnTo>
                  <a:lnTo>
                    <a:pt x="108488" y="151538"/>
                  </a:lnTo>
                  <a:lnTo>
                    <a:pt x="99637" y="157660"/>
                  </a:lnTo>
                  <a:lnTo>
                    <a:pt x="90779" y="160722"/>
                  </a:lnTo>
                  <a:lnTo>
                    <a:pt x="77494" y="165313"/>
                  </a:lnTo>
                  <a:lnTo>
                    <a:pt x="57569" y="165313"/>
                  </a:lnTo>
                  <a:lnTo>
                    <a:pt x="37643" y="160722"/>
                  </a:lnTo>
                  <a:lnTo>
                    <a:pt x="22142" y="157660"/>
                  </a:lnTo>
                  <a:lnTo>
                    <a:pt x="15501" y="151538"/>
                  </a:lnTo>
                  <a:lnTo>
                    <a:pt x="11068" y="145414"/>
                  </a:lnTo>
                  <a:lnTo>
                    <a:pt x="6642" y="137762"/>
                  </a:lnTo>
                  <a:lnTo>
                    <a:pt x="2217" y="128577"/>
                  </a:lnTo>
                  <a:lnTo>
                    <a:pt x="0" y="107147"/>
                  </a:lnTo>
                  <a:lnTo>
                    <a:pt x="0" y="0"/>
                  </a:lnTo>
                  <a:lnTo>
                    <a:pt x="35426" y="0"/>
                  </a:lnTo>
                  <a:lnTo>
                    <a:pt x="35426" y="104088"/>
                  </a:lnTo>
                  <a:lnTo>
                    <a:pt x="35426" y="120925"/>
                  </a:lnTo>
                  <a:lnTo>
                    <a:pt x="42068" y="130109"/>
                  </a:lnTo>
                  <a:lnTo>
                    <a:pt x="50927" y="136230"/>
                  </a:lnTo>
                  <a:lnTo>
                    <a:pt x="59778" y="137762"/>
                  </a:lnTo>
                  <a:lnTo>
                    <a:pt x="77494" y="136230"/>
                  </a:lnTo>
                  <a:lnTo>
                    <a:pt x="86353" y="128577"/>
                  </a:lnTo>
                  <a:lnTo>
                    <a:pt x="90779" y="120925"/>
                  </a:lnTo>
                  <a:lnTo>
                    <a:pt x="92995" y="107147"/>
                  </a:lnTo>
                  <a:lnTo>
                    <a:pt x="92995" y="0"/>
                  </a:lnTo>
                  <a:lnTo>
                    <a:pt x="128414" y="0"/>
                  </a:lnTo>
                  <a:close/>
                </a:path>
              </a:pathLst>
            </a:custGeom>
            <a:solidFill>
              <a:srgbClr val="595959"/>
            </a:solidFill>
            <a:ln w="0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6184840" y="1717783"/>
              <a:ext cx="119058" cy="160386"/>
            </a:xfrm>
            <a:custGeom>
              <a:avLst/>
              <a:gdLst/>
              <a:ahLst/>
              <a:cxnLst/>
              <a:rect l="0" t="0" r="0" b="0"/>
              <a:pathLst>
                <a:path w="119576" h="160723">
                  <a:moveTo>
                    <a:pt x="30999" y="45921"/>
                  </a:moveTo>
                  <a:lnTo>
                    <a:pt x="30999" y="75004"/>
                  </a:lnTo>
                  <a:lnTo>
                    <a:pt x="62004" y="75004"/>
                  </a:lnTo>
                  <a:lnTo>
                    <a:pt x="77500" y="71942"/>
                  </a:lnTo>
                  <a:lnTo>
                    <a:pt x="84143" y="65821"/>
                  </a:lnTo>
                  <a:lnTo>
                    <a:pt x="86360" y="58167"/>
                  </a:lnTo>
                  <a:lnTo>
                    <a:pt x="86360" y="50513"/>
                  </a:lnTo>
                  <a:lnTo>
                    <a:pt x="86360" y="41329"/>
                  </a:lnTo>
                  <a:lnTo>
                    <a:pt x="79717" y="33676"/>
                  </a:lnTo>
                  <a:lnTo>
                    <a:pt x="70857" y="29084"/>
                  </a:lnTo>
                  <a:lnTo>
                    <a:pt x="30999" y="27554"/>
                  </a:lnTo>
                  <a:lnTo>
                    <a:pt x="30999" y="45921"/>
                  </a:lnTo>
                  <a:lnTo>
                    <a:pt x="0" y="42859"/>
                  </a:lnTo>
                  <a:lnTo>
                    <a:pt x="0" y="0"/>
                  </a:lnTo>
                  <a:lnTo>
                    <a:pt x="70857" y="0"/>
                  </a:lnTo>
                  <a:lnTo>
                    <a:pt x="93003" y="4592"/>
                  </a:lnTo>
                  <a:lnTo>
                    <a:pt x="99646" y="7654"/>
                  </a:lnTo>
                  <a:lnTo>
                    <a:pt x="112932" y="21430"/>
                  </a:lnTo>
                  <a:lnTo>
                    <a:pt x="115149" y="30614"/>
                  </a:lnTo>
                  <a:lnTo>
                    <a:pt x="119575" y="41329"/>
                  </a:lnTo>
                  <a:lnTo>
                    <a:pt x="119575" y="58167"/>
                  </a:lnTo>
                  <a:lnTo>
                    <a:pt x="115149" y="73474"/>
                  </a:lnTo>
                  <a:lnTo>
                    <a:pt x="112932" y="84188"/>
                  </a:lnTo>
                  <a:lnTo>
                    <a:pt x="106289" y="91842"/>
                  </a:lnTo>
                  <a:lnTo>
                    <a:pt x="97436" y="96434"/>
                  </a:lnTo>
                  <a:lnTo>
                    <a:pt x="84143" y="102555"/>
                  </a:lnTo>
                  <a:lnTo>
                    <a:pt x="30999" y="102555"/>
                  </a:lnTo>
                  <a:lnTo>
                    <a:pt x="30999" y="160722"/>
                  </a:lnTo>
                  <a:lnTo>
                    <a:pt x="0" y="160722"/>
                  </a:lnTo>
                  <a:lnTo>
                    <a:pt x="0" y="42859"/>
                  </a:lnTo>
                  <a:close/>
                </a:path>
              </a:pathLst>
            </a:custGeom>
            <a:solidFill>
              <a:srgbClr val="595959"/>
            </a:solidFill>
            <a:ln w="0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6318185" y="1717783"/>
              <a:ext cx="126995" cy="160386"/>
            </a:xfrm>
            <a:custGeom>
              <a:avLst/>
              <a:gdLst/>
              <a:ahLst/>
              <a:cxnLst/>
              <a:rect l="0" t="0" r="0" b="0"/>
              <a:pathLst>
                <a:path w="128436" h="160723">
                  <a:moveTo>
                    <a:pt x="79719" y="160722"/>
                  </a:moveTo>
                  <a:lnTo>
                    <a:pt x="48716" y="160722"/>
                  </a:lnTo>
                  <a:lnTo>
                    <a:pt x="48716" y="29084"/>
                  </a:lnTo>
                  <a:lnTo>
                    <a:pt x="0" y="29084"/>
                  </a:lnTo>
                  <a:lnTo>
                    <a:pt x="0" y="0"/>
                  </a:lnTo>
                  <a:lnTo>
                    <a:pt x="128435" y="0"/>
                  </a:lnTo>
                  <a:lnTo>
                    <a:pt x="128435" y="29084"/>
                  </a:lnTo>
                  <a:lnTo>
                    <a:pt x="79719" y="29084"/>
                  </a:lnTo>
                  <a:close/>
                </a:path>
              </a:pathLst>
            </a:custGeom>
            <a:solidFill>
              <a:srgbClr val="595959"/>
            </a:solidFill>
            <a:ln w="0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983237" y="1930572"/>
              <a:ext cx="84133" cy="107983"/>
            </a:xfrm>
            <a:custGeom>
              <a:avLst/>
              <a:gdLst/>
              <a:ahLst/>
              <a:cxnLst/>
              <a:rect l="0" t="0" r="0" b="0"/>
              <a:pathLst>
                <a:path w="84135" h="108681">
                  <a:moveTo>
                    <a:pt x="50918" y="108680"/>
                  </a:moveTo>
                  <a:lnTo>
                    <a:pt x="33208" y="108680"/>
                  </a:lnTo>
                  <a:lnTo>
                    <a:pt x="33208" y="19900"/>
                  </a:lnTo>
                  <a:lnTo>
                    <a:pt x="0" y="19900"/>
                  </a:lnTo>
                  <a:lnTo>
                    <a:pt x="0" y="0"/>
                  </a:lnTo>
                  <a:lnTo>
                    <a:pt x="84134" y="0"/>
                  </a:lnTo>
                  <a:lnTo>
                    <a:pt x="84134" y="19900"/>
                  </a:lnTo>
                  <a:lnTo>
                    <a:pt x="50918" y="19900"/>
                  </a:lnTo>
                  <a:close/>
                </a:path>
              </a:pathLst>
            </a:custGeom>
            <a:solidFill>
              <a:srgbClr val="595959"/>
            </a:solidFill>
            <a:ln w="0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6365808" y="1930572"/>
              <a:ext cx="93659" cy="107983"/>
            </a:xfrm>
            <a:custGeom>
              <a:avLst/>
              <a:gdLst/>
              <a:ahLst/>
              <a:cxnLst/>
              <a:rect l="0" t="0" r="0" b="0"/>
              <a:pathLst>
                <a:path w="93008" h="108681">
                  <a:moveTo>
                    <a:pt x="70861" y="0"/>
                  </a:moveTo>
                  <a:lnTo>
                    <a:pt x="93007" y="0"/>
                  </a:lnTo>
                  <a:lnTo>
                    <a:pt x="57576" y="108680"/>
                  </a:lnTo>
                  <a:lnTo>
                    <a:pt x="35431" y="108680"/>
                  </a:lnTo>
                  <a:lnTo>
                    <a:pt x="0" y="0"/>
                  </a:lnTo>
                  <a:lnTo>
                    <a:pt x="24362" y="0"/>
                  </a:lnTo>
                  <a:lnTo>
                    <a:pt x="48717" y="81126"/>
                  </a:lnTo>
                  <a:close/>
                </a:path>
              </a:pathLst>
            </a:custGeom>
            <a:solidFill>
              <a:srgbClr val="595959"/>
            </a:solidFill>
            <a:ln w="0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6180078" y="1930572"/>
              <a:ext cx="74609" cy="107983"/>
            </a:xfrm>
            <a:custGeom>
              <a:avLst/>
              <a:gdLst/>
              <a:ahLst/>
              <a:cxnLst/>
              <a:rect l="0" t="0" r="0" b="0"/>
              <a:pathLst>
                <a:path w="75276" h="108681">
                  <a:moveTo>
                    <a:pt x="24357" y="108680"/>
                  </a:moveTo>
                  <a:lnTo>
                    <a:pt x="0" y="108680"/>
                  </a:lnTo>
                  <a:lnTo>
                    <a:pt x="0" y="0"/>
                  </a:lnTo>
                  <a:lnTo>
                    <a:pt x="75275" y="0"/>
                  </a:lnTo>
                  <a:lnTo>
                    <a:pt x="75275" y="19900"/>
                  </a:lnTo>
                  <a:lnTo>
                    <a:pt x="24357" y="19900"/>
                  </a:lnTo>
                  <a:lnTo>
                    <a:pt x="24357" y="42859"/>
                  </a:lnTo>
                  <a:lnTo>
                    <a:pt x="68633" y="42859"/>
                  </a:lnTo>
                  <a:lnTo>
                    <a:pt x="68633" y="62759"/>
                  </a:lnTo>
                  <a:lnTo>
                    <a:pt x="24357" y="62759"/>
                  </a:lnTo>
                  <a:close/>
                </a:path>
              </a:pathLst>
            </a:custGeom>
            <a:solidFill>
              <a:srgbClr val="595959"/>
            </a:solidFill>
            <a:ln w="0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6270562" y="1930572"/>
              <a:ext cx="88896" cy="107983"/>
            </a:xfrm>
            <a:custGeom>
              <a:avLst/>
              <a:gdLst/>
              <a:ahLst/>
              <a:cxnLst/>
              <a:rect l="0" t="0" r="0" b="0"/>
              <a:pathLst>
                <a:path w="88561" h="108681">
                  <a:moveTo>
                    <a:pt x="22142" y="19900"/>
                  </a:moveTo>
                  <a:lnTo>
                    <a:pt x="22142" y="48983"/>
                  </a:lnTo>
                  <a:lnTo>
                    <a:pt x="46493" y="48983"/>
                  </a:lnTo>
                  <a:lnTo>
                    <a:pt x="55351" y="47451"/>
                  </a:lnTo>
                  <a:lnTo>
                    <a:pt x="59783" y="44391"/>
                  </a:lnTo>
                  <a:lnTo>
                    <a:pt x="61993" y="41329"/>
                  </a:lnTo>
                  <a:lnTo>
                    <a:pt x="64209" y="33675"/>
                  </a:lnTo>
                  <a:lnTo>
                    <a:pt x="64209" y="29083"/>
                  </a:lnTo>
                  <a:lnTo>
                    <a:pt x="61993" y="22962"/>
                  </a:lnTo>
                  <a:lnTo>
                    <a:pt x="55351" y="21429"/>
                  </a:lnTo>
                  <a:lnTo>
                    <a:pt x="48709" y="19900"/>
                  </a:lnTo>
                  <a:lnTo>
                    <a:pt x="0" y="19900"/>
                  </a:lnTo>
                  <a:lnTo>
                    <a:pt x="0" y="0"/>
                  </a:lnTo>
                  <a:lnTo>
                    <a:pt x="53135" y="0"/>
                  </a:lnTo>
                  <a:lnTo>
                    <a:pt x="61993" y="3062"/>
                  </a:lnTo>
                  <a:lnTo>
                    <a:pt x="70851" y="4592"/>
                  </a:lnTo>
                  <a:lnTo>
                    <a:pt x="75277" y="7654"/>
                  </a:lnTo>
                  <a:lnTo>
                    <a:pt x="81919" y="12246"/>
                  </a:lnTo>
                  <a:lnTo>
                    <a:pt x="84135" y="21429"/>
                  </a:lnTo>
                  <a:lnTo>
                    <a:pt x="88560" y="27553"/>
                  </a:lnTo>
                  <a:lnTo>
                    <a:pt x="84135" y="39799"/>
                  </a:lnTo>
                  <a:lnTo>
                    <a:pt x="81919" y="47451"/>
                  </a:lnTo>
                  <a:lnTo>
                    <a:pt x="77493" y="52045"/>
                  </a:lnTo>
                  <a:lnTo>
                    <a:pt x="70851" y="56637"/>
                  </a:lnTo>
                  <a:lnTo>
                    <a:pt x="75277" y="58167"/>
                  </a:lnTo>
                  <a:lnTo>
                    <a:pt x="81919" y="64289"/>
                  </a:lnTo>
                  <a:lnTo>
                    <a:pt x="81919" y="71942"/>
                  </a:lnTo>
                  <a:lnTo>
                    <a:pt x="84135" y="93372"/>
                  </a:lnTo>
                  <a:lnTo>
                    <a:pt x="84135" y="102556"/>
                  </a:lnTo>
                  <a:lnTo>
                    <a:pt x="88560" y="105618"/>
                  </a:lnTo>
                  <a:lnTo>
                    <a:pt x="88560" y="108680"/>
                  </a:lnTo>
                  <a:lnTo>
                    <a:pt x="61993" y="108680"/>
                  </a:lnTo>
                  <a:lnTo>
                    <a:pt x="61993" y="102556"/>
                  </a:lnTo>
                  <a:lnTo>
                    <a:pt x="61993" y="99496"/>
                  </a:lnTo>
                  <a:lnTo>
                    <a:pt x="61993" y="93372"/>
                  </a:lnTo>
                  <a:lnTo>
                    <a:pt x="61993" y="78066"/>
                  </a:lnTo>
                  <a:lnTo>
                    <a:pt x="59783" y="70413"/>
                  </a:lnTo>
                  <a:lnTo>
                    <a:pt x="53135" y="65821"/>
                  </a:lnTo>
                  <a:lnTo>
                    <a:pt x="22142" y="65821"/>
                  </a:lnTo>
                  <a:lnTo>
                    <a:pt x="22142" y="108680"/>
                  </a:lnTo>
                  <a:lnTo>
                    <a:pt x="0" y="108680"/>
                  </a:lnTo>
                  <a:lnTo>
                    <a:pt x="0" y="19900"/>
                  </a:lnTo>
                  <a:close/>
                </a:path>
              </a:pathLst>
            </a:custGeom>
            <a:solidFill>
              <a:srgbClr val="595959"/>
            </a:solidFill>
            <a:ln w="0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6083244" y="1930572"/>
              <a:ext cx="80960" cy="107983"/>
            </a:xfrm>
            <a:custGeom>
              <a:avLst/>
              <a:gdLst/>
              <a:ahLst/>
              <a:cxnLst/>
              <a:rect l="0" t="0" r="0" b="0"/>
              <a:pathLst>
                <a:path w="81932" h="108681">
                  <a:moveTo>
                    <a:pt x="79715" y="19900"/>
                  </a:moveTo>
                  <a:lnTo>
                    <a:pt x="24360" y="19900"/>
                  </a:lnTo>
                  <a:lnTo>
                    <a:pt x="24360" y="42859"/>
                  </a:lnTo>
                  <a:lnTo>
                    <a:pt x="75282" y="42859"/>
                  </a:lnTo>
                  <a:lnTo>
                    <a:pt x="75282" y="62759"/>
                  </a:lnTo>
                  <a:lnTo>
                    <a:pt x="24360" y="62759"/>
                  </a:lnTo>
                  <a:lnTo>
                    <a:pt x="24360" y="90312"/>
                  </a:lnTo>
                  <a:lnTo>
                    <a:pt x="81931" y="90312"/>
                  </a:lnTo>
                  <a:lnTo>
                    <a:pt x="81931" y="108680"/>
                  </a:lnTo>
                  <a:lnTo>
                    <a:pt x="0" y="108680"/>
                  </a:lnTo>
                  <a:lnTo>
                    <a:pt x="0" y="0"/>
                  </a:lnTo>
                  <a:lnTo>
                    <a:pt x="79715" y="0"/>
                  </a:lnTo>
                  <a:close/>
                </a:path>
              </a:pathLst>
            </a:custGeom>
            <a:solidFill>
              <a:srgbClr val="595959"/>
            </a:solidFill>
            <a:ln w="0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970537" y="2095722"/>
              <a:ext cx="96833" cy="74635"/>
            </a:xfrm>
            <a:custGeom>
              <a:avLst/>
              <a:gdLst/>
              <a:ahLst/>
              <a:cxnLst/>
              <a:rect l="0" t="0" r="0" b="0"/>
              <a:pathLst>
                <a:path w="97420" h="75006">
                  <a:moveTo>
                    <a:pt x="0" y="0"/>
                  </a:moveTo>
                  <a:lnTo>
                    <a:pt x="17709" y="0"/>
                  </a:lnTo>
                  <a:lnTo>
                    <a:pt x="28784" y="56635"/>
                  </a:lnTo>
                  <a:lnTo>
                    <a:pt x="39851" y="0"/>
                  </a:lnTo>
                  <a:lnTo>
                    <a:pt x="55351" y="0"/>
                  </a:lnTo>
                  <a:lnTo>
                    <a:pt x="68635" y="56635"/>
                  </a:lnTo>
                  <a:lnTo>
                    <a:pt x="81919" y="0"/>
                  </a:lnTo>
                  <a:lnTo>
                    <a:pt x="97419" y="0"/>
                  </a:lnTo>
                  <a:lnTo>
                    <a:pt x="75277" y="75005"/>
                  </a:lnTo>
                  <a:lnTo>
                    <a:pt x="59777" y="75005"/>
                  </a:lnTo>
                  <a:lnTo>
                    <a:pt x="48709" y="15308"/>
                  </a:lnTo>
                  <a:lnTo>
                    <a:pt x="35426" y="75005"/>
                  </a:lnTo>
                  <a:lnTo>
                    <a:pt x="22135" y="75005"/>
                  </a:lnTo>
                  <a:close/>
                </a:path>
              </a:pathLst>
            </a:custGeom>
            <a:solidFill>
              <a:srgbClr val="595959"/>
            </a:solidFill>
            <a:ln w="0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072133" y="2095722"/>
              <a:ext cx="66672" cy="74635"/>
            </a:xfrm>
            <a:custGeom>
              <a:avLst/>
              <a:gdLst/>
              <a:ahLst/>
              <a:cxnLst/>
              <a:rect l="0" t="0" r="0" b="0"/>
              <a:pathLst>
                <a:path w="66425" h="75006">
                  <a:moveTo>
                    <a:pt x="66424" y="75005"/>
                  </a:moveTo>
                  <a:lnTo>
                    <a:pt x="44287" y="75005"/>
                  </a:lnTo>
                  <a:lnTo>
                    <a:pt x="30996" y="50513"/>
                  </a:lnTo>
                  <a:lnTo>
                    <a:pt x="15501" y="75005"/>
                  </a:lnTo>
                  <a:lnTo>
                    <a:pt x="0" y="75005"/>
                  </a:lnTo>
                  <a:lnTo>
                    <a:pt x="22144" y="36737"/>
                  </a:lnTo>
                  <a:lnTo>
                    <a:pt x="0" y="0"/>
                  </a:lnTo>
                  <a:lnTo>
                    <a:pt x="17711" y="0"/>
                  </a:lnTo>
                  <a:lnTo>
                    <a:pt x="30996" y="24491"/>
                  </a:lnTo>
                  <a:lnTo>
                    <a:pt x="44287" y="0"/>
                  </a:lnTo>
                  <a:lnTo>
                    <a:pt x="64214" y="0"/>
                  </a:lnTo>
                  <a:lnTo>
                    <a:pt x="42071" y="35205"/>
                  </a:lnTo>
                  <a:close/>
                </a:path>
              </a:pathLst>
            </a:custGeom>
            <a:solidFill>
              <a:srgbClr val="595959"/>
            </a:solidFill>
            <a:ln w="0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6138805" y="2095722"/>
              <a:ext cx="65084" cy="74635"/>
            </a:xfrm>
            <a:custGeom>
              <a:avLst/>
              <a:gdLst/>
              <a:ahLst/>
              <a:cxnLst/>
              <a:rect l="0" t="0" r="0" b="0"/>
              <a:pathLst>
                <a:path w="66431" h="75006">
                  <a:moveTo>
                    <a:pt x="39861" y="75005"/>
                  </a:moveTo>
                  <a:lnTo>
                    <a:pt x="24360" y="75005"/>
                  </a:lnTo>
                  <a:lnTo>
                    <a:pt x="24360" y="10716"/>
                  </a:lnTo>
                  <a:lnTo>
                    <a:pt x="0" y="10716"/>
                  </a:lnTo>
                  <a:lnTo>
                    <a:pt x="0" y="0"/>
                  </a:lnTo>
                  <a:lnTo>
                    <a:pt x="66430" y="0"/>
                  </a:lnTo>
                  <a:lnTo>
                    <a:pt x="66430" y="10716"/>
                  </a:lnTo>
                  <a:lnTo>
                    <a:pt x="39861" y="10716"/>
                  </a:lnTo>
                  <a:close/>
                </a:path>
              </a:pathLst>
            </a:custGeom>
            <a:solidFill>
              <a:srgbClr val="595959"/>
            </a:solidFill>
            <a:ln w="0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6203889" y="2090958"/>
              <a:ext cx="73022" cy="80986"/>
            </a:xfrm>
            <a:custGeom>
              <a:avLst/>
              <a:gdLst/>
              <a:ahLst/>
              <a:cxnLst/>
              <a:rect l="0" t="0" r="0" b="0"/>
              <a:pathLst>
                <a:path w="73060" h="81127">
                  <a:moveTo>
                    <a:pt x="35425" y="68881"/>
                  </a:moveTo>
                  <a:lnTo>
                    <a:pt x="44276" y="65821"/>
                  </a:lnTo>
                  <a:lnTo>
                    <a:pt x="46492" y="61227"/>
                  </a:lnTo>
                  <a:lnTo>
                    <a:pt x="53134" y="53575"/>
                  </a:lnTo>
                  <a:lnTo>
                    <a:pt x="53134" y="42859"/>
                  </a:lnTo>
                  <a:lnTo>
                    <a:pt x="53134" y="29083"/>
                  </a:lnTo>
                  <a:lnTo>
                    <a:pt x="46492" y="19900"/>
                  </a:lnTo>
                  <a:lnTo>
                    <a:pt x="42066" y="15308"/>
                  </a:lnTo>
                  <a:lnTo>
                    <a:pt x="35425" y="15308"/>
                  </a:lnTo>
                  <a:lnTo>
                    <a:pt x="28783" y="15308"/>
                  </a:lnTo>
                  <a:lnTo>
                    <a:pt x="22141" y="19900"/>
                  </a:lnTo>
                  <a:lnTo>
                    <a:pt x="17709" y="29083"/>
                  </a:lnTo>
                  <a:lnTo>
                    <a:pt x="15500" y="42859"/>
                  </a:lnTo>
                  <a:lnTo>
                    <a:pt x="17709" y="55105"/>
                  </a:lnTo>
                  <a:lnTo>
                    <a:pt x="22141" y="62759"/>
                  </a:lnTo>
                  <a:lnTo>
                    <a:pt x="28783" y="68881"/>
                  </a:lnTo>
                  <a:lnTo>
                    <a:pt x="35425" y="68881"/>
                  </a:lnTo>
                  <a:lnTo>
                    <a:pt x="35425" y="81126"/>
                  </a:lnTo>
                  <a:lnTo>
                    <a:pt x="30992" y="81126"/>
                  </a:lnTo>
                  <a:lnTo>
                    <a:pt x="24351" y="81126"/>
                  </a:lnTo>
                  <a:lnTo>
                    <a:pt x="11067" y="76535"/>
                  </a:lnTo>
                  <a:lnTo>
                    <a:pt x="8851" y="70413"/>
                  </a:lnTo>
                  <a:lnTo>
                    <a:pt x="2209" y="62759"/>
                  </a:lnTo>
                  <a:lnTo>
                    <a:pt x="0" y="55105"/>
                  </a:lnTo>
                  <a:lnTo>
                    <a:pt x="0" y="42859"/>
                  </a:lnTo>
                  <a:lnTo>
                    <a:pt x="0" y="29083"/>
                  </a:lnTo>
                  <a:lnTo>
                    <a:pt x="2209" y="19900"/>
                  </a:lnTo>
                  <a:lnTo>
                    <a:pt x="8851" y="13776"/>
                  </a:lnTo>
                  <a:lnTo>
                    <a:pt x="11067" y="7654"/>
                  </a:lnTo>
                  <a:lnTo>
                    <a:pt x="24351" y="3062"/>
                  </a:lnTo>
                  <a:lnTo>
                    <a:pt x="30992" y="0"/>
                  </a:lnTo>
                  <a:lnTo>
                    <a:pt x="42066" y="0"/>
                  </a:lnTo>
                  <a:lnTo>
                    <a:pt x="44276" y="3062"/>
                  </a:lnTo>
                  <a:lnTo>
                    <a:pt x="57559" y="7654"/>
                  </a:lnTo>
                  <a:lnTo>
                    <a:pt x="64201" y="13776"/>
                  </a:lnTo>
                  <a:lnTo>
                    <a:pt x="66417" y="19900"/>
                  </a:lnTo>
                  <a:lnTo>
                    <a:pt x="70849" y="29083"/>
                  </a:lnTo>
                  <a:lnTo>
                    <a:pt x="73059" y="42859"/>
                  </a:lnTo>
                  <a:lnTo>
                    <a:pt x="70849" y="53575"/>
                  </a:lnTo>
                  <a:lnTo>
                    <a:pt x="70849" y="61227"/>
                  </a:lnTo>
                  <a:lnTo>
                    <a:pt x="64201" y="68881"/>
                  </a:lnTo>
                  <a:lnTo>
                    <a:pt x="46492" y="79597"/>
                  </a:lnTo>
                  <a:lnTo>
                    <a:pt x="35425" y="81126"/>
                  </a:lnTo>
                  <a:close/>
                </a:path>
              </a:pathLst>
            </a:custGeom>
            <a:solidFill>
              <a:srgbClr val="595959"/>
            </a:solidFill>
            <a:ln w="0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6288024" y="2095722"/>
              <a:ext cx="58735" cy="74635"/>
            </a:xfrm>
            <a:custGeom>
              <a:avLst/>
              <a:gdLst/>
              <a:ahLst/>
              <a:cxnLst/>
              <a:rect l="0" t="0" r="0" b="0"/>
              <a:pathLst>
                <a:path w="57559" h="75006">
                  <a:moveTo>
                    <a:pt x="28776" y="10716"/>
                  </a:moveTo>
                  <a:lnTo>
                    <a:pt x="28776" y="0"/>
                  </a:lnTo>
                  <a:lnTo>
                    <a:pt x="35418" y="0"/>
                  </a:lnTo>
                  <a:lnTo>
                    <a:pt x="44275" y="1532"/>
                  </a:lnTo>
                  <a:lnTo>
                    <a:pt x="50917" y="6124"/>
                  </a:lnTo>
                  <a:lnTo>
                    <a:pt x="57558" y="13775"/>
                  </a:lnTo>
                  <a:lnTo>
                    <a:pt x="57558" y="22961"/>
                  </a:lnTo>
                  <a:lnTo>
                    <a:pt x="57558" y="30613"/>
                  </a:lnTo>
                  <a:lnTo>
                    <a:pt x="53133" y="38267"/>
                  </a:lnTo>
                  <a:lnTo>
                    <a:pt x="44275" y="45921"/>
                  </a:lnTo>
                  <a:lnTo>
                    <a:pt x="35418" y="48983"/>
                  </a:lnTo>
                  <a:lnTo>
                    <a:pt x="15493" y="48983"/>
                  </a:lnTo>
                  <a:lnTo>
                    <a:pt x="15493" y="75005"/>
                  </a:lnTo>
                  <a:lnTo>
                    <a:pt x="0" y="75005"/>
                  </a:lnTo>
                  <a:lnTo>
                    <a:pt x="0" y="0"/>
                  </a:lnTo>
                  <a:lnTo>
                    <a:pt x="28776" y="0"/>
                  </a:lnTo>
                  <a:lnTo>
                    <a:pt x="28776" y="10716"/>
                  </a:lnTo>
                  <a:lnTo>
                    <a:pt x="15493" y="10716"/>
                  </a:lnTo>
                  <a:lnTo>
                    <a:pt x="15493" y="35205"/>
                  </a:lnTo>
                  <a:lnTo>
                    <a:pt x="30992" y="35205"/>
                  </a:lnTo>
                  <a:lnTo>
                    <a:pt x="37634" y="32145"/>
                  </a:lnTo>
                  <a:lnTo>
                    <a:pt x="42066" y="30613"/>
                  </a:lnTo>
                  <a:lnTo>
                    <a:pt x="42066" y="27553"/>
                  </a:lnTo>
                  <a:lnTo>
                    <a:pt x="42066" y="22961"/>
                  </a:lnTo>
                  <a:lnTo>
                    <a:pt x="42066" y="16837"/>
                  </a:lnTo>
                  <a:lnTo>
                    <a:pt x="37634" y="15308"/>
                  </a:lnTo>
                  <a:close/>
                </a:path>
              </a:pathLst>
            </a:custGeom>
            <a:solidFill>
              <a:srgbClr val="595959"/>
            </a:solidFill>
            <a:ln w="0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6359458" y="2095722"/>
              <a:ext cx="50798" cy="74635"/>
            </a:xfrm>
            <a:custGeom>
              <a:avLst/>
              <a:gdLst/>
              <a:ahLst/>
              <a:cxnLst/>
              <a:rect l="0" t="0" r="0" b="0"/>
              <a:pathLst>
                <a:path w="50937" h="75006">
                  <a:moveTo>
                    <a:pt x="15503" y="61229"/>
                  </a:moveTo>
                  <a:lnTo>
                    <a:pt x="50936" y="61229"/>
                  </a:lnTo>
                  <a:lnTo>
                    <a:pt x="50936" y="75005"/>
                  </a:lnTo>
                  <a:lnTo>
                    <a:pt x="0" y="75005"/>
                  </a:lnTo>
                  <a:lnTo>
                    <a:pt x="0" y="0"/>
                  </a:lnTo>
                  <a:lnTo>
                    <a:pt x="15503" y="0"/>
                  </a:lnTo>
                  <a:close/>
                </a:path>
              </a:pathLst>
            </a:custGeom>
            <a:solidFill>
              <a:srgbClr val="595959"/>
            </a:solidFill>
            <a:ln w="0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6419780" y="2090958"/>
              <a:ext cx="74610" cy="85751"/>
            </a:xfrm>
            <a:custGeom>
              <a:avLst/>
              <a:gdLst/>
              <a:ahLst/>
              <a:cxnLst/>
              <a:rect l="0" t="0" r="0" b="0"/>
              <a:pathLst>
                <a:path w="75276" h="85719">
                  <a:moveTo>
                    <a:pt x="46492" y="65821"/>
                  </a:moveTo>
                  <a:lnTo>
                    <a:pt x="42067" y="81126"/>
                  </a:lnTo>
                  <a:lnTo>
                    <a:pt x="33209" y="81126"/>
                  </a:lnTo>
                  <a:lnTo>
                    <a:pt x="24351" y="79597"/>
                  </a:lnTo>
                  <a:lnTo>
                    <a:pt x="17709" y="76535"/>
                  </a:lnTo>
                  <a:lnTo>
                    <a:pt x="6642" y="68881"/>
                  </a:lnTo>
                  <a:lnTo>
                    <a:pt x="4426" y="58167"/>
                  </a:lnTo>
                  <a:lnTo>
                    <a:pt x="0" y="42859"/>
                  </a:lnTo>
                  <a:lnTo>
                    <a:pt x="0" y="29083"/>
                  </a:lnTo>
                  <a:lnTo>
                    <a:pt x="4426" y="19900"/>
                  </a:lnTo>
                  <a:lnTo>
                    <a:pt x="11067" y="13776"/>
                  </a:lnTo>
                  <a:lnTo>
                    <a:pt x="13284" y="7654"/>
                  </a:lnTo>
                  <a:lnTo>
                    <a:pt x="26567" y="3062"/>
                  </a:lnTo>
                  <a:lnTo>
                    <a:pt x="33209" y="0"/>
                  </a:lnTo>
                  <a:lnTo>
                    <a:pt x="42067" y="0"/>
                  </a:lnTo>
                  <a:lnTo>
                    <a:pt x="46492" y="3062"/>
                  </a:lnTo>
                  <a:lnTo>
                    <a:pt x="59776" y="7654"/>
                  </a:lnTo>
                  <a:lnTo>
                    <a:pt x="66417" y="13776"/>
                  </a:lnTo>
                  <a:lnTo>
                    <a:pt x="68634" y="19900"/>
                  </a:lnTo>
                  <a:lnTo>
                    <a:pt x="73059" y="29083"/>
                  </a:lnTo>
                  <a:lnTo>
                    <a:pt x="75275" y="42859"/>
                  </a:lnTo>
                  <a:lnTo>
                    <a:pt x="73059" y="58167"/>
                  </a:lnTo>
                  <a:lnTo>
                    <a:pt x="68634" y="64289"/>
                  </a:lnTo>
                  <a:lnTo>
                    <a:pt x="66417" y="68881"/>
                  </a:lnTo>
                  <a:lnTo>
                    <a:pt x="75275" y="78064"/>
                  </a:lnTo>
                  <a:lnTo>
                    <a:pt x="66417" y="85718"/>
                  </a:lnTo>
                  <a:lnTo>
                    <a:pt x="55350" y="78064"/>
                  </a:lnTo>
                  <a:lnTo>
                    <a:pt x="42067" y="81126"/>
                  </a:lnTo>
                  <a:lnTo>
                    <a:pt x="46492" y="65821"/>
                  </a:lnTo>
                  <a:lnTo>
                    <a:pt x="37634" y="61227"/>
                  </a:lnTo>
                  <a:lnTo>
                    <a:pt x="46492" y="50513"/>
                  </a:lnTo>
                  <a:lnTo>
                    <a:pt x="53134" y="58167"/>
                  </a:lnTo>
                  <a:lnTo>
                    <a:pt x="55350" y="47451"/>
                  </a:lnTo>
                  <a:lnTo>
                    <a:pt x="55350" y="42859"/>
                  </a:lnTo>
                  <a:lnTo>
                    <a:pt x="55350" y="29083"/>
                  </a:lnTo>
                  <a:lnTo>
                    <a:pt x="48708" y="19900"/>
                  </a:lnTo>
                  <a:lnTo>
                    <a:pt x="42067" y="15308"/>
                  </a:lnTo>
                  <a:lnTo>
                    <a:pt x="37634" y="15308"/>
                  </a:lnTo>
                  <a:lnTo>
                    <a:pt x="30993" y="15308"/>
                  </a:lnTo>
                  <a:lnTo>
                    <a:pt x="24351" y="19900"/>
                  </a:lnTo>
                  <a:lnTo>
                    <a:pt x="19925" y="29083"/>
                  </a:lnTo>
                  <a:lnTo>
                    <a:pt x="17709" y="42859"/>
                  </a:lnTo>
                  <a:lnTo>
                    <a:pt x="17709" y="53575"/>
                  </a:lnTo>
                  <a:lnTo>
                    <a:pt x="19925" y="61227"/>
                  </a:lnTo>
                  <a:lnTo>
                    <a:pt x="26567" y="65821"/>
                  </a:lnTo>
                  <a:lnTo>
                    <a:pt x="33209" y="68881"/>
                  </a:lnTo>
                  <a:lnTo>
                    <a:pt x="37634" y="68881"/>
                  </a:lnTo>
                  <a:close/>
                </a:path>
              </a:pathLst>
            </a:custGeom>
            <a:solidFill>
              <a:srgbClr val="595959"/>
            </a:solidFill>
            <a:ln w="0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5967362" y="1408128"/>
              <a:ext cx="42860" cy="41287"/>
            </a:xfrm>
            <a:custGeom>
              <a:avLst/>
              <a:gdLst/>
              <a:ahLst/>
              <a:cxnLst/>
              <a:rect l="0" t="0" r="0" b="0"/>
              <a:pathLst>
                <a:path w="42071" h="41328">
                  <a:moveTo>
                    <a:pt x="22143" y="41327"/>
                  </a:moveTo>
                  <a:lnTo>
                    <a:pt x="13284" y="39797"/>
                  </a:lnTo>
                  <a:lnTo>
                    <a:pt x="6642" y="36735"/>
                  </a:lnTo>
                  <a:lnTo>
                    <a:pt x="2216" y="29081"/>
                  </a:lnTo>
                  <a:lnTo>
                    <a:pt x="0" y="21430"/>
                  </a:lnTo>
                  <a:lnTo>
                    <a:pt x="2216" y="12244"/>
                  </a:lnTo>
                  <a:lnTo>
                    <a:pt x="6642" y="4592"/>
                  </a:lnTo>
                  <a:lnTo>
                    <a:pt x="13284" y="1530"/>
                  </a:lnTo>
                  <a:lnTo>
                    <a:pt x="22143" y="0"/>
                  </a:lnTo>
                  <a:lnTo>
                    <a:pt x="31002" y="1530"/>
                  </a:lnTo>
                  <a:lnTo>
                    <a:pt x="37644" y="4592"/>
                  </a:lnTo>
                  <a:lnTo>
                    <a:pt x="42070" y="12244"/>
                  </a:lnTo>
                  <a:lnTo>
                    <a:pt x="42070" y="21430"/>
                  </a:lnTo>
                  <a:lnTo>
                    <a:pt x="42070" y="29081"/>
                  </a:lnTo>
                  <a:lnTo>
                    <a:pt x="37644" y="36735"/>
                  </a:lnTo>
                  <a:lnTo>
                    <a:pt x="31002" y="3979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465817" y="1403363"/>
              <a:ext cx="44448" cy="42876"/>
            </a:xfrm>
            <a:custGeom>
              <a:avLst/>
              <a:gdLst/>
              <a:ahLst/>
              <a:cxnLst/>
              <a:rect l="0" t="0" r="0" b="0"/>
              <a:pathLst>
                <a:path w="44295" h="42861">
                  <a:moveTo>
                    <a:pt x="22146" y="42860"/>
                  </a:moveTo>
                  <a:lnTo>
                    <a:pt x="13287" y="41328"/>
                  </a:lnTo>
                  <a:lnTo>
                    <a:pt x="6643" y="36736"/>
                  </a:lnTo>
                  <a:lnTo>
                    <a:pt x="2216" y="30614"/>
                  </a:lnTo>
                  <a:lnTo>
                    <a:pt x="0" y="21429"/>
                  </a:lnTo>
                  <a:lnTo>
                    <a:pt x="2216" y="13777"/>
                  </a:lnTo>
                  <a:lnTo>
                    <a:pt x="6643" y="6124"/>
                  </a:lnTo>
                  <a:lnTo>
                    <a:pt x="13287" y="1532"/>
                  </a:lnTo>
                  <a:lnTo>
                    <a:pt x="22146" y="0"/>
                  </a:lnTo>
                  <a:lnTo>
                    <a:pt x="33216" y="1532"/>
                  </a:lnTo>
                  <a:lnTo>
                    <a:pt x="39860" y="6124"/>
                  </a:lnTo>
                  <a:lnTo>
                    <a:pt x="42077" y="13777"/>
                  </a:lnTo>
                  <a:lnTo>
                    <a:pt x="44294" y="21429"/>
                  </a:lnTo>
                  <a:lnTo>
                    <a:pt x="42077" y="30614"/>
                  </a:lnTo>
                  <a:lnTo>
                    <a:pt x="39860" y="36736"/>
                  </a:lnTo>
                  <a:lnTo>
                    <a:pt x="33216" y="4132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5708610" y="1846410"/>
              <a:ext cx="147632" cy="169913"/>
            </a:xfrm>
            <a:custGeom>
              <a:avLst/>
              <a:gdLst/>
              <a:ahLst/>
              <a:cxnLst/>
              <a:rect l="0" t="0" r="0" b="0"/>
              <a:pathLst>
                <a:path w="148356" h="171440">
                  <a:moveTo>
                    <a:pt x="73073" y="171439"/>
                  </a:moveTo>
                  <a:lnTo>
                    <a:pt x="44287" y="163786"/>
                  </a:lnTo>
                  <a:lnTo>
                    <a:pt x="28786" y="156132"/>
                  </a:lnTo>
                  <a:lnTo>
                    <a:pt x="19934" y="146948"/>
                  </a:lnTo>
                  <a:lnTo>
                    <a:pt x="8859" y="133172"/>
                  </a:lnTo>
                  <a:lnTo>
                    <a:pt x="2217" y="117864"/>
                  </a:lnTo>
                  <a:lnTo>
                    <a:pt x="0" y="102559"/>
                  </a:lnTo>
                  <a:lnTo>
                    <a:pt x="0" y="67351"/>
                  </a:lnTo>
                  <a:lnTo>
                    <a:pt x="2217" y="52046"/>
                  </a:lnTo>
                  <a:lnTo>
                    <a:pt x="8859" y="36738"/>
                  </a:lnTo>
                  <a:lnTo>
                    <a:pt x="19934" y="24492"/>
                  </a:lnTo>
                  <a:lnTo>
                    <a:pt x="28786" y="12246"/>
                  </a:lnTo>
                  <a:lnTo>
                    <a:pt x="44287" y="4595"/>
                  </a:lnTo>
                  <a:lnTo>
                    <a:pt x="57572" y="1533"/>
                  </a:lnTo>
                  <a:lnTo>
                    <a:pt x="73073" y="0"/>
                  </a:lnTo>
                  <a:lnTo>
                    <a:pt x="86358" y="1533"/>
                  </a:lnTo>
                  <a:lnTo>
                    <a:pt x="104068" y="4595"/>
                  </a:lnTo>
                  <a:lnTo>
                    <a:pt x="115143" y="12246"/>
                  </a:lnTo>
                  <a:lnTo>
                    <a:pt x="128428" y="24492"/>
                  </a:lnTo>
                  <a:lnTo>
                    <a:pt x="135070" y="36738"/>
                  </a:lnTo>
                  <a:lnTo>
                    <a:pt x="146138" y="52046"/>
                  </a:lnTo>
                  <a:lnTo>
                    <a:pt x="148355" y="67351"/>
                  </a:lnTo>
                  <a:lnTo>
                    <a:pt x="148355" y="102559"/>
                  </a:lnTo>
                  <a:lnTo>
                    <a:pt x="146138" y="117864"/>
                  </a:lnTo>
                  <a:lnTo>
                    <a:pt x="135070" y="133172"/>
                  </a:lnTo>
                  <a:lnTo>
                    <a:pt x="128428" y="146948"/>
                  </a:lnTo>
                  <a:lnTo>
                    <a:pt x="115143" y="156132"/>
                  </a:lnTo>
                  <a:lnTo>
                    <a:pt x="104068" y="163786"/>
                  </a:lnTo>
                  <a:lnTo>
                    <a:pt x="86358" y="16990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5394298" y="1911516"/>
              <a:ext cx="349235" cy="311244"/>
            </a:xfrm>
            <a:custGeom>
              <a:avLst/>
              <a:gdLst/>
              <a:ahLst/>
              <a:cxnLst/>
              <a:rect l="0" t="0" r="0" b="0"/>
              <a:pathLst>
                <a:path w="349842" h="310728">
                  <a:moveTo>
                    <a:pt x="349841" y="310727"/>
                  </a:moveTo>
                  <a:lnTo>
                    <a:pt x="0" y="310727"/>
                  </a:lnTo>
                  <a:lnTo>
                    <a:pt x="0" y="73472"/>
                  </a:lnTo>
                  <a:lnTo>
                    <a:pt x="349841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5435571" y="1994091"/>
              <a:ext cx="255577" cy="376351"/>
            </a:xfrm>
            <a:custGeom>
              <a:avLst/>
              <a:gdLst/>
              <a:ahLst/>
              <a:cxnLst/>
              <a:rect l="0" t="0" r="0" b="0"/>
              <a:pathLst>
                <a:path w="254633" h="376549">
                  <a:moveTo>
                    <a:pt x="254632" y="0"/>
                  </a:moveTo>
                  <a:lnTo>
                    <a:pt x="252416" y="365832"/>
                  </a:lnTo>
                  <a:lnTo>
                    <a:pt x="92993" y="376548"/>
                  </a:lnTo>
                  <a:lnTo>
                    <a:pt x="0" y="368894"/>
                  </a:lnTo>
                  <a:lnTo>
                    <a:pt x="0" y="153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4794248" y="2086194"/>
              <a:ext cx="1392180" cy="1478408"/>
            </a:xfrm>
            <a:custGeom>
              <a:avLst/>
              <a:gdLst/>
              <a:ahLst/>
              <a:cxnLst/>
              <a:rect l="0" t="0" r="0" b="0"/>
              <a:pathLst>
                <a:path w="1392723" h="1478633">
                  <a:moveTo>
                    <a:pt x="117352" y="272460"/>
                  </a:moveTo>
                  <a:lnTo>
                    <a:pt x="123994" y="237255"/>
                  </a:lnTo>
                  <a:lnTo>
                    <a:pt x="84134" y="228071"/>
                  </a:lnTo>
                  <a:lnTo>
                    <a:pt x="39854" y="215826"/>
                  </a:lnTo>
                  <a:lnTo>
                    <a:pt x="0" y="206642"/>
                  </a:lnTo>
                  <a:lnTo>
                    <a:pt x="4426" y="65818"/>
                  </a:lnTo>
                  <a:lnTo>
                    <a:pt x="11068" y="67350"/>
                  </a:lnTo>
                  <a:lnTo>
                    <a:pt x="53139" y="82655"/>
                  </a:lnTo>
                  <a:lnTo>
                    <a:pt x="81924" y="88779"/>
                  </a:lnTo>
                  <a:lnTo>
                    <a:pt x="84134" y="62758"/>
                  </a:lnTo>
                  <a:lnTo>
                    <a:pt x="88566" y="41329"/>
                  </a:lnTo>
                  <a:lnTo>
                    <a:pt x="101851" y="26021"/>
                  </a:lnTo>
                  <a:lnTo>
                    <a:pt x="108493" y="26021"/>
                  </a:lnTo>
                  <a:lnTo>
                    <a:pt x="117352" y="30613"/>
                  </a:lnTo>
                  <a:lnTo>
                    <a:pt x="123994" y="36737"/>
                  </a:lnTo>
                  <a:lnTo>
                    <a:pt x="126204" y="41329"/>
                  </a:lnTo>
                  <a:lnTo>
                    <a:pt x="170490" y="117863"/>
                  </a:lnTo>
                  <a:lnTo>
                    <a:pt x="174916" y="133168"/>
                  </a:lnTo>
                  <a:lnTo>
                    <a:pt x="278984" y="183681"/>
                  </a:lnTo>
                  <a:lnTo>
                    <a:pt x="278984" y="185213"/>
                  </a:lnTo>
                  <a:lnTo>
                    <a:pt x="292268" y="191334"/>
                  </a:lnTo>
                  <a:lnTo>
                    <a:pt x="298910" y="191334"/>
                  </a:lnTo>
                  <a:lnTo>
                    <a:pt x="305553" y="192864"/>
                  </a:lnTo>
                  <a:lnTo>
                    <a:pt x="318844" y="192864"/>
                  </a:lnTo>
                  <a:lnTo>
                    <a:pt x="327696" y="191334"/>
                  </a:lnTo>
                  <a:lnTo>
                    <a:pt x="334338" y="183681"/>
                  </a:lnTo>
                  <a:lnTo>
                    <a:pt x="363124" y="146946"/>
                  </a:lnTo>
                  <a:lnTo>
                    <a:pt x="398552" y="105617"/>
                  </a:lnTo>
                  <a:lnTo>
                    <a:pt x="445048" y="65818"/>
                  </a:lnTo>
                  <a:lnTo>
                    <a:pt x="489335" y="32145"/>
                  </a:lnTo>
                  <a:lnTo>
                    <a:pt x="531405" y="12246"/>
                  </a:lnTo>
                  <a:lnTo>
                    <a:pt x="586759" y="0"/>
                  </a:lnTo>
                  <a:lnTo>
                    <a:pt x="642115" y="0"/>
                  </a:lnTo>
                  <a:lnTo>
                    <a:pt x="741749" y="214293"/>
                  </a:lnTo>
                  <a:lnTo>
                    <a:pt x="892319" y="0"/>
                  </a:lnTo>
                  <a:lnTo>
                    <a:pt x="945458" y="0"/>
                  </a:lnTo>
                  <a:lnTo>
                    <a:pt x="949884" y="1530"/>
                  </a:lnTo>
                  <a:lnTo>
                    <a:pt x="976453" y="9184"/>
                  </a:lnTo>
                  <a:lnTo>
                    <a:pt x="1025166" y="29083"/>
                  </a:lnTo>
                  <a:lnTo>
                    <a:pt x="1069452" y="52042"/>
                  </a:lnTo>
                  <a:lnTo>
                    <a:pt x="1124807" y="88779"/>
                  </a:lnTo>
                  <a:lnTo>
                    <a:pt x="1173519" y="131638"/>
                  </a:lnTo>
                  <a:lnTo>
                    <a:pt x="1215590" y="180619"/>
                  </a:lnTo>
                  <a:lnTo>
                    <a:pt x="1257660" y="247968"/>
                  </a:lnTo>
                  <a:lnTo>
                    <a:pt x="1277587" y="310727"/>
                  </a:lnTo>
                  <a:lnTo>
                    <a:pt x="1286445" y="345931"/>
                  </a:lnTo>
                  <a:lnTo>
                    <a:pt x="1293088" y="382669"/>
                  </a:lnTo>
                  <a:lnTo>
                    <a:pt x="1299730" y="419405"/>
                  </a:lnTo>
                  <a:lnTo>
                    <a:pt x="1308582" y="485223"/>
                  </a:lnTo>
                  <a:lnTo>
                    <a:pt x="1313015" y="514306"/>
                  </a:lnTo>
                  <a:lnTo>
                    <a:pt x="1282013" y="532674"/>
                  </a:lnTo>
                  <a:lnTo>
                    <a:pt x="1330725" y="593902"/>
                  </a:lnTo>
                  <a:lnTo>
                    <a:pt x="1377228" y="650537"/>
                  </a:lnTo>
                  <a:lnTo>
                    <a:pt x="1390513" y="671966"/>
                  </a:lnTo>
                  <a:lnTo>
                    <a:pt x="1392722" y="696457"/>
                  </a:lnTo>
                  <a:lnTo>
                    <a:pt x="1386080" y="719416"/>
                  </a:lnTo>
                  <a:lnTo>
                    <a:pt x="1370586" y="739316"/>
                  </a:lnTo>
                  <a:lnTo>
                    <a:pt x="1350652" y="751562"/>
                  </a:lnTo>
                  <a:lnTo>
                    <a:pt x="1328516" y="754621"/>
                  </a:lnTo>
                  <a:lnTo>
                    <a:pt x="1315231" y="753091"/>
                  </a:lnTo>
                  <a:lnTo>
                    <a:pt x="1293088" y="742378"/>
                  </a:lnTo>
                  <a:lnTo>
                    <a:pt x="1282013" y="733192"/>
                  </a:lnTo>
                  <a:lnTo>
                    <a:pt x="1282013" y="730132"/>
                  </a:lnTo>
                  <a:lnTo>
                    <a:pt x="1235516" y="676558"/>
                  </a:lnTo>
                  <a:lnTo>
                    <a:pt x="1228874" y="667374"/>
                  </a:lnTo>
                  <a:lnTo>
                    <a:pt x="1224448" y="665844"/>
                  </a:lnTo>
                  <a:lnTo>
                    <a:pt x="1204521" y="704111"/>
                  </a:lnTo>
                  <a:lnTo>
                    <a:pt x="1197872" y="705641"/>
                  </a:lnTo>
                  <a:lnTo>
                    <a:pt x="1182378" y="705641"/>
                  </a:lnTo>
                  <a:lnTo>
                    <a:pt x="1173519" y="704111"/>
                  </a:lnTo>
                  <a:lnTo>
                    <a:pt x="1166877" y="701049"/>
                  </a:lnTo>
                  <a:lnTo>
                    <a:pt x="1155809" y="688803"/>
                  </a:lnTo>
                  <a:lnTo>
                    <a:pt x="1153592" y="681149"/>
                  </a:lnTo>
                  <a:lnTo>
                    <a:pt x="1162451" y="621453"/>
                  </a:lnTo>
                  <a:lnTo>
                    <a:pt x="1169093" y="577065"/>
                  </a:lnTo>
                  <a:lnTo>
                    <a:pt x="1175736" y="549511"/>
                  </a:lnTo>
                  <a:lnTo>
                    <a:pt x="1166877" y="497469"/>
                  </a:lnTo>
                  <a:lnTo>
                    <a:pt x="1160235" y="462264"/>
                  </a:lnTo>
                  <a:lnTo>
                    <a:pt x="1151376" y="425527"/>
                  </a:lnTo>
                  <a:lnTo>
                    <a:pt x="1133666" y="388790"/>
                  </a:lnTo>
                  <a:lnTo>
                    <a:pt x="1118165" y="358177"/>
                  </a:lnTo>
                  <a:lnTo>
                    <a:pt x="1091595" y="330626"/>
                  </a:lnTo>
                  <a:lnTo>
                    <a:pt x="1040667" y="300013"/>
                  </a:lnTo>
                  <a:lnTo>
                    <a:pt x="1000812" y="281644"/>
                  </a:lnTo>
                  <a:lnTo>
                    <a:pt x="1208947" y="1140352"/>
                  </a:lnTo>
                  <a:lnTo>
                    <a:pt x="1144734" y="1140352"/>
                  </a:lnTo>
                  <a:lnTo>
                    <a:pt x="1138091" y="1192394"/>
                  </a:lnTo>
                  <a:lnTo>
                    <a:pt x="1118165" y="1244438"/>
                  </a:lnTo>
                  <a:lnTo>
                    <a:pt x="1098238" y="1279643"/>
                  </a:lnTo>
                  <a:lnTo>
                    <a:pt x="1071668" y="1310257"/>
                  </a:lnTo>
                  <a:lnTo>
                    <a:pt x="1018523" y="1357707"/>
                  </a:lnTo>
                  <a:lnTo>
                    <a:pt x="972027" y="1386790"/>
                  </a:lnTo>
                  <a:lnTo>
                    <a:pt x="945458" y="1399036"/>
                  </a:lnTo>
                  <a:lnTo>
                    <a:pt x="972027" y="1402098"/>
                  </a:lnTo>
                  <a:lnTo>
                    <a:pt x="1014097" y="1412812"/>
                  </a:lnTo>
                  <a:lnTo>
                    <a:pt x="1034024" y="1420465"/>
                  </a:lnTo>
                  <a:lnTo>
                    <a:pt x="1049525" y="1432711"/>
                  </a:lnTo>
                  <a:lnTo>
                    <a:pt x="1060593" y="1446486"/>
                  </a:lnTo>
                  <a:lnTo>
                    <a:pt x="1067236" y="1460262"/>
                  </a:lnTo>
                  <a:lnTo>
                    <a:pt x="1069452" y="1477099"/>
                  </a:lnTo>
                  <a:lnTo>
                    <a:pt x="777177" y="1477099"/>
                  </a:lnTo>
                  <a:lnTo>
                    <a:pt x="777177" y="1463324"/>
                  </a:lnTo>
                  <a:lnTo>
                    <a:pt x="781610" y="1454140"/>
                  </a:lnTo>
                  <a:lnTo>
                    <a:pt x="788252" y="1441895"/>
                  </a:lnTo>
                  <a:lnTo>
                    <a:pt x="797104" y="1432711"/>
                  </a:lnTo>
                  <a:lnTo>
                    <a:pt x="812605" y="1386790"/>
                  </a:lnTo>
                  <a:lnTo>
                    <a:pt x="830322" y="1322502"/>
                  </a:lnTo>
                  <a:lnTo>
                    <a:pt x="836964" y="1284235"/>
                  </a:lnTo>
                  <a:lnTo>
                    <a:pt x="839174" y="1242906"/>
                  </a:lnTo>
                  <a:lnTo>
                    <a:pt x="843607" y="1198518"/>
                  </a:lnTo>
                  <a:lnTo>
                    <a:pt x="839174" y="1140352"/>
                  </a:lnTo>
                  <a:lnTo>
                    <a:pt x="677542" y="1140352"/>
                  </a:lnTo>
                  <a:lnTo>
                    <a:pt x="675326" y="1184742"/>
                  </a:lnTo>
                  <a:lnTo>
                    <a:pt x="675326" y="1227601"/>
                  </a:lnTo>
                  <a:lnTo>
                    <a:pt x="681968" y="1270460"/>
                  </a:lnTo>
                  <a:lnTo>
                    <a:pt x="686394" y="1313318"/>
                  </a:lnTo>
                  <a:lnTo>
                    <a:pt x="699679" y="1350056"/>
                  </a:lnTo>
                  <a:lnTo>
                    <a:pt x="719613" y="1411281"/>
                  </a:lnTo>
                  <a:lnTo>
                    <a:pt x="728464" y="1432711"/>
                  </a:lnTo>
                  <a:lnTo>
                    <a:pt x="748391" y="1452610"/>
                  </a:lnTo>
                  <a:lnTo>
                    <a:pt x="752824" y="1463324"/>
                  </a:lnTo>
                  <a:lnTo>
                    <a:pt x="752824" y="1478632"/>
                  </a:lnTo>
                  <a:lnTo>
                    <a:pt x="473834" y="1478632"/>
                  </a:lnTo>
                  <a:lnTo>
                    <a:pt x="476050" y="1461794"/>
                  </a:lnTo>
                  <a:lnTo>
                    <a:pt x="482692" y="1446486"/>
                  </a:lnTo>
                  <a:lnTo>
                    <a:pt x="493760" y="1434241"/>
                  </a:lnTo>
                  <a:lnTo>
                    <a:pt x="509261" y="1423527"/>
                  </a:lnTo>
                  <a:lnTo>
                    <a:pt x="524762" y="1415873"/>
                  </a:lnTo>
                  <a:lnTo>
                    <a:pt x="566833" y="1403628"/>
                  </a:lnTo>
                  <a:lnTo>
                    <a:pt x="593402" y="1402098"/>
                  </a:lnTo>
                  <a:lnTo>
                    <a:pt x="551332" y="1374544"/>
                  </a:lnTo>
                  <a:lnTo>
                    <a:pt x="495977" y="1330156"/>
                  </a:lnTo>
                  <a:lnTo>
                    <a:pt x="458333" y="1281173"/>
                  </a:lnTo>
                  <a:lnTo>
                    <a:pt x="427337" y="1229131"/>
                  </a:lnTo>
                  <a:lnTo>
                    <a:pt x="411836" y="1177089"/>
                  </a:lnTo>
                  <a:lnTo>
                    <a:pt x="405194" y="1140352"/>
                  </a:lnTo>
                  <a:lnTo>
                    <a:pt x="347623" y="1140352"/>
                  </a:lnTo>
                  <a:lnTo>
                    <a:pt x="495977" y="342872"/>
                  </a:lnTo>
                  <a:lnTo>
                    <a:pt x="482692" y="347464"/>
                  </a:lnTo>
                  <a:lnTo>
                    <a:pt x="438406" y="368893"/>
                  </a:lnTo>
                  <a:lnTo>
                    <a:pt x="385267" y="387260"/>
                  </a:lnTo>
                  <a:lnTo>
                    <a:pt x="363124" y="388790"/>
                  </a:lnTo>
                  <a:lnTo>
                    <a:pt x="318844" y="382669"/>
                  </a:lnTo>
                  <a:lnTo>
                    <a:pt x="263489" y="365831"/>
                  </a:lnTo>
                  <a:lnTo>
                    <a:pt x="223629" y="350523"/>
                  </a:lnTo>
                  <a:lnTo>
                    <a:pt x="185991" y="326034"/>
                  </a:lnTo>
                  <a:lnTo>
                    <a:pt x="132846" y="28776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5176820" y="1366840"/>
              <a:ext cx="706408" cy="700298"/>
            </a:xfrm>
            <a:custGeom>
              <a:avLst/>
              <a:gdLst/>
              <a:ahLst/>
              <a:cxnLst/>
              <a:rect l="0" t="0" r="0" b="0"/>
              <a:pathLst>
                <a:path w="706333" h="701050">
                  <a:moveTo>
                    <a:pt x="677546" y="304603"/>
                  </a:moveTo>
                  <a:lnTo>
                    <a:pt x="688621" y="327564"/>
                  </a:lnTo>
                  <a:lnTo>
                    <a:pt x="701906" y="367361"/>
                  </a:lnTo>
                  <a:lnTo>
                    <a:pt x="706332" y="413281"/>
                  </a:lnTo>
                  <a:lnTo>
                    <a:pt x="699689" y="443894"/>
                  </a:lnTo>
                  <a:lnTo>
                    <a:pt x="686405" y="472978"/>
                  </a:lnTo>
                  <a:lnTo>
                    <a:pt x="666477" y="497469"/>
                  </a:lnTo>
                  <a:lnTo>
                    <a:pt x="644334" y="517366"/>
                  </a:lnTo>
                  <a:lnTo>
                    <a:pt x="617765" y="526552"/>
                  </a:lnTo>
                  <a:lnTo>
                    <a:pt x="602264" y="526552"/>
                  </a:lnTo>
                  <a:lnTo>
                    <a:pt x="600054" y="526552"/>
                  </a:lnTo>
                  <a:lnTo>
                    <a:pt x="593405" y="526552"/>
                  </a:lnTo>
                  <a:lnTo>
                    <a:pt x="560193" y="581656"/>
                  </a:lnTo>
                  <a:lnTo>
                    <a:pt x="513697" y="627575"/>
                  </a:lnTo>
                  <a:lnTo>
                    <a:pt x="462768" y="664312"/>
                  </a:lnTo>
                  <a:lnTo>
                    <a:pt x="425130" y="681149"/>
                  </a:lnTo>
                  <a:lnTo>
                    <a:pt x="383060" y="694925"/>
                  </a:lnTo>
                  <a:lnTo>
                    <a:pt x="336564" y="701049"/>
                  </a:lnTo>
                  <a:lnTo>
                    <a:pt x="281208" y="701049"/>
                  </a:lnTo>
                  <a:lnTo>
                    <a:pt x="250206" y="694925"/>
                  </a:lnTo>
                  <a:lnTo>
                    <a:pt x="219211" y="687271"/>
                  </a:lnTo>
                  <a:lnTo>
                    <a:pt x="190425" y="678087"/>
                  </a:lnTo>
                  <a:lnTo>
                    <a:pt x="139496" y="649004"/>
                  </a:lnTo>
                  <a:lnTo>
                    <a:pt x="90784" y="610737"/>
                  </a:lnTo>
                  <a:lnTo>
                    <a:pt x="50929" y="563287"/>
                  </a:lnTo>
                  <a:lnTo>
                    <a:pt x="22144" y="509715"/>
                  </a:lnTo>
                  <a:lnTo>
                    <a:pt x="6643" y="450018"/>
                  </a:lnTo>
                  <a:lnTo>
                    <a:pt x="0" y="385730"/>
                  </a:lnTo>
                  <a:lnTo>
                    <a:pt x="2217" y="329094"/>
                  </a:lnTo>
                  <a:lnTo>
                    <a:pt x="8859" y="310727"/>
                  </a:lnTo>
                  <a:lnTo>
                    <a:pt x="6643" y="301543"/>
                  </a:lnTo>
                  <a:lnTo>
                    <a:pt x="33212" y="241847"/>
                  </a:lnTo>
                  <a:lnTo>
                    <a:pt x="68640" y="189802"/>
                  </a:lnTo>
                  <a:lnTo>
                    <a:pt x="70856" y="186742"/>
                  </a:lnTo>
                  <a:lnTo>
                    <a:pt x="75283" y="172965"/>
                  </a:lnTo>
                  <a:lnTo>
                    <a:pt x="81925" y="130106"/>
                  </a:lnTo>
                  <a:lnTo>
                    <a:pt x="90784" y="101025"/>
                  </a:lnTo>
                  <a:lnTo>
                    <a:pt x="106285" y="78064"/>
                  </a:lnTo>
                  <a:lnTo>
                    <a:pt x="132854" y="52043"/>
                  </a:lnTo>
                  <a:lnTo>
                    <a:pt x="166065" y="30613"/>
                  </a:lnTo>
                  <a:lnTo>
                    <a:pt x="216995" y="12246"/>
                  </a:lnTo>
                  <a:lnTo>
                    <a:pt x="267924" y="1530"/>
                  </a:lnTo>
                  <a:lnTo>
                    <a:pt x="298919" y="1530"/>
                  </a:lnTo>
                  <a:lnTo>
                    <a:pt x="303345" y="0"/>
                  </a:lnTo>
                  <a:lnTo>
                    <a:pt x="363133" y="0"/>
                  </a:lnTo>
                  <a:lnTo>
                    <a:pt x="369775" y="1530"/>
                  </a:lnTo>
                  <a:lnTo>
                    <a:pt x="383060" y="1530"/>
                  </a:lnTo>
                  <a:lnTo>
                    <a:pt x="387486" y="1530"/>
                  </a:lnTo>
                  <a:lnTo>
                    <a:pt x="429556" y="6122"/>
                  </a:lnTo>
                  <a:lnTo>
                    <a:pt x="476053" y="12246"/>
                  </a:lnTo>
                  <a:lnTo>
                    <a:pt x="511481" y="22959"/>
                  </a:lnTo>
                  <a:lnTo>
                    <a:pt x="553551" y="45921"/>
                  </a:lnTo>
                  <a:lnTo>
                    <a:pt x="595621" y="85718"/>
                  </a:lnTo>
                  <a:lnTo>
                    <a:pt x="631049" y="139292"/>
                  </a:lnTo>
                  <a:lnTo>
                    <a:pt x="644334" y="176027"/>
                  </a:lnTo>
                  <a:lnTo>
                    <a:pt x="659835" y="240315"/>
                  </a:lnTo>
                  <a:lnTo>
                    <a:pt x="666477" y="28317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5226030" y="1487527"/>
              <a:ext cx="617512" cy="531972"/>
            </a:xfrm>
            <a:custGeom>
              <a:avLst/>
              <a:gdLst/>
              <a:ahLst/>
              <a:cxnLst/>
              <a:rect l="0" t="0" r="0" b="0"/>
              <a:pathLst>
                <a:path w="617752" h="532677">
                  <a:moveTo>
                    <a:pt x="560181" y="200518"/>
                  </a:moveTo>
                  <a:lnTo>
                    <a:pt x="569040" y="202050"/>
                  </a:lnTo>
                  <a:lnTo>
                    <a:pt x="593392" y="214296"/>
                  </a:lnTo>
                  <a:lnTo>
                    <a:pt x="608893" y="235725"/>
                  </a:lnTo>
                  <a:lnTo>
                    <a:pt x="615535" y="249500"/>
                  </a:lnTo>
                  <a:lnTo>
                    <a:pt x="617751" y="263276"/>
                  </a:lnTo>
                  <a:lnTo>
                    <a:pt x="617751" y="293889"/>
                  </a:lnTo>
                  <a:lnTo>
                    <a:pt x="615535" y="309196"/>
                  </a:lnTo>
                  <a:lnTo>
                    <a:pt x="608893" y="322972"/>
                  </a:lnTo>
                  <a:lnTo>
                    <a:pt x="593392" y="344401"/>
                  </a:lnTo>
                  <a:lnTo>
                    <a:pt x="569040" y="355117"/>
                  </a:lnTo>
                  <a:lnTo>
                    <a:pt x="553539" y="358177"/>
                  </a:lnTo>
                  <a:lnTo>
                    <a:pt x="546897" y="355117"/>
                  </a:lnTo>
                  <a:lnTo>
                    <a:pt x="540255" y="353585"/>
                  </a:lnTo>
                  <a:lnTo>
                    <a:pt x="538039" y="350525"/>
                  </a:lnTo>
                  <a:lnTo>
                    <a:pt x="531396" y="347463"/>
                  </a:lnTo>
                  <a:lnTo>
                    <a:pt x="518112" y="333688"/>
                  </a:lnTo>
                  <a:lnTo>
                    <a:pt x="504827" y="375014"/>
                  </a:lnTo>
                  <a:lnTo>
                    <a:pt x="469400" y="431651"/>
                  </a:lnTo>
                  <a:lnTo>
                    <a:pt x="440622" y="463794"/>
                  </a:lnTo>
                  <a:lnTo>
                    <a:pt x="387478" y="500531"/>
                  </a:lnTo>
                  <a:lnTo>
                    <a:pt x="349841" y="518898"/>
                  </a:lnTo>
                  <a:lnTo>
                    <a:pt x="307771" y="529614"/>
                  </a:lnTo>
                  <a:lnTo>
                    <a:pt x="261269" y="532676"/>
                  </a:lnTo>
                  <a:lnTo>
                    <a:pt x="210348" y="528082"/>
                  </a:lnTo>
                  <a:lnTo>
                    <a:pt x="161636" y="512776"/>
                  </a:lnTo>
                  <a:lnTo>
                    <a:pt x="135067" y="500531"/>
                  </a:lnTo>
                  <a:lnTo>
                    <a:pt x="92998" y="471447"/>
                  </a:lnTo>
                  <a:lnTo>
                    <a:pt x="57571" y="434710"/>
                  </a:lnTo>
                  <a:lnTo>
                    <a:pt x="28785" y="391852"/>
                  </a:lnTo>
                  <a:lnTo>
                    <a:pt x="8859" y="344401"/>
                  </a:lnTo>
                  <a:lnTo>
                    <a:pt x="0" y="293889"/>
                  </a:lnTo>
                  <a:lnTo>
                    <a:pt x="0" y="237255"/>
                  </a:lnTo>
                  <a:lnTo>
                    <a:pt x="8859" y="185212"/>
                  </a:lnTo>
                  <a:lnTo>
                    <a:pt x="28785" y="136230"/>
                  </a:lnTo>
                  <a:lnTo>
                    <a:pt x="57571" y="96433"/>
                  </a:lnTo>
                  <a:lnTo>
                    <a:pt x="92998" y="59696"/>
                  </a:lnTo>
                  <a:lnTo>
                    <a:pt x="135067" y="30613"/>
                  </a:lnTo>
                  <a:lnTo>
                    <a:pt x="183779" y="10716"/>
                  </a:lnTo>
                  <a:lnTo>
                    <a:pt x="236917" y="0"/>
                  </a:lnTo>
                  <a:lnTo>
                    <a:pt x="287844" y="0"/>
                  </a:lnTo>
                  <a:lnTo>
                    <a:pt x="334340" y="9184"/>
                  </a:lnTo>
                  <a:lnTo>
                    <a:pt x="376410" y="24491"/>
                  </a:lnTo>
                  <a:lnTo>
                    <a:pt x="414046" y="47450"/>
                  </a:lnTo>
                  <a:lnTo>
                    <a:pt x="449473" y="76534"/>
                  </a:lnTo>
                  <a:lnTo>
                    <a:pt x="491543" y="131638"/>
                  </a:lnTo>
                  <a:lnTo>
                    <a:pt x="511470" y="172967"/>
                  </a:lnTo>
                  <a:lnTo>
                    <a:pt x="524754" y="218887"/>
                  </a:lnTo>
                  <a:lnTo>
                    <a:pt x="533612" y="208171"/>
                  </a:lnTo>
                  <a:lnTo>
                    <a:pt x="544681" y="205109"/>
                  </a:lnTo>
                  <a:lnTo>
                    <a:pt x="553539" y="20051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5354613" y="1855938"/>
              <a:ext cx="257164" cy="88927"/>
            </a:xfrm>
            <a:custGeom>
              <a:avLst/>
              <a:gdLst/>
              <a:ahLst/>
              <a:cxnLst/>
              <a:rect l="0" t="0" r="0" b="0"/>
              <a:pathLst>
                <a:path w="256856" h="88780">
                  <a:moveTo>
                    <a:pt x="0" y="0"/>
                  </a:moveTo>
                  <a:lnTo>
                    <a:pt x="256855" y="0"/>
                  </a:lnTo>
                  <a:lnTo>
                    <a:pt x="146142" y="85717"/>
                  </a:lnTo>
                  <a:lnTo>
                    <a:pt x="143925" y="85717"/>
                  </a:lnTo>
                  <a:lnTo>
                    <a:pt x="126207" y="88779"/>
                  </a:lnTo>
                  <a:lnTo>
                    <a:pt x="95211" y="87250"/>
                  </a:lnTo>
                  <a:lnTo>
                    <a:pt x="61999" y="79596"/>
                  </a:lnTo>
                  <a:lnTo>
                    <a:pt x="48714" y="71942"/>
                  </a:lnTo>
                  <a:lnTo>
                    <a:pt x="37638" y="62758"/>
                  </a:lnTo>
                  <a:lnTo>
                    <a:pt x="19927" y="44389"/>
                  </a:lnTo>
                  <a:lnTo>
                    <a:pt x="11068" y="27551"/>
                  </a:lnTo>
                  <a:lnTo>
                    <a:pt x="6642" y="1836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5392711" y="1876581"/>
              <a:ext cx="147631" cy="26996"/>
            </a:xfrm>
            <a:custGeom>
              <a:avLst/>
              <a:gdLst/>
              <a:ahLst/>
              <a:cxnLst/>
              <a:rect l="0" t="0" r="0" b="0"/>
              <a:pathLst>
                <a:path w="148355" h="27553">
                  <a:moveTo>
                    <a:pt x="0" y="0"/>
                  </a:moveTo>
                  <a:lnTo>
                    <a:pt x="148354" y="0"/>
                  </a:lnTo>
                  <a:lnTo>
                    <a:pt x="108500" y="27552"/>
                  </a:lnTo>
                  <a:lnTo>
                    <a:pt x="11075" y="2755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5316514" y="1592333"/>
              <a:ext cx="65084" cy="65107"/>
            </a:xfrm>
            <a:custGeom>
              <a:avLst/>
              <a:gdLst/>
              <a:ahLst/>
              <a:cxnLst/>
              <a:rect l="0" t="0" r="0" b="0"/>
              <a:pathLst>
                <a:path w="64215" h="64288">
                  <a:moveTo>
                    <a:pt x="33212" y="64287"/>
                  </a:moveTo>
                  <a:lnTo>
                    <a:pt x="19927" y="62757"/>
                  </a:lnTo>
                  <a:lnTo>
                    <a:pt x="13284" y="59695"/>
                  </a:lnTo>
                  <a:lnTo>
                    <a:pt x="6642" y="50512"/>
                  </a:lnTo>
                  <a:lnTo>
                    <a:pt x="2216" y="44390"/>
                  </a:lnTo>
                  <a:lnTo>
                    <a:pt x="0" y="33674"/>
                  </a:lnTo>
                  <a:lnTo>
                    <a:pt x="2216" y="19899"/>
                  </a:lnTo>
                  <a:lnTo>
                    <a:pt x="6642" y="13775"/>
                  </a:lnTo>
                  <a:lnTo>
                    <a:pt x="13284" y="6124"/>
                  </a:lnTo>
                  <a:lnTo>
                    <a:pt x="19927" y="1530"/>
                  </a:lnTo>
                  <a:lnTo>
                    <a:pt x="33212" y="0"/>
                  </a:lnTo>
                  <a:lnTo>
                    <a:pt x="44286" y="1530"/>
                  </a:lnTo>
                  <a:lnTo>
                    <a:pt x="55355" y="9184"/>
                  </a:lnTo>
                  <a:lnTo>
                    <a:pt x="61997" y="19899"/>
                  </a:lnTo>
                  <a:lnTo>
                    <a:pt x="64214" y="33674"/>
                  </a:lnTo>
                  <a:lnTo>
                    <a:pt x="61997" y="44390"/>
                  </a:lnTo>
                  <a:lnTo>
                    <a:pt x="55355" y="55103"/>
                  </a:lnTo>
                  <a:lnTo>
                    <a:pt x="44286" y="6275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5519706" y="1593921"/>
              <a:ext cx="77784" cy="77811"/>
            </a:xfrm>
            <a:custGeom>
              <a:avLst/>
              <a:gdLst/>
              <a:ahLst/>
              <a:cxnLst/>
              <a:rect l="0" t="0" r="0" b="0"/>
              <a:pathLst>
                <a:path w="77499" h="76534">
                  <a:moveTo>
                    <a:pt x="39857" y="76533"/>
                  </a:moveTo>
                  <a:lnTo>
                    <a:pt x="33214" y="76533"/>
                  </a:lnTo>
                  <a:lnTo>
                    <a:pt x="26571" y="73473"/>
                  </a:lnTo>
                  <a:lnTo>
                    <a:pt x="13286" y="65819"/>
                  </a:lnTo>
                  <a:lnTo>
                    <a:pt x="2210" y="53574"/>
                  </a:lnTo>
                  <a:lnTo>
                    <a:pt x="2210" y="44390"/>
                  </a:lnTo>
                  <a:lnTo>
                    <a:pt x="0" y="36736"/>
                  </a:lnTo>
                  <a:lnTo>
                    <a:pt x="2210" y="29083"/>
                  </a:lnTo>
                  <a:lnTo>
                    <a:pt x="8852" y="16837"/>
                  </a:lnTo>
                  <a:lnTo>
                    <a:pt x="13286" y="12246"/>
                  </a:lnTo>
                  <a:lnTo>
                    <a:pt x="26571" y="4594"/>
                  </a:lnTo>
                  <a:lnTo>
                    <a:pt x="33214" y="3062"/>
                  </a:lnTo>
                  <a:lnTo>
                    <a:pt x="39857" y="0"/>
                  </a:lnTo>
                  <a:lnTo>
                    <a:pt x="48717" y="3062"/>
                  </a:lnTo>
                  <a:lnTo>
                    <a:pt x="55360" y="4594"/>
                  </a:lnTo>
                  <a:lnTo>
                    <a:pt x="68646" y="12246"/>
                  </a:lnTo>
                  <a:lnTo>
                    <a:pt x="70855" y="16837"/>
                  </a:lnTo>
                  <a:lnTo>
                    <a:pt x="77498" y="29083"/>
                  </a:lnTo>
                  <a:lnTo>
                    <a:pt x="77498" y="36736"/>
                  </a:lnTo>
                  <a:lnTo>
                    <a:pt x="77498" y="44390"/>
                  </a:lnTo>
                  <a:lnTo>
                    <a:pt x="75288" y="53574"/>
                  </a:lnTo>
                  <a:lnTo>
                    <a:pt x="68646" y="65819"/>
                  </a:lnTo>
                  <a:lnTo>
                    <a:pt x="55360" y="73473"/>
                  </a:lnTo>
                  <a:lnTo>
                    <a:pt x="48717" y="7653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5338738" y="1600273"/>
              <a:ext cx="152394" cy="188970"/>
            </a:xfrm>
            <a:custGeom>
              <a:avLst/>
              <a:gdLst/>
              <a:ahLst/>
              <a:cxnLst/>
              <a:rect l="0" t="0" r="0" b="0"/>
              <a:pathLst>
                <a:path w="152774" h="188274">
                  <a:moveTo>
                    <a:pt x="42068" y="162252"/>
                  </a:moveTo>
                  <a:lnTo>
                    <a:pt x="152773" y="162252"/>
                  </a:lnTo>
                  <a:lnTo>
                    <a:pt x="152773" y="188273"/>
                  </a:lnTo>
                  <a:lnTo>
                    <a:pt x="0" y="188273"/>
                  </a:lnTo>
                  <a:lnTo>
                    <a:pt x="106279" y="0"/>
                  </a:lnTo>
                  <a:lnTo>
                    <a:pt x="106279" y="4438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4824410" y="2156065"/>
              <a:ext cx="122232" cy="136566"/>
            </a:xfrm>
            <a:custGeom>
              <a:avLst/>
              <a:gdLst/>
              <a:ahLst/>
              <a:cxnLst/>
              <a:rect l="0" t="0" r="0" b="0"/>
              <a:pathLst>
                <a:path w="121786" h="136230">
                  <a:moveTo>
                    <a:pt x="121785" y="91838"/>
                  </a:moveTo>
                  <a:lnTo>
                    <a:pt x="101851" y="136229"/>
                  </a:lnTo>
                  <a:lnTo>
                    <a:pt x="59781" y="123983"/>
                  </a:lnTo>
                  <a:lnTo>
                    <a:pt x="11075" y="110206"/>
                  </a:lnTo>
                  <a:lnTo>
                    <a:pt x="0" y="107146"/>
                  </a:lnTo>
                  <a:lnTo>
                    <a:pt x="2216" y="41326"/>
                  </a:lnTo>
                  <a:lnTo>
                    <a:pt x="53138" y="53572"/>
                  </a:lnTo>
                  <a:lnTo>
                    <a:pt x="77498" y="58164"/>
                  </a:lnTo>
                  <a:lnTo>
                    <a:pt x="73072" y="29081"/>
                  </a:lnTo>
                  <a:lnTo>
                    <a:pt x="73072" y="10714"/>
                  </a:lnTo>
                  <a:lnTo>
                    <a:pt x="77498" y="0"/>
                  </a:lnTo>
                  <a:lnTo>
                    <a:pt x="79715" y="3060"/>
                  </a:lnTo>
                  <a:lnTo>
                    <a:pt x="86357" y="10714"/>
                  </a:lnTo>
                  <a:lnTo>
                    <a:pt x="112926" y="6428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4946642" y="2116366"/>
              <a:ext cx="1127078" cy="1067121"/>
            </a:xfrm>
            <a:custGeom>
              <a:avLst/>
              <a:gdLst/>
              <a:ahLst/>
              <a:cxnLst/>
              <a:rect l="0" t="0" r="0" b="0"/>
              <a:pathLst>
                <a:path w="1127029" h="1066880">
                  <a:moveTo>
                    <a:pt x="1016318" y="344401"/>
                  </a:moveTo>
                  <a:lnTo>
                    <a:pt x="1014102" y="330626"/>
                  </a:lnTo>
                  <a:lnTo>
                    <a:pt x="994174" y="303072"/>
                  </a:lnTo>
                  <a:lnTo>
                    <a:pt x="960963" y="269400"/>
                  </a:lnTo>
                  <a:lnTo>
                    <a:pt x="923318" y="241846"/>
                  </a:lnTo>
                  <a:lnTo>
                    <a:pt x="887890" y="225009"/>
                  </a:lnTo>
                  <a:lnTo>
                    <a:pt x="832535" y="203580"/>
                  </a:lnTo>
                  <a:lnTo>
                    <a:pt x="819251" y="200518"/>
                  </a:lnTo>
                  <a:lnTo>
                    <a:pt x="812608" y="200518"/>
                  </a:lnTo>
                  <a:lnTo>
                    <a:pt x="812608" y="212763"/>
                  </a:lnTo>
                  <a:lnTo>
                    <a:pt x="817034" y="241846"/>
                  </a:lnTo>
                  <a:lnTo>
                    <a:pt x="825893" y="286237"/>
                  </a:lnTo>
                  <a:lnTo>
                    <a:pt x="834752" y="341339"/>
                  </a:lnTo>
                  <a:lnTo>
                    <a:pt x="848036" y="407159"/>
                  </a:lnTo>
                  <a:lnTo>
                    <a:pt x="865747" y="480631"/>
                  </a:lnTo>
                  <a:lnTo>
                    <a:pt x="883464" y="557165"/>
                  </a:lnTo>
                  <a:lnTo>
                    <a:pt x="901175" y="636760"/>
                  </a:lnTo>
                  <a:lnTo>
                    <a:pt x="952104" y="869423"/>
                  </a:lnTo>
                  <a:lnTo>
                    <a:pt x="991958" y="1030142"/>
                  </a:lnTo>
                  <a:lnTo>
                    <a:pt x="998601" y="1066879"/>
                  </a:lnTo>
                  <a:lnTo>
                    <a:pt x="252415" y="1066879"/>
                  </a:lnTo>
                  <a:lnTo>
                    <a:pt x="389695" y="229601"/>
                  </a:lnTo>
                  <a:lnTo>
                    <a:pt x="347624" y="255622"/>
                  </a:lnTo>
                  <a:lnTo>
                    <a:pt x="294485" y="286237"/>
                  </a:lnTo>
                  <a:lnTo>
                    <a:pt x="243556" y="312258"/>
                  </a:lnTo>
                  <a:lnTo>
                    <a:pt x="223629" y="315318"/>
                  </a:lnTo>
                  <a:lnTo>
                    <a:pt x="194844" y="313788"/>
                  </a:lnTo>
                  <a:lnTo>
                    <a:pt x="143921" y="300013"/>
                  </a:lnTo>
                  <a:lnTo>
                    <a:pt x="90776" y="277051"/>
                  </a:lnTo>
                  <a:lnTo>
                    <a:pt x="42063" y="251030"/>
                  </a:lnTo>
                  <a:lnTo>
                    <a:pt x="4426" y="225009"/>
                  </a:lnTo>
                  <a:lnTo>
                    <a:pt x="0" y="220417"/>
                  </a:lnTo>
                  <a:lnTo>
                    <a:pt x="28778" y="137762"/>
                  </a:lnTo>
                  <a:lnTo>
                    <a:pt x="70849" y="160721"/>
                  </a:lnTo>
                  <a:lnTo>
                    <a:pt x="110710" y="183680"/>
                  </a:lnTo>
                  <a:lnTo>
                    <a:pt x="146131" y="198988"/>
                  </a:lnTo>
                  <a:lnTo>
                    <a:pt x="161632" y="200518"/>
                  </a:lnTo>
                  <a:lnTo>
                    <a:pt x="179349" y="200518"/>
                  </a:lnTo>
                  <a:lnTo>
                    <a:pt x="190418" y="192866"/>
                  </a:lnTo>
                  <a:lnTo>
                    <a:pt x="203703" y="183680"/>
                  </a:lnTo>
                  <a:lnTo>
                    <a:pt x="256841" y="127046"/>
                  </a:lnTo>
                  <a:lnTo>
                    <a:pt x="305554" y="71942"/>
                  </a:lnTo>
                  <a:lnTo>
                    <a:pt x="340982" y="38267"/>
                  </a:lnTo>
                  <a:lnTo>
                    <a:pt x="376410" y="18369"/>
                  </a:lnTo>
                  <a:lnTo>
                    <a:pt x="418480" y="6124"/>
                  </a:lnTo>
                  <a:lnTo>
                    <a:pt x="467193" y="0"/>
                  </a:lnTo>
                  <a:lnTo>
                    <a:pt x="586762" y="237254"/>
                  </a:lnTo>
                  <a:lnTo>
                    <a:pt x="755037" y="9184"/>
                  </a:lnTo>
                  <a:lnTo>
                    <a:pt x="792681" y="9184"/>
                  </a:lnTo>
                  <a:lnTo>
                    <a:pt x="841394" y="22961"/>
                  </a:lnTo>
                  <a:lnTo>
                    <a:pt x="894533" y="50512"/>
                  </a:lnTo>
                  <a:lnTo>
                    <a:pt x="936603" y="76533"/>
                  </a:lnTo>
                  <a:lnTo>
                    <a:pt x="991958" y="122454"/>
                  </a:lnTo>
                  <a:lnTo>
                    <a:pt x="1029603" y="169905"/>
                  </a:lnTo>
                  <a:lnTo>
                    <a:pt x="1058388" y="218887"/>
                  </a:lnTo>
                  <a:lnTo>
                    <a:pt x="1084958" y="283175"/>
                  </a:lnTo>
                  <a:lnTo>
                    <a:pt x="1098242" y="327564"/>
                  </a:lnTo>
                  <a:lnTo>
                    <a:pt x="1111527" y="378076"/>
                  </a:lnTo>
                  <a:lnTo>
                    <a:pt x="1120386" y="439304"/>
                  </a:lnTo>
                  <a:lnTo>
                    <a:pt x="1127028" y="468385"/>
                  </a:lnTo>
                  <a:lnTo>
                    <a:pt x="1049530" y="495938"/>
                  </a:lnTo>
                  <a:lnTo>
                    <a:pt x="1040671" y="436243"/>
                  </a:lnTo>
                  <a:lnTo>
                    <a:pt x="1029603" y="387260"/>
                  </a:lnTo>
                  <a:close/>
                </a:path>
              </a:pathLst>
            </a:custGeom>
            <a:solidFill>
              <a:srgbClr val="FFFFEA"/>
            </a:solidFill>
            <a:ln w="0" cap="flat" cmpd="sng" algn="ctr">
              <a:solidFill>
                <a:srgbClr val="FFFFE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5981649" y="2630871"/>
              <a:ext cx="168268" cy="166737"/>
            </a:xfrm>
            <a:custGeom>
              <a:avLst/>
              <a:gdLst/>
              <a:ahLst/>
              <a:cxnLst/>
              <a:rect l="0" t="0" r="0" b="0"/>
              <a:pathLst>
                <a:path w="168276" h="166843">
                  <a:moveTo>
                    <a:pt x="161633" y="116332"/>
                  </a:moveTo>
                  <a:lnTo>
                    <a:pt x="168275" y="127045"/>
                  </a:lnTo>
                  <a:lnTo>
                    <a:pt x="168275" y="137761"/>
                  </a:lnTo>
                  <a:lnTo>
                    <a:pt x="168275" y="150004"/>
                  </a:lnTo>
                  <a:lnTo>
                    <a:pt x="161633" y="159190"/>
                  </a:lnTo>
                  <a:lnTo>
                    <a:pt x="150558" y="165312"/>
                  </a:lnTo>
                  <a:lnTo>
                    <a:pt x="143916" y="166842"/>
                  </a:lnTo>
                  <a:lnTo>
                    <a:pt x="135065" y="166842"/>
                  </a:lnTo>
                  <a:lnTo>
                    <a:pt x="128422" y="166842"/>
                  </a:lnTo>
                  <a:lnTo>
                    <a:pt x="121774" y="165312"/>
                  </a:lnTo>
                  <a:lnTo>
                    <a:pt x="48711" y="85717"/>
                  </a:lnTo>
                  <a:lnTo>
                    <a:pt x="42069" y="79595"/>
                  </a:lnTo>
                  <a:lnTo>
                    <a:pt x="37643" y="79595"/>
                  </a:lnTo>
                  <a:lnTo>
                    <a:pt x="35427" y="85717"/>
                  </a:lnTo>
                  <a:lnTo>
                    <a:pt x="15501" y="120924"/>
                  </a:lnTo>
                  <a:lnTo>
                    <a:pt x="11068" y="127045"/>
                  </a:lnTo>
                  <a:lnTo>
                    <a:pt x="6642" y="128575"/>
                  </a:lnTo>
                  <a:lnTo>
                    <a:pt x="2216" y="127045"/>
                  </a:lnTo>
                  <a:lnTo>
                    <a:pt x="0" y="123983"/>
                  </a:lnTo>
                  <a:lnTo>
                    <a:pt x="0" y="120924"/>
                  </a:lnTo>
                  <a:lnTo>
                    <a:pt x="24359" y="26021"/>
                  </a:lnTo>
                  <a:lnTo>
                    <a:pt x="28785" y="24491"/>
                  </a:lnTo>
                  <a:lnTo>
                    <a:pt x="35427" y="19900"/>
                  </a:lnTo>
                  <a:lnTo>
                    <a:pt x="73070" y="0"/>
                  </a:lnTo>
                  <a:lnTo>
                    <a:pt x="126206" y="68879"/>
                  </a:lnTo>
                  <a:lnTo>
                    <a:pt x="157201" y="11480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5253017" y="3224775"/>
              <a:ext cx="209541" cy="242960"/>
            </a:xfrm>
            <a:custGeom>
              <a:avLst/>
              <a:gdLst/>
              <a:ahLst/>
              <a:cxnLst/>
              <a:rect l="0" t="0" r="0" b="0"/>
              <a:pathLst>
                <a:path w="210360" h="243378">
                  <a:moveTo>
                    <a:pt x="0" y="0"/>
                  </a:moveTo>
                  <a:lnTo>
                    <a:pt x="183789" y="1530"/>
                  </a:lnTo>
                  <a:lnTo>
                    <a:pt x="177146" y="33675"/>
                  </a:lnTo>
                  <a:lnTo>
                    <a:pt x="177146" y="73472"/>
                  </a:lnTo>
                  <a:lnTo>
                    <a:pt x="183789" y="113269"/>
                  </a:lnTo>
                  <a:lnTo>
                    <a:pt x="185998" y="153068"/>
                  </a:lnTo>
                  <a:lnTo>
                    <a:pt x="203716" y="215826"/>
                  </a:lnTo>
                  <a:lnTo>
                    <a:pt x="210359" y="243377"/>
                  </a:lnTo>
                  <a:lnTo>
                    <a:pt x="170504" y="243377"/>
                  </a:lnTo>
                  <a:lnTo>
                    <a:pt x="115147" y="197457"/>
                  </a:lnTo>
                  <a:lnTo>
                    <a:pt x="66433" y="148476"/>
                  </a:lnTo>
                  <a:lnTo>
                    <a:pt x="24361" y="84188"/>
                  </a:lnTo>
                  <a:lnTo>
                    <a:pt x="8859" y="41329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5648288" y="3224775"/>
              <a:ext cx="241290" cy="252488"/>
            </a:xfrm>
            <a:custGeom>
              <a:avLst/>
              <a:gdLst/>
              <a:ahLst/>
              <a:cxnLst/>
              <a:rect l="0" t="0" r="0" b="0"/>
              <a:pathLst>
                <a:path w="241348" h="252561">
                  <a:moveTo>
                    <a:pt x="33212" y="0"/>
                  </a:moveTo>
                  <a:lnTo>
                    <a:pt x="241347" y="0"/>
                  </a:lnTo>
                  <a:lnTo>
                    <a:pt x="230279" y="55104"/>
                  </a:lnTo>
                  <a:lnTo>
                    <a:pt x="223637" y="73472"/>
                  </a:lnTo>
                  <a:lnTo>
                    <a:pt x="205919" y="111739"/>
                  </a:lnTo>
                  <a:lnTo>
                    <a:pt x="159423" y="160721"/>
                  </a:lnTo>
                  <a:lnTo>
                    <a:pt x="115136" y="203580"/>
                  </a:lnTo>
                  <a:lnTo>
                    <a:pt x="61998" y="241847"/>
                  </a:lnTo>
                  <a:lnTo>
                    <a:pt x="39854" y="252560"/>
                  </a:lnTo>
                  <a:lnTo>
                    <a:pt x="0" y="252560"/>
                  </a:lnTo>
                  <a:lnTo>
                    <a:pt x="13285" y="197456"/>
                  </a:lnTo>
                  <a:lnTo>
                    <a:pt x="19927" y="160721"/>
                  </a:lnTo>
                  <a:lnTo>
                    <a:pt x="26569" y="119392"/>
                  </a:lnTo>
                  <a:lnTo>
                    <a:pt x="33212" y="76534"/>
                  </a:lnTo>
                  <a:lnTo>
                    <a:pt x="33212" y="3673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245079" y="1420832"/>
              <a:ext cx="476230" cy="152446"/>
            </a:xfrm>
            <a:custGeom>
              <a:avLst/>
              <a:gdLst/>
              <a:ahLst/>
              <a:cxnLst/>
              <a:rect l="0" t="0" r="0" b="0"/>
              <a:pathLst>
                <a:path w="476060" h="153070">
                  <a:moveTo>
                    <a:pt x="316636" y="153069"/>
                  </a:moveTo>
                  <a:lnTo>
                    <a:pt x="0" y="153069"/>
                  </a:lnTo>
                  <a:lnTo>
                    <a:pt x="77498" y="0"/>
                  </a:lnTo>
                  <a:lnTo>
                    <a:pt x="456125" y="16838"/>
                  </a:lnTo>
                  <a:lnTo>
                    <a:pt x="476059" y="153069"/>
                  </a:lnTo>
                  <a:lnTo>
                    <a:pt x="371991" y="153069"/>
                  </a:lnTo>
                  <a:lnTo>
                    <a:pt x="343205" y="8265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5764171" y="1790830"/>
              <a:ext cx="38098" cy="39700"/>
            </a:xfrm>
            <a:custGeom>
              <a:avLst/>
              <a:gdLst/>
              <a:ahLst/>
              <a:cxnLst/>
              <a:rect l="0" t="0" r="0" b="0"/>
              <a:pathLst>
                <a:path w="37645" h="39798">
                  <a:moveTo>
                    <a:pt x="17717" y="39797"/>
                  </a:moveTo>
                  <a:lnTo>
                    <a:pt x="13291" y="36735"/>
                  </a:lnTo>
                  <a:lnTo>
                    <a:pt x="6642" y="33673"/>
                  </a:lnTo>
                  <a:lnTo>
                    <a:pt x="2216" y="27551"/>
                  </a:lnTo>
                  <a:lnTo>
                    <a:pt x="0" y="19897"/>
                  </a:lnTo>
                  <a:lnTo>
                    <a:pt x="2216" y="12244"/>
                  </a:lnTo>
                  <a:lnTo>
                    <a:pt x="6642" y="6122"/>
                  </a:lnTo>
                  <a:lnTo>
                    <a:pt x="13291" y="0"/>
                  </a:lnTo>
                  <a:lnTo>
                    <a:pt x="17717" y="0"/>
                  </a:lnTo>
                  <a:lnTo>
                    <a:pt x="24359" y="0"/>
                  </a:lnTo>
                  <a:lnTo>
                    <a:pt x="31002" y="6122"/>
                  </a:lnTo>
                  <a:lnTo>
                    <a:pt x="37644" y="12244"/>
                  </a:lnTo>
                  <a:lnTo>
                    <a:pt x="37644" y="19897"/>
                  </a:lnTo>
                  <a:lnTo>
                    <a:pt x="37644" y="27551"/>
                  </a:lnTo>
                  <a:lnTo>
                    <a:pt x="31002" y="33673"/>
                  </a:lnTo>
                  <a:lnTo>
                    <a:pt x="24359" y="3673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5630826" y="2808724"/>
              <a:ext cx="190492" cy="82575"/>
            </a:xfrm>
            <a:custGeom>
              <a:avLst/>
              <a:gdLst/>
              <a:ahLst/>
              <a:cxnLst/>
              <a:rect l="0" t="0" r="0" b="0"/>
              <a:pathLst>
                <a:path w="190425" h="82655">
                  <a:moveTo>
                    <a:pt x="181565" y="82654"/>
                  </a:moveTo>
                  <a:lnTo>
                    <a:pt x="0" y="36736"/>
                  </a:lnTo>
                  <a:lnTo>
                    <a:pt x="6642" y="0"/>
                  </a:lnTo>
                  <a:lnTo>
                    <a:pt x="190424" y="4592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5270478" y="2808724"/>
              <a:ext cx="195255" cy="82575"/>
            </a:xfrm>
            <a:custGeom>
              <a:avLst/>
              <a:gdLst/>
              <a:ahLst/>
              <a:cxnLst/>
              <a:rect l="0" t="0" r="0" b="0"/>
              <a:pathLst>
                <a:path w="194845" h="82655">
                  <a:moveTo>
                    <a:pt x="11068" y="82654"/>
                  </a:moveTo>
                  <a:lnTo>
                    <a:pt x="0" y="45920"/>
                  </a:lnTo>
                  <a:lnTo>
                    <a:pt x="185986" y="0"/>
                  </a:lnTo>
                  <a:lnTo>
                    <a:pt x="194844" y="3367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5589553" y="2383146"/>
              <a:ext cx="163505" cy="85751"/>
            </a:xfrm>
            <a:custGeom>
              <a:avLst/>
              <a:gdLst/>
              <a:ahLst/>
              <a:cxnLst/>
              <a:rect l="0" t="0" r="0" b="0"/>
              <a:pathLst>
                <a:path w="163850" h="85721">
                  <a:moveTo>
                    <a:pt x="126204" y="85720"/>
                  </a:moveTo>
                  <a:lnTo>
                    <a:pt x="37638" y="85720"/>
                  </a:lnTo>
                  <a:lnTo>
                    <a:pt x="28786" y="84190"/>
                  </a:lnTo>
                  <a:lnTo>
                    <a:pt x="22143" y="82658"/>
                  </a:lnTo>
                  <a:lnTo>
                    <a:pt x="8852" y="71944"/>
                  </a:lnTo>
                  <a:lnTo>
                    <a:pt x="2209" y="58168"/>
                  </a:lnTo>
                  <a:lnTo>
                    <a:pt x="0" y="42860"/>
                  </a:lnTo>
                  <a:lnTo>
                    <a:pt x="2209" y="27552"/>
                  </a:lnTo>
                  <a:lnTo>
                    <a:pt x="6642" y="21430"/>
                  </a:lnTo>
                  <a:lnTo>
                    <a:pt x="15494" y="10714"/>
                  </a:lnTo>
                  <a:lnTo>
                    <a:pt x="28786" y="4592"/>
                  </a:lnTo>
                  <a:lnTo>
                    <a:pt x="35428" y="0"/>
                  </a:lnTo>
                  <a:lnTo>
                    <a:pt x="121779" y="0"/>
                  </a:lnTo>
                  <a:lnTo>
                    <a:pt x="139496" y="6122"/>
                  </a:lnTo>
                  <a:lnTo>
                    <a:pt x="146138" y="10714"/>
                  </a:lnTo>
                  <a:lnTo>
                    <a:pt x="157207" y="21430"/>
                  </a:lnTo>
                  <a:lnTo>
                    <a:pt x="161632" y="27552"/>
                  </a:lnTo>
                  <a:lnTo>
                    <a:pt x="163849" y="42860"/>
                  </a:lnTo>
                  <a:lnTo>
                    <a:pt x="161632" y="58168"/>
                  </a:lnTo>
                  <a:lnTo>
                    <a:pt x="150564" y="71944"/>
                  </a:lnTo>
                  <a:lnTo>
                    <a:pt x="139496" y="82658"/>
                  </a:lnTo>
                  <a:lnTo>
                    <a:pt x="132853" y="8419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5611777" y="2402202"/>
              <a:ext cx="119057" cy="46051"/>
            </a:xfrm>
            <a:custGeom>
              <a:avLst/>
              <a:gdLst/>
              <a:ahLst/>
              <a:cxnLst/>
              <a:rect l="0" t="0" r="0" b="0"/>
              <a:pathLst>
                <a:path w="119577" h="45921">
                  <a:moveTo>
                    <a:pt x="90787" y="45920"/>
                  </a:moveTo>
                  <a:lnTo>
                    <a:pt x="26572" y="45920"/>
                  </a:lnTo>
                  <a:lnTo>
                    <a:pt x="15496" y="44390"/>
                  </a:lnTo>
                  <a:lnTo>
                    <a:pt x="6643" y="41328"/>
                  </a:lnTo>
                  <a:lnTo>
                    <a:pt x="0" y="33674"/>
                  </a:lnTo>
                  <a:lnTo>
                    <a:pt x="0" y="22960"/>
                  </a:lnTo>
                  <a:lnTo>
                    <a:pt x="0" y="15306"/>
                  </a:lnTo>
                  <a:lnTo>
                    <a:pt x="6643" y="7652"/>
                  </a:lnTo>
                  <a:lnTo>
                    <a:pt x="15496" y="1530"/>
                  </a:lnTo>
                  <a:lnTo>
                    <a:pt x="26572" y="0"/>
                  </a:lnTo>
                  <a:lnTo>
                    <a:pt x="90787" y="0"/>
                  </a:lnTo>
                  <a:lnTo>
                    <a:pt x="104073" y="1530"/>
                  </a:lnTo>
                  <a:lnTo>
                    <a:pt x="110723" y="7652"/>
                  </a:lnTo>
                  <a:lnTo>
                    <a:pt x="117366" y="15306"/>
                  </a:lnTo>
                  <a:lnTo>
                    <a:pt x="119576" y="22960"/>
                  </a:lnTo>
                  <a:lnTo>
                    <a:pt x="117366" y="33674"/>
                  </a:lnTo>
                  <a:lnTo>
                    <a:pt x="110723" y="41328"/>
                  </a:lnTo>
                  <a:lnTo>
                    <a:pt x="104073" y="44390"/>
                  </a:lnTo>
                  <a:close/>
                </a:path>
              </a:pathLst>
            </a:custGeom>
            <a:solidFill>
              <a:srgbClr val="FFD866"/>
            </a:solidFill>
            <a:ln w="0" cap="flat" cmpd="sng" algn="ctr">
              <a:solidFill>
                <a:srgbClr val="FFD8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5365724" y="2098898"/>
              <a:ext cx="387334" cy="551029"/>
            </a:xfrm>
            <a:custGeom>
              <a:avLst/>
              <a:gdLst/>
              <a:ahLst/>
              <a:cxnLst/>
              <a:rect l="0" t="0" r="0" b="0"/>
              <a:pathLst>
                <a:path w="387486" h="551041">
                  <a:moveTo>
                    <a:pt x="343198" y="113270"/>
                  </a:moveTo>
                  <a:lnTo>
                    <a:pt x="374200" y="150005"/>
                  </a:lnTo>
                  <a:lnTo>
                    <a:pt x="374200" y="151537"/>
                  </a:lnTo>
                  <a:lnTo>
                    <a:pt x="329914" y="185210"/>
                  </a:lnTo>
                  <a:lnTo>
                    <a:pt x="283418" y="214293"/>
                  </a:lnTo>
                  <a:lnTo>
                    <a:pt x="236921" y="247968"/>
                  </a:lnTo>
                  <a:lnTo>
                    <a:pt x="183776" y="283173"/>
                  </a:lnTo>
                  <a:lnTo>
                    <a:pt x="183776" y="551040"/>
                  </a:lnTo>
                  <a:lnTo>
                    <a:pt x="152780" y="551040"/>
                  </a:lnTo>
                  <a:lnTo>
                    <a:pt x="152780" y="284705"/>
                  </a:lnTo>
                  <a:lnTo>
                    <a:pt x="13284" y="142351"/>
                  </a:lnTo>
                  <a:lnTo>
                    <a:pt x="44286" y="111738"/>
                  </a:lnTo>
                  <a:lnTo>
                    <a:pt x="0" y="78063"/>
                  </a:lnTo>
                  <a:lnTo>
                    <a:pt x="37644" y="10713"/>
                  </a:lnTo>
                  <a:lnTo>
                    <a:pt x="44286" y="4591"/>
                  </a:lnTo>
                  <a:lnTo>
                    <a:pt x="73065" y="0"/>
                  </a:lnTo>
                  <a:lnTo>
                    <a:pt x="68639" y="6121"/>
                  </a:lnTo>
                  <a:lnTo>
                    <a:pt x="37644" y="65818"/>
                  </a:lnTo>
                  <a:lnTo>
                    <a:pt x="31002" y="71941"/>
                  </a:lnTo>
                  <a:lnTo>
                    <a:pt x="79714" y="111738"/>
                  </a:lnTo>
                  <a:lnTo>
                    <a:pt x="48713" y="140821"/>
                  </a:lnTo>
                  <a:lnTo>
                    <a:pt x="168281" y="267867"/>
                  </a:lnTo>
                  <a:lnTo>
                    <a:pt x="336556" y="145413"/>
                  </a:lnTo>
                  <a:lnTo>
                    <a:pt x="329914" y="140821"/>
                  </a:lnTo>
                  <a:lnTo>
                    <a:pt x="303344" y="113270"/>
                  </a:lnTo>
                  <a:lnTo>
                    <a:pt x="352057" y="73471"/>
                  </a:lnTo>
                  <a:lnTo>
                    <a:pt x="314420" y="4591"/>
                  </a:lnTo>
                  <a:lnTo>
                    <a:pt x="336556" y="4591"/>
                  </a:lnTo>
                  <a:lnTo>
                    <a:pt x="374200" y="58166"/>
                  </a:lnTo>
                  <a:lnTo>
                    <a:pt x="387485" y="76533"/>
                  </a:lnTo>
                  <a:lnTo>
                    <a:pt x="387485" y="7806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4749800" y="1819414"/>
              <a:ext cx="217479" cy="676479"/>
            </a:xfrm>
            <a:custGeom>
              <a:avLst/>
              <a:gdLst/>
              <a:ahLst/>
              <a:cxnLst/>
              <a:rect l="0" t="0" r="0" b="0"/>
              <a:pathLst>
                <a:path w="216995" h="676557">
                  <a:moveTo>
                    <a:pt x="216994" y="79596"/>
                  </a:moveTo>
                  <a:lnTo>
                    <a:pt x="214777" y="110208"/>
                  </a:lnTo>
                  <a:lnTo>
                    <a:pt x="210352" y="123986"/>
                  </a:lnTo>
                  <a:lnTo>
                    <a:pt x="203709" y="136230"/>
                  </a:lnTo>
                  <a:lnTo>
                    <a:pt x="194851" y="145416"/>
                  </a:lnTo>
                  <a:lnTo>
                    <a:pt x="181566" y="153067"/>
                  </a:lnTo>
                  <a:lnTo>
                    <a:pt x="168281" y="159191"/>
                  </a:lnTo>
                  <a:lnTo>
                    <a:pt x="146138" y="160721"/>
                  </a:lnTo>
                  <a:lnTo>
                    <a:pt x="141712" y="159191"/>
                  </a:lnTo>
                  <a:lnTo>
                    <a:pt x="128420" y="159191"/>
                  </a:lnTo>
                  <a:lnTo>
                    <a:pt x="128420" y="676556"/>
                  </a:lnTo>
                  <a:lnTo>
                    <a:pt x="86357" y="676556"/>
                  </a:lnTo>
                  <a:lnTo>
                    <a:pt x="86357" y="153067"/>
                  </a:lnTo>
                  <a:lnTo>
                    <a:pt x="42070" y="145416"/>
                  </a:lnTo>
                  <a:lnTo>
                    <a:pt x="28785" y="142354"/>
                  </a:lnTo>
                  <a:lnTo>
                    <a:pt x="15500" y="133170"/>
                  </a:lnTo>
                  <a:lnTo>
                    <a:pt x="6642" y="122454"/>
                  </a:lnTo>
                  <a:lnTo>
                    <a:pt x="2216" y="108679"/>
                  </a:lnTo>
                  <a:lnTo>
                    <a:pt x="0" y="94903"/>
                  </a:lnTo>
                  <a:lnTo>
                    <a:pt x="0" y="84187"/>
                  </a:lnTo>
                  <a:lnTo>
                    <a:pt x="2216" y="71942"/>
                  </a:lnTo>
                  <a:lnTo>
                    <a:pt x="8858" y="64288"/>
                  </a:lnTo>
                  <a:lnTo>
                    <a:pt x="15500" y="55104"/>
                  </a:lnTo>
                  <a:lnTo>
                    <a:pt x="22143" y="48983"/>
                  </a:lnTo>
                  <a:lnTo>
                    <a:pt x="75282" y="22961"/>
                  </a:lnTo>
                  <a:lnTo>
                    <a:pt x="112926" y="7654"/>
                  </a:lnTo>
                  <a:lnTo>
                    <a:pt x="146138" y="0"/>
                  </a:lnTo>
                  <a:lnTo>
                    <a:pt x="159422" y="0"/>
                  </a:lnTo>
                  <a:lnTo>
                    <a:pt x="170491" y="6124"/>
                  </a:lnTo>
                  <a:lnTo>
                    <a:pt x="183775" y="13778"/>
                  </a:lnTo>
                  <a:lnTo>
                    <a:pt x="194851" y="22961"/>
                  </a:lnTo>
                  <a:lnTo>
                    <a:pt x="203709" y="35207"/>
                  </a:lnTo>
                  <a:lnTo>
                    <a:pt x="214777" y="6428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4770437" y="1879757"/>
              <a:ext cx="53973" cy="68284"/>
            </a:xfrm>
            <a:custGeom>
              <a:avLst/>
              <a:gdLst/>
              <a:ahLst/>
              <a:cxnLst/>
              <a:rect l="0" t="0" r="0" b="0"/>
              <a:pathLst>
                <a:path w="55356" h="68885">
                  <a:moveTo>
                    <a:pt x="28785" y="68884"/>
                  </a:moveTo>
                  <a:lnTo>
                    <a:pt x="15501" y="65822"/>
                  </a:lnTo>
                  <a:lnTo>
                    <a:pt x="8858" y="58168"/>
                  </a:lnTo>
                  <a:lnTo>
                    <a:pt x="2216" y="48984"/>
                  </a:lnTo>
                  <a:lnTo>
                    <a:pt x="0" y="35208"/>
                  </a:lnTo>
                  <a:lnTo>
                    <a:pt x="2216" y="21430"/>
                  </a:lnTo>
                  <a:lnTo>
                    <a:pt x="8858" y="10716"/>
                  </a:lnTo>
                  <a:lnTo>
                    <a:pt x="15501" y="3062"/>
                  </a:lnTo>
                  <a:lnTo>
                    <a:pt x="28785" y="0"/>
                  </a:lnTo>
                  <a:lnTo>
                    <a:pt x="37644" y="3062"/>
                  </a:lnTo>
                  <a:lnTo>
                    <a:pt x="48713" y="10716"/>
                  </a:lnTo>
                  <a:lnTo>
                    <a:pt x="50929" y="21430"/>
                  </a:lnTo>
                  <a:lnTo>
                    <a:pt x="55355" y="35208"/>
                  </a:lnTo>
                  <a:lnTo>
                    <a:pt x="50929" y="48984"/>
                  </a:lnTo>
                  <a:lnTo>
                    <a:pt x="48713" y="58168"/>
                  </a:lnTo>
                  <a:lnTo>
                    <a:pt x="37644" y="65822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4873620" y="1835293"/>
              <a:ext cx="73022" cy="128627"/>
            </a:xfrm>
            <a:custGeom>
              <a:avLst/>
              <a:gdLst/>
              <a:ahLst/>
              <a:cxnLst/>
              <a:rect l="0" t="0" r="0" b="0"/>
              <a:pathLst>
                <a:path w="73074" h="128580">
                  <a:moveTo>
                    <a:pt x="42071" y="128579"/>
                  </a:moveTo>
                  <a:lnTo>
                    <a:pt x="8859" y="127049"/>
                  </a:lnTo>
                  <a:lnTo>
                    <a:pt x="28786" y="101027"/>
                  </a:lnTo>
                  <a:lnTo>
                    <a:pt x="35428" y="85719"/>
                  </a:lnTo>
                  <a:lnTo>
                    <a:pt x="35428" y="70414"/>
                  </a:lnTo>
                  <a:lnTo>
                    <a:pt x="35428" y="48981"/>
                  </a:lnTo>
                  <a:lnTo>
                    <a:pt x="24360" y="32146"/>
                  </a:lnTo>
                  <a:lnTo>
                    <a:pt x="15501" y="18368"/>
                  </a:lnTo>
                  <a:lnTo>
                    <a:pt x="0" y="7654"/>
                  </a:lnTo>
                  <a:lnTo>
                    <a:pt x="28786" y="0"/>
                  </a:lnTo>
                  <a:lnTo>
                    <a:pt x="44287" y="10714"/>
                  </a:lnTo>
                  <a:lnTo>
                    <a:pt x="53139" y="18368"/>
                  </a:lnTo>
                  <a:lnTo>
                    <a:pt x="59781" y="26022"/>
                  </a:lnTo>
                  <a:lnTo>
                    <a:pt x="70856" y="42859"/>
                  </a:lnTo>
                  <a:lnTo>
                    <a:pt x="73073" y="64289"/>
                  </a:lnTo>
                  <a:lnTo>
                    <a:pt x="73073" y="84189"/>
                  </a:lnTo>
                  <a:lnTo>
                    <a:pt x="66424" y="101027"/>
                  </a:lnTo>
                  <a:lnTo>
                    <a:pt x="57572" y="116333"/>
                  </a:lnTo>
                  <a:close/>
                </a:path>
              </a:pathLst>
            </a:custGeom>
            <a:solidFill>
              <a:srgbClr val="A5A5A5"/>
            </a:solidFill>
            <a:ln w="0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4784724" y="1889285"/>
              <a:ext cx="36511" cy="50815"/>
            </a:xfrm>
            <a:custGeom>
              <a:avLst/>
              <a:gdLst/>
              <a:ahLst/>
              <a:cxnLst/>
              <a:rect l="0" t="0" r="0" b="0"/>
              <a:pathLst>
                <a:path w="35429" h="50515">
                  <a:moveTo>
                    <a:pt x="15501" y="50514"/>
                  </a:moveTo>
                  <a:lnTo>
                    <a:pt x="8858" y="47452"/>
                  </a:lnTo>
                  <a:lnTo>
                    <a:pt x="4426" y="42860"/>
                  </a:lnTo>
                  <a:lnTo>
                    <a:pt x="0" y="35206"/>
                  </a:lnTo>
                  <a:lnTo>
                    <a:pt x="0" y="24492"/>
                  </a:lnTo>
                  <a:lnTo>
                    <a:pt x="0" y="15308"/>
                  </a:lnTo>
                  <a:lnTo>
                    <a:pt x="4426" y="7654"/>
                  </a:lnTo>
                  <a:lnTo>
                    <a:pt x="8858" y="1530"/>
                  </a:lnTo>
                  <a:lnTo>
                    <a:pt x="15501" y="0"/>
                  </a:lnTo>
                  <a:lnTo>
                    <a:pt x="26569" y="1530"/>
                  </a:lnTo>
                  <a:lnTo>
                    <a:pt x="33211" y="7654"/>
                  </a:lnTo>
                  <a:lnTo>
                    <a:pt x="35428" y="15308"/>
                  </a:lnTo>
                  <a:lnTo>
                    <a:pt x="35428" y="24492"/>
                  </a:lnTo>
                  <a:lnTo>
                    <a:pt x="35428" y="35206"/>
                  </a:lnTo>
                  <a:lnTo>
                    <a:pt x="33211" y="42860"/>
                  </a:lnTo>
                  <a:lnTo>
                    <a:pt x="26569" y="4745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4792661" y="1895637"/>
              <a:ext cx="28574" cy="34936"/>
            </a:xfrm>
            <a:custGeom>
              <a:avLst/>
              <a:gdLst/>
              <a:ahLst/>
              <a:cxnLst/>
              <a:rect l="0" t="0" r="0" b="0"/>
              <a:pathLst>
                <a:path w="28780" h="33676">
                  <a:moveTo>
                    <a:pt x="13281" y="33675"/>
                  </a:moveTo>
                  <a:lnTo>
                    <a:pt x="6640" y="33675"/>
                  </a:lnTo>
                  <a:lnTo>
                    <a:pt x="2216" y="29083"/>
                  </a:lnTo>
                  <a:lnTo>
                    <a:pt x="0" y="24491"/>
                  </a:lnTo>
                  <a:lnTo>
                    <a:pt x="0" y="16837"/>
                  </a:lnTo>
                  <a:lnTo>
                    <a:pt x="0" y="10715"/>
                  </a:lnTo>
                  <a:lnTo>
                    <a:pt x="2216" y="4591"/>
                  </a:lnTo>
                  <a:lnTo>
                    <a:pt x="6640" y="1532"/>
                  </a:lnTo>
                  <a:lnTo>
                    <a:pt x="13281" y="0"/>
                  </a:lnTo>
                  <a:lnTo>
                    <a:pt x="19922" y="1532"/>
                  </a:lnTo>
                  <a:lnTo>
                    <a:pt x="22138" y="4591"/>
                  </a:lnTo>
                  <a:lnTo>
                    <a:pt x="26563" y="10715"/>
                  </a:lnTo>
                  <a:lnTo>
                    <a:pt x="28779" y="16837"/>
                  </a:lnTo>
                  <a:lnTo>
                    <a:pt x="26563" y="24491"/>
                  </a:lnTo>
                  <a:lnTo>
                    <a:pt x="22138" y="29083"/>
                  </a:lnTo>
                  <a:lnTo>
                    <a:pt x="19922" y="3367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4818060" y="2191000"/>
              <a:ext cx="38098" cy="79399"/>
            </a:xfrm>
            <a:custGeom>
              <a:avLst/>
              <a:gdLst/>
              <a:ahLst/>
              <a:cxnLst/>
              <a:rect l="0" t="0" r="0" b="0"/>
              <a:pathLst>
                <a:path w="37646" h="79594">
                  <a:moveTo>
                    <a:pt x="0" y="0"/>
                  </a:moveTo>
                  <a:lnTo>
                    <a:pt x="6642" y="0"/>
                  </a:lnTo>
                  <a:lnTo>
                    <a:pt x="13285" y="1530"/>
                  </a:lnTo>
                  <a:lnTo>
                    <a:pt x="24360" y="9183"/>
                  </a:lnTo>
                  <a:lnTo>
                    <a:pt x="35428" y="21429"/>
                  </a:lnTo>
                  <a:lnTo>
                    <a:pt x="37645" y="29082"/>
                  </a:lnTo>
                  <a:lnTo>
                    <a:pt x="37645" y="33674"/>
                  </a:lnTo>
                  <a:lnTo>
                    <a:pt x="37645" y="48979"/>
                  </a:lnTo>
                  <a:lnTo>
                    <a:pt x="31002" y="64286"/>
                  </a:lnTo>
                  <a:lnTo>
                    <a:pt x="28786" y="71940"/>
                  </a:lnTo>
                  <a:lnTo>
                    <a:pt x="22144" y="78061"/>
                  </a:lnTo>
                  <a:lnTo>
                    <a:pt x="13285" y="79593"/>
                  </a:lnTo>
                  <a:lnTo>
                    <a:pt x="0" y="78061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53"/>
          <p:cNvGrpSpPr>
            <a:grpSpLocks/>
          </p:cNvGrpSpPr>
          <p:nvPr/>
        </p:nvGrpSpPr>
        <p:grpSpPr bwMode="auto">
          <a:xfrm>
            <a:off x="4322763" y="1709738"/>
            <a:ext cx="2214562" cy="3143250"/>
            <a:chOff x="1949449" y="156971"/>
            <a:chExt cx="1616963" cy="2761233"/>
          </a:xfrm>
        </p:grpSpPr>
        <p:pic>
          <p:nvPicPr>
            <p:cNvPr id="5127" name="Рисунок 54" descr="MSOfficePNG(5).png"/>
            <p:cNvPicPr>
              <a:picLocks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5400000">
              <a:off x="1377314" y="729106"/>
              <a:ext cx="2761233" cy="161696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128" name="TextBox 55"/>
            <p:cNvSpPr txBox="1">
              <a:spLocks noChangeArrowheads="1"/>
            </p:cNvSpPr>
            <p:nvPr/>
          </p:nvSpPr>
          <p:spPr bwMode="auto">
            <a:xfrm>
              <a:off x="2019300" y="317500"/>
              <a:ext cx="1473200" cy="2054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600" b="1">
                  <a:solidFill>
                    <a:srgbClr val="FF0000"/>
                  </a:solidFill>
                  <a:latin typeface="Bookman Old Style - 36"/>
                </a:rPr>
                <a:t>?</a:t>
              </a:r>
            </a:p>
          </p:txBody>
        </p:sp>
      </p:grpSp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0" y="166688"/>
            <a:ext cx="10183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2400" b="1" i="1">
                <a:solidFill>
                  <a:srgbClr val="0000FF"/>
                </a:solidFill>
                <a:cs typeface="Times New Roman" pitchFamily="18" charset="0"/>
              </a:rPr>
              <a:t>Игра «Отгадай профессию по инструментам, орудиям труда»</a:t>
            </a:r>
            <a:endParaRPr lang="ru-RU" sz="2800"/>
          </a:p>
        </p:txBody>
      </p:sp>
      <p:sp>
        <p:nvSpPr>
          <p:cNvPr id="57" name="Управляющая кнопка: далее 56">
            <a:hlinkClick r:id="" action="ppaction://hlinkshowjump?jump=nextslide" highlightClick="1"/>
          </p:cNvPr>
          <p:cNvSpPr/>
          <p:nvPr/>
        </p:nvSpPr>
        <p:spPr>
          <a:xfrm>
            <a:off x="9437688" y="7167563"/>
            <a:ext cx="428625" cy="214312"/>
          </a:xfrm>
          <a:prstGeom prst="actionButtonForwardNext">
            <a:avLst/>
          </a:prstGeom>
          <a:solidFill>
            <a:srgbClr val="66CC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 descr="MSOfficePNG(2).png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3688" y="1809750"/>
            <a:ext cx="9217025" cy="51958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6147" name="Группа 68"/>
          <p:cNvGrpSpPr>
            <a:grpSpLocks/>
          </p:cNvGrpSpPr>
          <p:nvPr/>
        </p:nvGrpSpPr>
        <p:grpSpPr bwMode="auto">
          <a:xfrm>
            <a:off x="3932238" y="1539875"/>
            <a:ext cx="2228850" cy="2014538"/>
            <a:chOff x="4074414" y="1111757"/>
            <a:chExt cx="2229217" cy="2013360"/>
          </a:xfrm>
        </p:grpSpPr>
        <p:sp>
          <p:nvSpPr>
            <p:cNvPr id="4" name="Полилиния 3"/>
            <p:cNvSpPr/>
            <p:nvPr/>
          </p:nvSpPr>
          <p:spPr>
            <a:xfrm>
              <a:off x="4074414" y="1111757"/>
              <a:ext cx="2229217" cy="2013360"/>
            </a:xfrm>
            <a:custGeom>
              <a:avLst/>
              <a:gdLst/>
              <a:ahLst/>
              <a:cxnLst/>
              <a:rect l="0" t="0" r="0" b="0"/>
              <a:pathLst>
                <a:path w="2229217" h="2013360">
                  <a:moveTo>
                    <a:pt x="1938761" y="12706"/>
                  </a:moveTo>
                  <a:lnTo>
                    <a:pt x="1946022" y="50812"/>
                  </a:lnTo>
                  <a:lnTo>
                    <a:pt x="1948445" y="92097"/>
                  </a:lnTo>
                  <a:lnTo>
                    <a:pt x="1948445" y="130203"/>
                  </a:lnTo>
                  <a:lnTo>
                    <a:pt x="1946022" y="168314"/>
                  </a:lnTo>
                  <a:lnTo>
                    <a:pt x="1977489" y="193715"/>
                  </a:lnTo>
                  <a:lnTo>
                    <a:pt x="1975074" y="200067"/>
                  </a:lnTo>
                  <a:lnTo>
                    <a:pt x="1970228" y="206420"/>
                  </a:lnTo>
                  <a:lnTo>
                    <a:pt x="1975074" y="215946"/>
                  </a:lnTo>
                  <a:lnTo>
                    <a:pt x="1977489" y="225473"/>
                  </a:lnTo>
                  <a:lnTo>
                    <a:pt x="2004118" y="222299"/>
                  </a:lnTo>
                  <a:lnTo>
                    <a:pt x="2045261" y="219120"/>
                  </a:lnTo>
                  <a:lnTo>
                    <a:pt x="2115456" y="215946"/>
                  </a:lnTo>
                  <a:lnTo>
                    <a:pt x="2200172" y="215946"/>
                  </a:lnTo>
                  <a:lnTo>
                    <a:pt x="2214694" y="225473"/>
                  </a:lnTo>
                  <a:lnTo>
                    <a:pt x="2221955" y="241352"/>
                  </a:lnTo>
                  <a:lnTo>
                    <a:pt x="2226794" y="254053"/>
                  </a:lnTo>
                  <a:lnTo>
                    <a:pt x="2229216" y="266758"/>
                  </a:lnTo>
                  <a:lnTo>
                    <a:pt x="2224378" y="330270"/>
                  </a:lnTo>
                  <a:lnTo>
                    <a:pt x="2217117" y="416013"/>
                  </a:lnTo>
                  <a:lnTo>
                    <a:pt x="2209856" y="498578"/>
                  </a:lnTo>
                  <a:lnTo>
                    <a:pt x="2144500" y="1000330"/>
                  </a:lnTo>
                  <a:lnTo>
                    <a:pt x="2144500" y="1051141"/>
                  </a:lnTo>
                  <a:lnTo>
                    <a:pt x="2139661" y="1076542"/>
                  </a:lnTo>
                  <a:lnTo>
                    <a:pt x="2127555" y="1095600"/>
                  </a:lnTo>
                  <a:lnTo>
                    <a:pt x="2098511" y="1095600"/>
                  </a:lnTo>
                  <a:lnTo>
                    <a:pt x="2028323" y="1098774"/>
                  </a:lnTo>
                  <a:lnTo>
                    <a:pt x="1955706" y="1101948"/>
                  </a:lnTo>
                  <a:lnTo>
                    <a:pt x="1897618" y="1108300"/>
                  </a:lnTo>
                  <a:lnTo>
                    <a:pt x="1900041" y="1124179"/>
                  </a:lnTo>
                  <a:lnTo>
                    <a:pt x="1895195" y="1133706"/>
                  </a:lnTo>
                  <a:lnTo>
                    <a:pt x="1887934" y="1143233"/>
                  </a:lnTo>
                  <a:lnTo>
                    <a:pt x="1875835" y="1149585"/>
                  </a:lnTo>
                  <a:lnTo>
                    <a:pt x="1870990" y="1276609"/>
                  </a:lnTo>
                  <a:lnTo>
                    <a:pt x="1873412" y="1543361"/>
                  </a:lnTo>
                  <a:lnTo>
                    <a:pt x="1866151" y="1673564"/>
                  </a:lnTo>
                  <a:lnTo>
                    <a:pt x="1902456" y="1676742"/>
                  </a:lnTo>
                  <a:lnTo>
                    <a:pt x="1955706" y="1679916"/>
                  </a:lnTo>
                  <a:lnTo>
                    <a:pt x="2008956" y="1683090"/>
                  </a:lnTo>
                  <a:lnTo>
                    <a:pt x="2016217" y="1676742"/>
                  </a:lnTo>
                  <a:lnTo>
                    <a:pt x="2025901" y="1676742"/>
                  </a:lnTo>
                  <a:lnTo>
                    <a:pt x="2033162" y="1679916"/>
                  </a:lnTo>
                  <a:lnTo>
                    <a:pt x="2042845" y="1676742"/>
                  </a:lnTo>
                  <a:lnTo>
                    <a:pt x="2052522" y="1667211"/>
                  </a:lnTo>
                  <a:lnTo>
                    <a:pt x="2083989" y="1629105"/>
                  </a:lnTo>
                  <a:lnTo>
                    <a:pt x="2093673" y="1616405"/>
                  </a:lnTo>
                  <a:lnTo>
                    <a:pt x="2103356" y="1613226"/>
                  </a:lnTo>
                  <a:lnTo>
                    <a:pt x="2115456" y="1610052"/>
                  </a:lnTo>
                  <a:lnTo>
                    <a:pt x="2142084" y="1613226"/>
                  </a:lnTo>
                  <a:lnTo>
                    <a:pt x="2175966" y="1619578"/>
                  </a:lnTo>
                  <a:lnTo>
                    <a:pt x="2185650" y="1629105"/>
                  </a:lnTo>
                  <a:lnTo>
                    <a:pt x="2192911" y="1635458"/>
                  </a:lnTo>
                  <a:lnTo>
                    <a:pt x="2202595" y="1664037"/>
                  </a:lnTo>
                  <a:lnTo>
                    <a:pt x="2202595" y="1683090"/>
                  </a:lnTo>
                  <a:lnTo>
                    <a:pt x="2200172" y="1695796"/>
                  </a:lnTo>
                  <a:lnTo>
                    <a:pt x="2192911" y="1711670"/>
                  </a:lnTo>
                  <a:lnTo>
                    <a:pt x="2149345" y="1765660"/>
                  </a:lnTo>
                  <a:lnTo>
                    <a:pt x="2103356" y="1816466"/>
                  </a:lnTo>
                  <a:lnTo>
                    <a:pt x="2054945" y="1867278"/>
                  </a:lnTo>
                  <a:lnTo>
                    <a:pt x="2004118" y="1924442"/>
                  </a:lnTo>
                  <a:lnTo>
                    <a:pt x="1960552" y="1978427"/>
                  </a:lnTo>
                  <a:lnTo>
                    <a:pt x="1948445" y="1981601"/>
                  </a:lnTo>
                  <a:lnTo>
                    <a:pt x="1904879" y="1981601"/>
                  </a:lnTo>
                  <a:lnTo>
                    <a:pt x="1892780" y="1981601"/>
                  </a:lnTo>
                  <a:lnTo>
                    <a:pt x="1866151" y="1972075"/>
                  </a:lnTo>
                  <a:lnTo>
                    <a:pt x="1854052" y="1959374"/>
                  </a:lnTo>
                  <a:lnTo>
                    <a:pt x="1849206" y="1946669"/>
                  </a:lnTo>
                  <a:lnTo>
                    <a:pt x="1846791" y="1930790"/>
                  </a:lnTo>
                  <a:lnTo>
                    <a:pt x="1849206" y="1899036"/>
                  </a:lnTo>
                  <a:lnTo>
                    <a:pt x="1856468" y="1867278"/>
                  </a:lnTo>
                  <a:lnTo>
                    <a:pt x="1873412" y="1845051"/>
                  </a:lnTo>
                  <a:lnTo>
                    <a:pt x="1820163" y="1845051"/>
                  </a:lnTo>
                  <a:lnTo>
                    <a:pt x="1749968" y="1848225"/>
                  </a:lnTo>
                  <a:lnTo>
                    <a:pt x="1694303" y="1854578"/>
                  </a:lnTo>
                  <a:lnTo>
                    <a:pt x="1643468" y="1854578"/>
                  </a:lnTo>
                  <a:lnTo>
                    <a:pt x="1585380" y="1854578"/>
                  </a:lnTo>
                  <a:lnTo>
                    <a:pt x="1563597" y="1879983"/>
                  </a:lnTo>
                  <a:lnTo>
                    <a:pt x="1478881" y="1946669"/>
                  </a:lnTo>
                  <a:lnTo>
                    <a:pt x="1466781" y="1943495"/>
                  </a:lnTo>
                  <a:lnTo>
                    <a:pt x="1423215" y="1943495"/>
                  </a:lnTo>
                  <a:lnTo>
                    <a:pt x="1396587" y="1940316"/>
                  </a:lnTo>
                  <a:lnTo>
                    <a:pt x="1374804" y="1933969"/>
                  </a:lnTo>
                  <a:lnTo>
                    <a:pt x="1369966" y="1899036"/>
                  </a:lnTo>
                  <a:lnTo>
                    <a:pt x="1367543" y="1860925"/>
                  </a:lnTo>
                  <a:lnTo>
                    <a:pt x="1374804" y="1825993"/>
                  </a:lnTo>
                  <a:lnTo>
                    <a:pt x="1386903" y="1813293"/>
                  </a:lnTo>
                  <a:lnTo>
                    <a:pt x="1447414" y="1752955"/>
                  </a:lnTo>
                  <a:lnTo>
                    <a:pt x="1510347" y="1689443"/>
                  </a:lnTo>
                  <a:lnTo>
                    <a:pt x="1592641" y="1603699"/>
                  </a:lnTo>
                  <a:lnTo>
                    <a:pt x="1607163" y="1597352"/>
                  </a:lnTo>
                  <a:lnTo>
                    <a:pt x="1619270" y="1594173"/>
                  </a:lnTo>
                  <a:lnTo>
                    <a:pt x="1650736" y="1590999"/>
                  </a:lnTo>
                  <a:lnTo>
                    <a:pt x="1679781" y="1597352"/>
                  </a:lnTo>
                  <a:lnTo>
                    <a:pt x="1706402" y="1606878"/>
                  </a:lnTo>
                  <a:lnTo>
                    <a:pt x="1708825" y="1575120"/>
                  </a:lnTo>
                  <a:lnTo>
                    <a:pt x="1711247" y="1543361"/>
                  </a:lnTo>
                  <a:lnTo>
                    <a:pt x="1711247" y="1511608"/>
                  </a:lnTo>
                  <a:lnTo>
                    <a:pt x="1711247" y="1479850"/>
                  </a:lnTo>
                  <a:lnTo>
                    <a:pt x="1706402" y="1149585"/>
                  </a:lnTo>
                  <a:lnTo>
                    <a:pt x="1699141" y="1149585"/>
                  </a:lnTo>
                  <a:lnTo>
                    <a:pt x="1667674" y="1149585"/>
                  </a:lnTo>
                  <a:lnTo>
                    <a:pt x="1660413" y="1149585"/>
                  </a:lnTo>
                  <a:lnTo>
                    <a:pt x="1650736" y="1146406"/>
                  </a:lnTo>
                  <a:lnTo>
                    <a:pt x="1643468" y="1140059"/>
                  </a:lnTo>
                  <a:lnTo>
                    <a:pt x="1643468" y="1092421"/>
                  </a:lnTo>
                  <a:lnTo>
                    <a:pt x="1459520" y="1089247"/>
                  </a:lnTo>
                  <a:lnTo>
                    <a:pt x="1449837" y="1054315"/>
                  </a:lnTo>
                  <a:lnTo>
                    <a:pt x="1454675" y="1022557"/>
                  </a:lnTo>
                  <a:lnTo>
                    <a:pt x="1459520" y="990803"/>
                  </a:lnTo>
                  <a:lnTo>
                    <a:pt x="1464359" y="905060"/>
                  </a:lnTo>
                  <a:lnTo>
                    <a:pt x="1461936" y="889180"/>
                  </a:lnTo>
                  <a:lnTo>
                    <a:pt x="1411109" y="895533"/>
                  </a:lnTo>
                  <a:lnTo>
                    <a:pt x="1386903" y="895533"/>
                  </a:lnTo>
                  <a:lnTo>
                    <a:pt x="1374804" y="892359"/>
                  </a:lnTo>
                  <a:lnTo>
                    <a:pt x="1365120" y="886007"/>
                  </a:lnTo>
                  <a:lnTo>
                    <a:pt x="1299771" y="905060"/>
                  </a:lnTo>
                  <a:lnTo>
                    <a:pt x="1236837" y="927291"/>
                  </a:lnTo>
                  <a:lnTo>
                    <a:pt x="1229576" y="943166"/>
                  </a:lnTo>
                  <a:lnTo>
                    <a:pt x="1200532" y="990803"/>
                  </a:lnTo>
                  <a:lnTo>
                    <a:pt x="1164227" y="1044789"/>
                  </a:lnTo>
                  <a:lnTo>
                    <a:pt x="1147282" y="1047962"/>
                  </a:lnTo>
                  <a:lnTo>
                    <a:pt x="1132760" y="1051141"/>
                  </a:lnTo>
                  <a:lnTo>
                    <a:pt x="1101294" y="1047962"/>
                  </a:lnTo>
                  <a:lnTo>
                    <a:pt x="1038360" y="1032083"/>
                  </a:lnTo>
                  <a:lnTo>
                    <a:pt x="1035944" y="1035262"/>
                  </a:lnTo>
                  <a:lnTo>
                    <a:pt x="1055305" y="1079721"/>
                  </a:lnTo>
                  <a:lnTo>
                    <a:pt x="1069827" y="1130532"/>
                  </a:lnTo>
                  <a:lnTo>
                    <a:pt x="1074672" y="1181339"/>
                  </a:lnTo>
                  <a:lnTo>
                    <a:pt x="1074672" y="1232150"/>
                  </a:lnTo>
                  <a:lnTo>
                    <a:pt x="1069827" y="1282961"/>
                  </a:lnTo>
                  <a:lnTo>
                    <a:pt x="1057728" y="1330594"/>
                  </a:lnTo>
                  <a:lnTo>
                    <a:pt x="1040783" y="1384579"/>
                  </a:lnTo>
                  <a:lnTo>
                    <a:pt x="1021423" y="1429038"/>
                  </a:lnTo>
                  <a:lnTo>
                    <a:pt x="1019000" y="1448096"/>
                  </a:lnTo>
                  <a:lnTo>
                    <a:pt x="1014162" y="1470323"/>
                  </a:lnTo>
                  <a:lnTo>
                    <a:pt x="1019000" y="1489376"/>
                  </a:lnTo>
                  <a:lnTo>
                    <a:pt x="1033522" y="1527487"/>
                  </a:lnTo>
                  <a:lnTo>
                    <a:pt x="1057728" y="1587820"/>
                  </a:lnTo>
                  <a:lnTo>
                    <a:pt x="1096456" y="1689443"/>
                  </a:lnTo>
                  <a:lnTo>
                    <a:pt x="1098871" y="1705322"/>
                  </a:lnTo>
                  <a:lnTo>
                    <a:pt x="1096456" y="1714849"/>
                  </a:lnTo>
                  <a:lnTo>
                    <a:pt x="1094032" y="1724375"/>
                  </a:lnTo>
                  <a:lnTo>
                    <a:pt x="1089194" y="1730728"/>
                  </a:lnTo>
                  <a:lnTo>
                    <a:pt x="1055305" y="1759307"/>
                  </a:lnTo>
                  <a:lnTo>
                    <a:pt x="1048044" y="1762481"/>
                  </a:lnTo>
                  <a:lnTo>
                    <a:pt x="1040783" y="1765660"/>
                  </a:lnTo>
                  <a:lnTo>
                    <a:pt x="1033522" y="1765660"/>
                  </a:lnTo>
                  <a:lnTo>
                    <a:pt x="1026261" y="1772008"/>
                  </a:lnTo>
                  <a:lnTo>
                    <a:pt x="1026261" y="1778360"/>
                  </a:lnTo>
                  <a:lnTo>
                    <a:pt x="1031099" y="1784713"/>
                  </a:lnTo>
                  <a:lnTo>
                    <a:pt x="1052889" y="1810119"/>
                  </a:lnTo>
                  <a:lnTo>
                    <a:pt x="1057728" y="1816466"/>
                  </a:lnTo>
                  <a:lnTo>
                    <a:pt x="1057728" y="1822819"/>
                  </a:lnTo>
                  <a:lnTo>
                    <a:pt x="1084349" y="1841872"/>
                  </a:lnTo>
                  <a:lnTo>
                    <a:pt x="1127922" y="1851399"/>
                  </a:lnTo>
                  <a:lnTo>
                    <a:pt x="1186010" y="1860925"/>
                  </a:lnTo>
                  <a:lnTo>
                    <a:pt x="1246521" y="1867278"/>
                  </a:lnTo>
                  <a:lnTo>
                    <a:pt x="1290087" y="1879983"/>
                  </a:lnTo>
                  <a:lnTo>
                    <a:pt x="1304609" y="1892684"/>
                  </a:lnTo>
                  <a:lnTo>
                    <a:pt x="1314293" y="1905384"/>
                  </a:lnTo>
                  <a:lnTo>
                    <a:pt x="1316716" y="1924442"/>
                  </a:lnTo>
                  <a:lnTo>
                    <a:pt x="1314293" y="1940316"/>
                  </a:lnTo>
                  <a:lnTo>
                    <a:pt x="1304609" y="1949843"/>
                  </a:lnTo>
                  <a:lnTo>
                    <a:pt x="1294933" y="1956196"/>
                  </a:lnTo>
                  <a:lnTo>
                    <a:pt x="1282826" y="1965722"/>
                  </a:lnTo>
                  <a:lnTo>
                    <a:pt x="1258620" y="1968901"/>
                  </a:lnTo>
                  <a:lnTo>
                    <a:pt x="1234422" y="1975248"/>
                  </a:lnTo>
                  <a:lnTo>
                    <a:pt x="1224738" y="1981601"/>
                  </a:lnTo>
                  <a:lnTo>
                    <a:pt x="1193271" y="1987954"/>
                  </a:lnTo>
                  <a:lnTo>
                    <a:pt x="1074672" y="2003833"/>
                  </a:lnTo>
                  <a:lnTo>
                    <a:pt x="994794" y="2013359"/>
                  </a:lnTo>
                  <a:lnTo>
                    <a:pt x="951228" y="2010181"/>
                  </a:lnTo>
                  <a:lnTo>
                    <a:pt x="924607" y="2003833"/>
                  </a:lnTo>
                  <a:lnTo>
                    <a:pt x="902816" y="1991128"/>
                  </a:lnTo>
                  <a:lnTo>
                    <a:pt x="895555" y="1981601"/>
                  </a:lnTo>
                  <a:lnTo>
                    <a:pt x="881033" y="1937142"/>
                  </a:lnTo>
                  <a:lnTo>
                    <a:pt x="881033" y="1905384"/>
                  </a:lnTo>
                  <a:lnTo>
                    <a:pt x="897978" y="1845051"/>
                  </a:lnTo>
                  <a:lnTo>
                    <a:pt x="890717" y="1835524"/>
                  </a:lnTo>
                  <a:lnTo>
                    <a:pt x="890717" y="1825993"/>
                  </a:lnTo>
                  <a:lnTo>
                    <a:pt x="893140" y="1819645"/>
                  </a:lnTo>
                  <a:lnTo>
                    <a:pt x="910077" y="1794240"/>
                  </a:lnTo>
                  <a:lnTo>
                    <a:pt x="910077" y="1787887"/>
                  </a:lnTo>
                  <a:lnTo>
                    <a:pt x="851989" y="1778360"/>
                  </a:lnTo>
                  <a:lnTo>
                    <a:pt x="842306" y="1775187"/>
                  </a:lnTo>
                  <a:lnTo>
                    <a:pt x="830206" y="1768834"/>
                  </a:lnTo>
                  <a:lnTo>
                    <a:pt x="818107" y="1759307"/>
                  </a:lnTo>
                  <a:lnTo>
                    <a:pt x="820522" y="1692617"/>
                  </a:lnTo>
                  <a:lnTo>
                    <a:pt x="818107" y="1632279"/>
                  </a:lnTo>
                  <a:lnTo>
                    <a:pt x="813262" y="1565593"/>
                  </a:lnTo>
                  <a:lnTo>
                    <a:pt x="806000" y="1505255"/>
                  </a:lnTo>
                  <a:lnTo>
                    <a:pt x="796317" y="1492555"/>
                  </a:lnTo>
                  <a:lnTo>
                    <a:pt x="781795" y="1489376"/>
                  </a:lnTo>
                  <a:lnTo>
                    <a:pt x="779379" y="1486202"/>
                  </a:lnTo>
                  <a:lnTo>
                    <a:pt x="762434" y="1479850"/>
                  </a:lnTo>
                  <a:lnTo>
                    <a:pt x="760012" y="1508429"/>
                  </a:lnTo>
                  <a:lnTo>
                    <a:pt x="760012" y="1600525"/>
                  </a:lnTo>
                  <a:lnTo>
                    <a:pt x="757596" y="1638632"/>
                  </a:lnTo>
                  <a:lnTo>
                    <a:pt x="755174" y="1673564"/>
                  </a:lnTo>
                  <a:lnTo>
                    <a:pt x="750335" y="1708496"/>
                  </a:lnTo>
                  <a:lnTo>
                    <a:pt x="745490" y="1740254"/>
                  </a:lnTo>
                  <a:lnTo>
                    <a:pt x="738229" y="1749781"/>
                  </a:lnTo>
                  <a:lnTo>
                    <a:pt x="735806" y="1752955"/>
                  </a:lnTo>
                  <a:lnTo>
                    <a:pt x="728545" y="1756134"/>
                  </a:lnTo>
                  <a:lnTo>
                    <a:pt x="714023" y="1759307"/>
                  </a:lnTo>
                  <a:lnTo>
                    <a:pt x="699501" y="1759307"/>
                  </a:lnTo>
                  <a:lnTo>
                    <a:pt x="692240" y="1759307"/>
                  </a:lnTo>
                  <a:lnTo>
                    <a:pt x="704347" y="1781534"/>
                  </a:lnTo>
                  <a:lnTo>
                    <a:pt x="706762" y="1797414"/>
                  </a:lnTo>
                  <a:lnTo>
                    <a:pt x="704347" y="1810119"/>
                  </a:lnTo>
                  <a:lnTo>
                    <a:pt x="697085" y="1822819"/>
                  </a:lnTo>
                  <a:lnTo>
                    <a:pt x="701924" y="1873631"/>
                  </a:lnTo>
                  <a:lnTo>
                    <a:pt x="697085" y="1927616"/>
                  </a:lnTo>
                  <a:lnTo>
                    <a:pt x="692240" y="1940316"/>
                  </a:lnTo>
                  <a:lnTo>
                    <a:pt x="675295" y="1949843"/>
                  </a:lnTo>
                  <a:lnTo>
                    <a:pt x="663196" y="1956196"/>
                  </a:lnTo>
                  <a:lnTo>
                    <a:pt x="629314" y="1959374"/>
                  </a:lnTo>
                  <a:lnTo>
                    <a:pt x="597847" y="1956196"/>
                  </a:lnTo>
                  <a:lnTo>
                    <a:pt x="566380" y="1946669"/>
                  </a:lnTo>
                  <a:lnTo>
                    <a:pt x="522814" y="1940316"/>
                  </a:lnTo>
                  <a:lnTo>
                    <a:pt x="496185" y="1933969"/>
                  </a:lnTo>
                  <a:lnTo>
                    <a:pt x="471980" y="1914916"/>
                  </a:lnTo>
                  <a:lnTo>
                    <a:pt x="447781" y="1889510"/>
                  </a:lnTo>
                  <a:lnTo>
                    <a:pt x="440520" y="1873631"/>
                  </a:lnTo>
                  <a:lnTo>
                    <a:pt x="435675" y="1860925"/>
                  </a:lnTo>
                  <a:lnTo>
                    <a:pt x="433252" y="1825993"/>
                  </a:lnTo>
                  <a:lnTo>
                    <a:pt x="435675" y="1775187"/>
                  </a:lnTo>
                  <a:lnTo>
                    <a:pt x="442936" y="1756134"/>
                  </a:lnTo>
                  <a:lnTo>
                    <a:pt x="445358" y="1727549"/>
                  </a:lnTo>
                  <a:lnTo>
                    <a:pt x="452619" y="1708496"/>
                  </a:lnTo>
                  <a:lnTo>
                    <a:pt x="469564" y="1689443"/>
                  </a:lnTo>
                  <a:lnTo>
                    <a:pt x="479240" y="1686269"/>
                  </a:lnTo>
                  <a:lnTo>
                    <a:pt x="496185" y="1692617"/>
                  </a:lnTo>
                  <a:lnTo>
                    <a:pt x="556696" y="1727549"/>
                  </a:lnTo>
                  <a:lnTo>
                    <a:pt x="568803" y="1730728"/>
                  </a:lnTo>
                  <a:lnTo>
                    <a:pt x="580902" y="1727549"/>
                  </a:lnTo>
                  <a:lnTo>
                    <a:pt x="585740" y="1718022"/>
                  </a:lnTo>
                  <a:lnTo>
                    <a:pt x="505869" y="1648158"/>
                  </a:lnTo>
                  <a:lnTo>
                    <a:pt x="508292" y="1641810"/>
                  </a:lnTo>
                  <a:lnTo>
                    <a:pt x="513130" y="1632279"/>
                  </a:lnTo>
                  <a:lnTo>
                    <a:pt x="522814" y="1600525"/>
                  </a:lnTo>
                  <a:lnTo>
                    <a:pt x="549435" y="1527487"/>
                  </a:lnTo>
                  <a:lnTo>
                    <a:pt x="568803" y="1483028"/>
                  </a:lnTo>
                  <a:lnTo>
                    <a:pt x="578479" y="1432217"/>
                  </a:lnTo>
                  <a:lnTo>
                    <a:pt x="568803" y="1403637"/>
                  </a:lnTo>
                  <a:lnTo>
                    <a:pt x="561542" y="1375053"/>
                  </a:lnTo>
                  <a:lnTo>
                    <a:pt x="559119" y="1311541"/>
                  </a:lnTo>
                  <a:lnTo>
                    <a:pt x="568803" y="1254382"/>
                  </a:lnTo>
                  <a:lnTo>
                    <a:pt x="585740" y="1197218"/>
                  </a:lnTo>
                  <a:lnTo>
                    <a:pt x="593001" y="1190865"/>
                  </a:lnTo>
                  <a:lnTo>
                    <a:pt x="622053" y="1117827"/>
                  </a:lnTo>
                  <a:lnTo>
                    <a:pt x="619630" y="1111474"/>
                  </a:lnTo>
                  <a:lnTo>
                    <a:pt x="614784" y="1108300"/>
                  </a:lnTo>
                  <a:lnTo>
                    <a:pt x="609946" y="1105126"/>
                  </a:lnTo>
                  <a:lnTo>
                    <a:pt x="585740" y="1101948"/>
                  </a:lnTo>
                  <a:lnTo>
                    <a:pt x="578479" y="1098774"/>
                  </a:lnTo>
                  <a:lnTo>
                    <a:pt x="534913" y="1067016"/>
                  </a:lnTo>
                  <a:lnTo>
                    <a:pt x="471980" y="1092421"/>
                  </a:lnTo>
                  <a:lnTo>
                    <a:pt x="442936" y="1108300"/>
                  </a:lnTo>
                  <a:lnTo>
                    <a:pt x="423575" y="1140059"/>
                  </a:lnTo>
                  <a:lnTo>
                    <a:pt x="401793" y="1152759"/>
                  </a:lnTo>
                  <a:lnTo>
                    <a:pt x="377587" y="1165464"/>
                  </a:lnTo>
                  <a:lnTo>
                    <a:pt x="350958" y="1171812"/>
                  </a:lnTo>
                  <a:lnTo>
                    <a:pt x="338859" y="1171812"/>
                  </a:lnTo>
                  <a:lnTo>
                    <a:pt x="324337" y="1168638"/>
                  </a:lnTo>
                  <a:lnTo>
                    <a:pt x="314653" y="1162286"/>
                  </a:lnTo>
                  <a:lnTo>
                    <a:pt x="283186" y="1140059"/>
                  </a:lnTo>
                  <a:lnTo>
                    <a:pt x="268664" y="1121006"/>
                  </a:lnTo>
                  <a:lnTo>
                    <a:pt x="263826" y="1108300"/>
                  </a:lnTo>
                  <a:lnTo>
                    <a:pt x="256565" y="1082895"/>
                  </a:lnTo>
                  <a:lnTo>
                    <a:pt x="246881" y="1060668"/>
                  </a:lnTo>
                  <a:lnTo>
                    <a:pt x="246881" y="1044789"/>
                  </a:lnTo>
                  <a:lnTo>
                    <a:pt x="200892" y="1047962"/>
                  </a:lnTo>
                  <a:lnTo>
                    <a:pt x="113760" y="1054315"/>
                  </a:lnTo>
                  <a:lnTo>
                    <a:pt x="70187" y="1051141"/>
                  </a:lnTo>
                  <a:lnTo>
                    <a:pt x="36305" y="1041615"/>
                  </a:lnTo>
                  <a:lnTo>
                    <a:pt x="24205" y="1035262"/>
                  </a:lnTo>
                  <a:lnTo>
                    <a:pt x="9676" y="1022557"/>
                  </a:lnTo>
                  <a:lnTo>
                    <a:pt x="2415" y="1009856"/>
                  </a:lnTo>
                  <a:lnTo>
                    <a:pt x="0" y="997151"/>
                  </a:lnTo>
                  <a:lnTo>
                    <a:pt x="0" y="974924"/>
                  </a:lnTo>
                  <a:lnTo>
                    <a:pt x="12099" y="962224"/>
                  </a:lnTo>
                  <a:lnTo>
                    <a:pt x="50827" y="927291"/>
                  </a:lnTo>
                  <a:lnTo>
                    <a:pt x="106499" y="892359"/>
                  </a:lnTo>
                  <a:lnTo>
                    <a:pt x="169425" y="870127"/>
                  </a:lnTo>
                  <a:lnTo>
                    <a:pt x="232359" y="847900"/>
                  </a:lnTo>
                  <a:lnTo>
                    <a:pt x="295293" y="844722"/>
                  </a:lnTo>
                  <a:lnTo>
                    <a:pt x="365480" y="844722"/>
                  </a:lnTo>
                  <a:lnTo>
                    <a:pt x="433252" y="851074"/>
                  </a:lnTo>
                  <a:lnTo>
                    <a:pt x="471980" y="866954"/>
                  </a:lnTo>
                  <a:lnTo>
                    <a:pt x="486502" y="873301"/>
                  </a:lnTo>
                  <a:lnTo>
                    <a:pt x="498608" y="882833"/>
                  </a:lnTo>
                  <a:lnTo>
                    <a:pt x="510708" y="895533"/>
                  </a:lnTo>
                  <a:lnTo>
                    <a:pt x="515553" y="911412"/>
                  </a:lnTo>
                  <a:lnTo>
                    <a:pt x="517968" y="914586"/>
                  </a:lnTo>
                  <a:lnTo>
                    <a:pt x="527652" y="920939"/>
                  </a:lnTo>
                  <a:lnTo>
                    <a:pt x="537336" y="924113"/>
                  </a:lnTo>
                  <a:lnTo>
                    <a:pt x="542174" y="924113"/>
                  </a:lnTo>
                  <a:lnTo>
                    <a:pt x="547012" y="924113"/>
                  </a:lnTo>
                  <a:lnTo>
                    <a:pt x="549435" y="920939"/>
                  </a:lnTo>
                  <a:lnTo>
                    <a:pt x="593001" y="882833"/>
                  </a:lnTo>
                  <a:lnTo>
                    <a:pt x="617207" y="854248"/>
                  </a:lnTo>
                  <a:lnTo>
                    <a:pt x="617207" y="844722"/>
                  </a:lnTo>
                  <a:lnTo>
                    <a:pt x="622053" y="835195"/>
                  </a:lnTo>
                  <a:lnTo>
                    <a:pt x="631729" y="819316"/>
                  </a:lnTo>
                  <a:lnTo>
                    <a:pt x="643835" y="812968"/>
                  </a:lnTo>
                  <a:lnTo>
                    <a:pt x="672880" y="800263"/>
                  </a:lnTo>
                  <a:lnTo>
                    <a:pt x="699501" y="797089"/>
                  </a:lnTo>
                  <a:lnTo>
                    <a:pt x="701924" y="762157"/>
                  </a:lnTo>
                  <a:lnTo>
                    <a:pt x="701924" y="749452"/>
                  </a:lnTo>
                  <a:lnTo>
                    <a:pt x="697085" y="736751"/>
                  </a:lnTo>
                  <a:lnTo>
                    <a:pt x="677718" y="736751"/>
                  </a:lnTo>
                  <a:lnTo>
                    <a:pt x="624468" y="736751"/>
                  </a:lnTo>
                  <a:lnTo>
                    <a:pt x="590586" y="730398"/>
                  </a:lnTo>
                  <a:lnTo>
                    <a:pt x="576064" y="724051"/>
                  </a:lnTo>
                  <a:lnTo>
                    <a:pt x="563957" y="711345"/>
                  </a:lnTo>
                  <a:lnTo>
                    <a:pt x="561542" y="660534"/>
                  </a:lnTo>
                  <a:lnTo>
                    <a:pt x="563957" y="612901"/>
                  </a:lnTo>
                  <a:lnTo>
                    <a:pt x="576064" y="565269"/>
                  </a:lnTo>
                  <a:lnTo>
                    <a:pt x="590586" y="523984"/>
                  </a:lnTo>
                  <a:lnTo>
                    <a:pt x="614784" y="485878"/>
                  </a:lnTo>
                  <a:lnTo>
                    <a:pt x="641413" y="444593"/>
                  </a:lnTo>
                  <a:lnTo>
                    <a:pt x="668034" y="406487"/>
                  </a:lnTo>
                  <a:lnTo>
                    <a:pt x="721284" y="355675"/>
                  </a:lnTo>
                  <a:lnTo>
                    <a:pt x="755174" y="330270"/>
                  </a:lnTo>
                  <a:lnTo>
                    <a:pt x="791478" y="314390"/>
                  </a:lnTo>
                  <a:lnTo>
                    <a:pt x="815684" y="314390"/>
                  </a:lnTo>
                  <a:lnTo>
                    <a:pt x="856828" y="314390"/>
                  </a:lnTo>
                  <a:lnTo>
                    <a:pt x="868934" y="314390"/>
                  </a:lnTo>
                  <a:lnTo>
                    <a:pt x="897978" y="317564"/>
                  </a:lnTo>
                  <a:lnTo>
                    <a:pt x="900401" y="327096"/>
                  </a:lnTo>
                  <a:lnTo>
                    <a:pt x="907662" y="333444"/>
                  </a:lnTo>
                  <a:lnTo>
                    <a:pt x="924607" y="333444"/>
                  </a:lnTo>
                  <a:lnTo>
                    <a:pt x="943967" y="346149"/>
                  </a:lnTo>
                  <a:lnTo>
                    <a:pt x="975434" y="381081"/>
                  </a:lnTo>
                  <a:lnTo>
                    <a:pt x="994794" y="416013"/>
                  </a:lnTo>
                  <a:lnTo>
                    <a:pt x="1019000" y="473172"/>
                  </a:lnTo>
                  <a:lnTo>
                    <a:pt x="1040783" y="489052"/>
                  </a:lnTo>
                  <a:lnTo>
                    <a:pt x="1103716" y="523984"/>
                  </a:lnTo>
                  <a:lnTo>
                    <a:pt x="1142444" y="558916"/>
                  </a:lnTo>
                  <a:lnTo>
                    <a:pt x="1171488" y="600196"/>
                  </a:lnTo>
                  <a:lnTo>
                    <a:pt x="1171488" y="622428"/>
                  </a:lnTo>
                  <a:lnTo>
                    <a:pt x="1171488" y="638307"/>
                  </a:lnTo>
                  <a:lnTo>
                    <a:pt x="1164227" y="651007"/>
                  </a:lnTo>
                  <a:lnTo>
                    <a:pt x="1156966" y="663713"/>
                  </a:lnTo>
                  <a:lnTo>
                    <a:pt x="1144860" y="673239"/>
                  </a:lnTo>
                  <a:lnTo>
                    <a:pt x="1130338" y="679587"/>
                  </a:lnTo>
                  <a:lnTo>
                    <a:pt x="1096456" y="689118"/>
                  </a:lnTo>
                  <a:lnTo>
                    <a:pt x="1120661" y="730398"/>
                  </a:lnTo>
                  <a:lnTo>
                    <a:pt x="1127922" y="743104"/>
                  </a:lnTo>
                  <a:lnTo>
                    <a:pt x="1127922" y="752630"/>
                  </a:lnTo>
                  <a:lnTo>
                    <a:pt x="1125499" y="765331"/>
                  </a:lnTo>
                  <a:lnTo>
                    <a:pt x="1084349" y="774857"/>
                  </a:lnTo>
                  <a:lnTo>
                    <a:pt x="1077088" y="787562"/>
                  </a:lnTo>
                  <a:lnTo>
                    <a:pt x="1069827" y="809789"/>
                  </a:lnTo>
                  <a:lnTo>
                    <a:pt x="1052889" y="838369"/>
                  </a:lnTo>
                  <a:lnTo>
                    <a:pt x="1048044" y="844722"/>
                  </a:lnTo>
                  <a:lnTo>
                    <a:pt x="1060150" y="844722"/>
                  </a:lnTo>
                  <a:lnTo>
                    <a:pt x="1125499" y="844722"/>
                  </a:lnTo>
                  <a:lnTo>
                    <a:pt x="1190849" y="835195"/>
                  </a:lnTo>
                  <a:lnTo>
                    <a:pt x="1253782" y="819316"/>
                  </a:lnTo>
                  <a:lnTo>
                    <a:pt x="1265881" y="825669"/>
                  </a:lnTo>
                  <a:lnTo>
                    <a:pt x="1265881" y="832021"/>
                  </a:lnTo>
                  <a:lnTo>
                    <a:pt x="1263466" y="838369"/>
                  </a:lnTo>
                  <a:lnTo>
                    <a:pt x="1265881" y="841548"/>
                  </a:lnTo>
                  <a:lnTo>
                    <a:pt x="1328815" y="825669"/>
                  </a:lnTo>
                  <a:lnTo>
                    <a:pt x="1353021" y="809789"/>
                  </a:lnTo>
                  <a:lnTo>
                    <a:pt x="1360282" y="803442"/>
                  </a:lnTo>
                  <a:lnTo>
                    <a:pt x="1355444" y="781210"/>
                  </a:lnTo>
                  <a:lnTo>
                    <a:pt x="1353021" y="784384"/>
                  </a:lnTo>
                  <a:lnTo>
                    <a:pt x="1328815" y="797089"/>
                  </a:lnTo>
                  <a:lnTo>
                    <a:pt x="1316716" y="800263"/>
                  </a:lnTo>
                  <a:lnTo>
                    <a:pt x="1314293" y="800263"/>
                  </a:lnTo>
                  <a:lnTo>
                    <a:pt x="1314293" y="790736"/>
                  </a:lnTo>
                  <a:lnTo>
                    <a:pt x="1353021" y="768510"/>
                  </a:lnTo>
                  <a:lnTo>
                    <a:pt x="1369966" y="739925"/>
                  </a:lnTo>
                  <a:lnTo>
                    <a:pt x="1382065" y="724051"/>
                  </a:lnTo>
                  <a:lnTo>
                    <a:pt x="1386903" y="717698"/>
                  </a:lnTo>
                  <a:lnTo>
                    <a:pt x="1396587" y="714519"/>
                  </a:lnTo>
                  <a:lnTo>
                    <a:pt x="1430476" y="708172"/>
                  </a:lnTo>
                  <a:lnTo>
                    <a:pt x="1447414" y="704993"/>
                  </a:lnTo>
                  <a:lnTo>
                    <a:pt x="1454675" y="708172"/>
                  </a:lnTo>
                  <a:lnTo>
                    <a:pt x="1461936" y="711345"/>
                  </a:lnTo>
                  <a:lnTo>
                    <a:pt x="1466781" y="708172"/>
                  </a:lnTo>
                  <a:lnTo>
                    <a:pt x="1474042" y="704993"/>
                  </a:lnTo>
                  <a:lnTo>
                    <a:pt x="1476465" y="704993"/>
                  </a:lnTo>
                  <a:lnTo>
                    <a:pt x="1486141" y="651007"/>
                  </a:lnTo>
                  <a:lnTo>
                    <a:pt x="1493403" y="590670"/>
                  </a:lnTo>
                  <a:lnTo>
                    <a:pt x="1498248" y="533510"/>
                  </a:lnTo>
                  <a:lnTo>
                    <a:pt x="1505509" y="419187"/>
                  </a:lnTo>
                  <a:lnTo>
                    <a:pt x="1510347" y="362023"/>
                  </a:lnTo>
                  <a:lnTo>
                    <a:pt x="1517609" y="301690"/>
                  </a:lnTo>
                  <a:lnTo>
                    <a:pt x="1529715" y="244526"/>
                  </a:lnTo>
                  <a:lnTo>
                    <a:pt x="1687042" y="231826"/>
                  </a:lnTo>
                  <a:lnTo>
                    <a:pt x="1691880" y="219120"/>
                  </a:lnTo>
                  <a:lnTo>
                    <a:pt x="1694303" y="206420"/>
                  </a:lnTo>
                  <a:lnTo>
                    <a:pt x="1699141" y="193715"/>
                  </a:lnTo>
                  <a:lnTo>
                    <a:pt x="1711247" y="184188"/>
                  </a:lnTo>
                  <a:lnTo>
                    <a:pt x="1720924" y="184188"/>
                  </a:lnTo>
                  <a:lnTo>
                    <a:pt x="1769335" y="184188"/>
                  </a:lnTo>
                  <a:lnTo>
                    <a:pt x="1788696" y="177840"/>
                  </a:lnTo>
                  <a:lnTo>
                    <a:pt x="1798379" y="174662"/>
                  </a:lnTo>
                  <a:lnTo>
                    <a:pt x="1798379" y="95271"/>
                  </a:lnTo>
                  <a:lnTo>
                    <a:pt x="1795957" y="57164"/>
                  </a:lnTo>
                  <a:lnTo>
                    <a:pt x="1788696" y="22232"/>
                  </a:lnTo>
                  <a:lnTo>
                    <a:pt x="1779019" y="9532"/>
                  </a:lnTo>
                  <a:lnTo>
                    <a:pt x="1788696" y="3179"/>
                  </a:lnTo>
                  <a:lnTo>
                    <a:pt x="1805641" y="6353"/>
                  </a:lnTo>
                  <a:lnTo>
                    <a:pt x="1863728" y="0"/>
                  </a:lnTo>
                  <a:lnTo>
                    <a:pt x="1902456" y="0"/>
                  </a:lnTo>
                  <a:lnTo>
                    <a:pt x="1919401" y="317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5981315" y="1124450"/>
              <a:ext cx="26992" cy="158657"/>
            </a:xfrm>
            <a:custGeom>
              <a:avLst/>
              <a:gdLst/>
              <a:ahLst/>
              <a:cxnLst/>
              <a:rect l="0" t="0" r="0" b="0"/>
              <a:pathLst>
                <a:path w="26622" h="158778">
                  <a:moveTo>
                    <a:pt x="26621" y="28578"/>
                  </a:moveTo>
                  <a:lnTo>
                    <a:pt x="26621" y="63510"/>
                  </a:lnTo>
                  <a:lnTo>
                    <a:pt x="26621" y="127019"/>
                  </a:lnTo>
                  <a:lnTo>
                    <a:pt x="26621" y="158777"/>
                  </a:lnTo>
                  <a:lnTo>
                    <a:pt x="4838" y="158777"/>
                  </a:lnTo>
                  <a:lnTo>
                    <a:pt x="4838" y="117493"/>
                  </a:lnTo>
                  <a:lnTo>
                    <a:pt x="4838" y="79388"/>
                  </a:lnTo>
                  <a:lnTo>
                    <a:pt x="4838" y="38105"/>
                  </a:lnTo>
                  <a:lnTo>
                    <a:pt x="0" y="0"/>
                  </a:lnTo>
                  <a:lnTo>
                    <a:pt x="9676" y="6352"/>
                  </a:lnTo>
                  <a:lnTo>
                    <a:pt x="19360" y="12700"/>
                  </a:lnTo>
                  <a:lnTo>
                    <a:pt x="24198" y="19052"/>
                  </a:lnTo>
                  <a:close/>
                </a:path>
              </a:pathLst>
            </a:custGeom>
            <a:solidFill>
              <a:srgbClr val="933326"/>
            </a:solidFill>
            <a:ln w="0" cap="flat" cmpd="sng" algn="ctr">
              <a:solidFill>
                <a:srgbClr val="9333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5874935" y="1124450"/>
              <a:ext cx="96853" cy="161830"/>
            </a:xfrm>
            <a:custGeom>
              <a:avLst/>
              <a:gdLst/>
              <a:ahLst/>
              <a:cxnLst/>
              <a:rect l="0" t="0" r="0" b="0"/>
              <a:pathLst>
                <a:path w="96810" h="161956">
                  <a:moveTo>
                    <a:pt x="96809" y="22227"/>
                  </a:moveTo>
                  <a:lnTo>
                    <a:pt x="94386" y="82564"/>
                  </a:lnTo>
                  <a:lnTo>
                    <a:pt x="89549" y="149255"/>
                  </a:lnTo>
                  <a:lnTo>
                    <a:pt x="82288" y="152429"/>
                  </a:lnTo>
                  <a:lnTo>
                    <a:pt x="21782" y="158782"/>
                  </a:lnTo>
                  <a:lnTo>
                    <a:pt x="12099" y="161955"/>
                  </a:lnTo>
                  <a:lnTo>
                    <a:pt x="7261" y="161955"/>
                  </a:lnTo>
                  <a:lnTo>
                    <a:pt x="7261" y="123849"/>
                  </a:lnTo>
                  <a:lnTo>
                    <a:pt x="7261" y="85743"/>
                  </a:lnTo>
                  <a:lnTo>
                    <a:pt x="7261" y="44458"/>
                  </a:lnTo>
                  <a:lnTo>
                    <a:pt x="0" y="9526"/>
                  </a:lnTo>
                  <a:lnTo>
                    <a:pt x="45986" y="0"/>
                  </a:lnTo>
                  <a:lnTo>
                    <a:pt x="89549" y="6352"/>
                  </a:lnTo>
                  <a:close/>
                </a:path>
              </a:pathLst>
            </a:custGeom>
            <a:solidFill>
              <a:srgbClr val="B76860"/>
            </a:solidFill>
            <a:ln w="0" cap="flat" cmpd="sng" algn="ctr">
              <a:solidFill>
                <a:srgbClr val="B768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5776494" y="1298972"/>
              <a:ext cx="260393" cy="92021"/>
            </a:xfrm>
            <a:custGeom>
              <a:avLst/>
              <a:gdLst/>
              <a:ahLst/>
              <a:cxnLst/>
              <a:rect l="0" t="0" r="0" b="0"/>
              <a:pathLst>
                <a:path w="261404" h="92092">
                  <a:moveTo>
                    <a:pt x="246881" y="6348"/>
                  </a:moveTo>
                  <a:lnTo>
                    <a:pt x="256565" y="9526"/>
                  </a:lnTo>
                  <a:lnTo>
                    <a:pt x="254142" y="19053"/>
                  </a:lnTo>
                  <a:lnTo>
                    <a:pt x="261403" y="57159"/>
                  </a:lnTo>
                  <a:lnTo>
                    <a:pt x="261403" y="69864"/>
                  </a:lnTo>
                  <a:lnTo>
                    <a:pt x="256565" y="76212"/>
                  </a:lnTo>
                  <a:lnTo>
                    <a:pt x="249304" y="82565"/>
                  </a:lnTo>
                  <a:lnTo>
                    <a:pt x="181532" y="92091"/>
                  </a:lnTo>
                  <a:lnTo>
                    <a:pt x="123437" y="85739"/>
                  </a:lnTo>
                  <a:lnTo>
                    <a:pt x="12099" y="85739"/>
                  </a:lnTo>
                  <a:lnTo>
                    <a:pt x="4838" y="82565"/>
                  </a:lnTo>
                  <a:lnTo>
                    <a:pt x="0" y="31753"/>
                  </a:lnTo>
                  <a:lnTo>
                    <a:pt x="4838" y="15874"/>
                  </a:lnTo>
                  <a:lnTo>
                    <a:pt x="24206" y="9526"/>
                  </a:lnTo>
                  <a:lnTo>
                    <a:pt x="91978" y="6348"/>
                  </a:lnTo>
                  <a:lnTo>
                    <a:pt x="96816" y="12700"/>
                  </a:lnTo>
                  <a:lnTo>
                    <a:pt x="101654" y="12700"/>
                  </a:lnTo>
                  <a:lnTo>
                    <a:pt x="104077" y="9526"/>
                  </a:lnTo>
                  <a:lnTo>
                    <a:pt x="104077" y="6348"/>
                  </a:lnTo>
                  <a:lnTo>
                    <a:pt x="150066" y="6348"/>
                  </a:lnTo>
                  <a:lnTo>
                    <a:pt x="229937" y="0"/>
                  </a:lnTo>
                  <a:lnTo>
                    <a:pt x="232359" y="6348"/>
                  </a:lnTo>
                  <a:lnTo>
                    <a:pt x="237197" y="9526"/>
                  </a:lnTo>
                  <a:close/>
                </a:path>
              </a:pathLst>
            </a:custGeom>
            <a:solidFill>
              <a:srgbClr val="E2A58E"/>
            </a:solidFill>
            <a:ln w="0" cap="flat" cmpd="sng" algn="ctr">
              <a:solidFill>
                <a:srgbClr val="E2A58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543093" y="1340223"/>
              <a:ext cx="722432" cy="858336"/>
            </a:xfrm>
            <a:custGeom>
              <a:avLst/>
              <a:gdLst/>
              <a:ahLst/>
              <a:cxnLst/>
              <a:rect l="0" t="0" r="0" b="0"/>
              <a:pathLst>
                <a:path w="721285" h="857432">
                  <a:moveTo>
                    <a:pt x="721284" y="0"/>
                  </a:moveTo>
                  <a:lnTo>
                    <a:pt x="714023" y="107976"/>
                  </a:lnTo>
                  <a:lnTo>
                    <a:pt x="680141" y="412836"/>
                  </a:lnTo>
                  <a:lnTo>
                    <a:pt x="660773" y="619257"/>
                  </a:lnTo>
                  <a:lnTo>
                    <a:pt x="653513" y="720875"/>
                  </a:lnTo>
                  <a:lnTo>
                    <a:pt x="651090" y="828847"/>
                  </a:lnTo>
                  <a:lnTo>
                    <a:pt x="643829" y="854253"/>
                  </a:lnTo>
                  <a:lnTo>
                    <a:pt x="590579" y="854253"/>
                  </a:lnTo>
                  <a:lnTo>
                    <a:pt x="522807" y="857431"/>
                  </a:lnTo>
                  <a:lnTo>
                    <a:pt x="425991" y="857431"/>
                  </a:lnTo>
                  <a:lnTo>
                    <a:pt x="425991" y="844726"/>
                  </a:lnTo>
                  <a:lnTo>
                    <a:pt x="418730" y="832025"/>
                  </a:lnTo>
                  <a:lnTo>
                    <a:pt x="406631" y="822499"/>
                  </a:lnTo>
                  <a:lnTo>
                    <a:pt x="396947" y="819320"/>
                  </a:lnTo>
                  <a:lnTo>
                    <a:pt x="382425" y="819320"/>
                  </a:lnTo>
                  <a:lnTo>
                    <a:pt x="319491" y="816146"/>
                  </a:lnTo>
                  <a:lnTo>
                    <a:pt x="256565" y="819320"/>
                  </a:lnTo>
                  <a:lnTo>
                    <a:pt x="193631" y="819320"/>
                  </a:lnTo>
                  <a:lnTo>
                    <a:pt x="186371" y="825673"/>
                  </a:lnTo>
                  <a:lnTo>
                    <a:pt x="181532" y="832025"/>
                  </a:lnTo>
                  <a:lnTo>
                    <a:pt x="174264" y="851079"/>
                  </a:lnTo>
                  <a:lnTo>
                    <a:pt x="164587" y="851079"/>
                  </a:lnTo>
                  <a:lnTo>
                    <a:pt x="75033" y="851079"/>
                  </a:lnTo>
                  <a:lnTo>
                    <a:pt x="0" y="844726"/>
                  </a:lnTo>
                  <a:lnTo>
                    <a:pt x="0" y="797093"/>
                  </a:lnTo>
                  <a:lnTo>
                    <a:pt x="4838" y="749455"/>
                  </a:lnTo>
                  <a:lnTo>
                    <a:pt x="9676" y="704996"/>
                  </a:lnTo>
                  <a:lnTo>
                    <a:pt x="9676" y="657363"/>
                  </a:lnTo>
                  <a:lnTo>
                    <a:pt x="16937" y="657363"/>
                  </a:lnTo>
                  <a:lnTo>
                    <a:pt x="24198" y="657363"/>
                  </a:lnTo>
                  <a:lnTo>
                    <a:pt x="48404" y="641484"/>
                  </a:lnTo>
                  <a:lnTo>
                    <a:pt x="55665" y="628784"/>
                  </a:lnTo>
                  <a:lnTo>
                    <a:pt x="60511" y="622431"/>
                  </a:lnTo>
                  <a:lnTo>
                    <a:pt x="58088" y="590672"/>
                  </a:lnTo>
                  <a:lnTo>
                    <a:pt x="58088" y="581146"/>
                  </a:lnTo>
                  <a:lnTo>
                    <a:pt x="60511" y="571619"/>
                  </a:lnTo>
                  <a:lnTo>
                    <a:pt x="67772" y="562093"/>
                  </a:lnTo>
                  <a:lnTo>
                    <a:pt x="70187" y="555740"/>
                  </a:lnTo>
                  <a:lnTo>
                    <a:pt x="70187" y="543039"/>
                  </a:lnTo>
                  <a:lnTo>
                    <a:pt x="62926" y="523986"/>
                  </a:lnTo>
                  <a:lnTo>
                    <a:pt x="60511" y="514460"/>
                  </a:lnTo>
                  <a:lnTo>
                    <a:pt x="60511" y="508107"/>
                  </a:lnTo>
                  <a:lnTo>
                    <a:pt x="62926" y="495407"/>
                  </a:lnTo>
                  <a:lnTo>
                    <a:pt x="106492" y="485875"/>
                  </a:lnTo>
                  <a:lnTo>
                    <a:pt x="167003" y="466822"/>
                  </a:lnTo>
                  <a:lnTo>
                    <a:pt x="225098" y="441416"/>
                  </a:lnTo>
                  <a:lnTo>
                    <a:pt x="239620" y="441416"/>
                  </a:lnTo>
                  <a:lnTo>
                    <a:pt x="263826" y="444595"/>
                  </a:lnTo>
                  <a:lnTo>
                    <a:pt x="300131" y="447769"/>
                  </a:lnTo>
                  <a:lnTo>
                    <a:pt x="312230" y="441416"/>
                  </a:lnTo>
                  <a:lnTo>
                    <a:pt x="324337" y="435068"/>
                  </a:lnTo>
                  <a:lnTo>
                    <a:pt x="329175" y="431889"/>
                  </a:lnTo>
                  <a:lnTo>
                    <a:pt x="350958" y="409663"/>
                  </a:lnTo>
                  <a:lnTo>
                    <a:pt x="363065" y="396957"/>
                  </a:lnTo>
                  <a:lnTo>
                    <a:pt x="363065" y="390609"/>
                  </a:lnTo>
                  <a:lnTo>
                    <a:pt x="363065" y="377904"/>
                  </a:lnTo>
                  <a:lnTo>
                    <a:pt x="326752" y="368377"/>
                  </a:lnTo>
                  <a:lnTo>
                    <a:pt x="295286" y="368377"/>
                  </a:lnTo>
                  <a:lnTo>
                    <a:pt x="268664" y="374730"/>
                  </a:lnTo>
                  <a:lnTo>
                    <a:pt x="246881" y="390609"/>
                  </a:lnTo>
                  <a:lnTo>
                    <a:pt x="225098" y="403310"/>
                  </a:lnTo>
                  <a:lnTo>
                    <a:pt x="222676" y="406484"/>
                  </a:lnTo>
                  <a:lnTo>
                    <a:pt x="217837" y="409663"/>
                  </a:lnTo>
                  <a:lnTo>
                    <a:pt x="210576" y="409663"/>
                  </a:lnTo>
                  <a:lnTo>
                    <a:pt x="205731" y="412836"/>
                  </a:lnTo>
                  <a:lnTo>
                    <a:pt x="196054" y="416015"/>
                  </a:lnTo>
                  <a:lnTo>
                    <a:pt x="186371" y="422363"/>
                  </a:lnTo>
                  <a:lnTo>
                    <a:pt x="145220" y="435068"/>
                  </a:lnTo>
                  <a:lnTo>
                    <a:pt x="87132" y="457295"/>
                  </a:lnTo>
                  <a:lnTo>
                    <a:pt x="24198" y="476349"/>
                  </a:lnTo>
                  <a:lnTo>
                    <a:pt x="33882" y="422363"/>
                  </a:lnTo>
                  <a:lnTo>
                    <a:pt x="36305" y="365203"/>
                  </a:lnTo>
                  <a:lnTo>
                    <a:pt x="43566" y="257232"/>
                  </a:lnTo>
                  <a:lnTo>
                    <a:pt x="53242" y="146082"/>
                  </a:lnTo>
                  <a:lnTo>
                    <a:pt x="60511" y="88918"/>
                  </a:lnTo>
                  <a:lnTo>
                    <a:pt x="67772" y="31758"/>
                  </a:lnTo>
                  <a:lnTo>
                    <a:pt x="75033" y="25406"/>
                  </a:lnTo>
                  <a:lnTo>
                    <a:pt x="222676" y="22232"/>
                  </a:lnTo>
                  <a:lnTo>
                    <a:pt x="225098" y="44459"/>
                  </a:lnTo>
                  <a:lnTo>
                    <a:pt x="229937" y="57164"/>
                  </a:lnTo>
                  <a:lnTo>
                    <a:pt x="242043" y="60338"/>
                  </a:lnTo>
                  <a:lnTo>
                    <a:pt x="280764" y="63517"/>
                  </a:lnTo>
                  <a:lnTo>
                    <a:pt x="334013" y="60338"/>
                  </a:lnTo>
                  <a:lnTo>
                    <a:pt x="389686" y="60338"/>
                  </a:lnTo>
                  <a:lnTo>
                    <a:pt x="450197" y="60338"/>
                  </a:lnTo>
                  <a:lnTo>
                    <a:pt x="481664" y="57164"/>
                  </a:lnTo>
                  <a:lnTo>
                    <a:pt x="496186" y="50812"/>
                  </a:lnTo>
                  <a:lnTo>
                    <a:pt x="508285" y="38111"/>
                  </a:lnTo>
                  <a:lnTo>
                    <a:pt x="508285" y="22232"/>
                  </a:lnTo>
                  <a:lnTo>
                    <a:pt x="573641" y="9526"/>
                  </a:lnTo>
                  <a:lnTo>
                    <a:pt x="638991" y="0"/>
                  </a:lnTo>
                  <a:close/>
                </a:path>
              </a:pathLst>
            </a:custGeom>
            <a:solidFill>
              <a:srgbClr val="FFEF91"/>
            </a:solidFill>
            <a:ln w="0" cap="flat" cmpd="sng" algn="ctr">
              <a:solidFill>
                <a:srgbClr val="FFEF9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695518" y="1473495"/>
              <a:ext cx="244515" cy="368085"/>
            </a:xfrm>
            <a:custGeom>
              <a:avLst/>
              <a:gdLst/>
              <a:ahLst/>
              <a:cxnLst/>
              <a:rect l="0" t="0" r="0" b="0"/>
              <a:pathLst>
                <a:path w="244468" h="368381">
                  <a:moveTo>
                    <a:pt x="140390" y="73044"/>
                  </a:moveTo>
                  <a:lnTo>
                    <a:pt x="150074" y="57165"/>
                  </a:lnTo>
                  <a:lnTo>
                    <a:pt x="171856" y="25406"/>
                  </a:lnTo>
                  <a:lnTo>
                    <a:pt x="193639" y="0"/>
                  </a:lnTo>
                  <a:lnTo>
                    <a:pt x="200901" y="0"/>
                  </a:lnTo>
                  <a:lnTo>
                    <a:pt x="210584" y="0"/>
                  </a:lnTo>
                  <a:lnTo>
                    <a:pt x="217845" y="9532"/>
                  </a:lnTo>
                  <a:lnTo>
                    <a:pt x="225107" y="9532"/>
                  </a:lnTo>
                  <a:lnTo>
                    <a:pt x="232367" y="25406"/>
                  </a:lnTo>
                  <a:lnTo>
                    <a:pt x="242044" y="60339"/>
                  </a:lnTo>
                  <a:lnTo>
                    <a:pt x="244467" y="114325"/>
                  </a:lnTo>
                  <a:lnTo>
                    <a:pt x="244467" y="152436"/>
                  </a:lnTo>
                  <a:lnTo>
                    <a:pt x="242044" y="190543"/>
                  </a:lnTo>
                  <a:lnTo>
                    <a:pt x="237205" y="228650"/>
                  </a:lnTo>
                  <a:lnTo>
                    <a:pt x="229945" y="266761"/>
                  </a:lnTo>
                  <a:lnTo>
                    <a:pt x="217845" y="304868"/>
                  </a:lnTo>
                  <a:lnTo>
                    <a:pt x="210584" y="336626"/>
                  </a:lnTo>
                  <a:lnTo>
                    <a:pt x="193639" y="368380"/>
                  </a:lnTo>
                  <a:lnTo>
                    <a:pt x="181533" y="336626"/>
                  </a:lnTo>
                  <a:lnTo>
                    <a:pt x="174272" y="323921"/>
                  </a:lnTo>
                  <a:lnTo>
                    <a:pt x="159750" y="314394"/>
                  </a:lnTo>
                  <a:lnTo>
                    <a:pt x="159750" y="308042"/>
                  </a:lnTo>
                  <a:lnTo>
                    <a:pt x="167011" y="304868"/>
                  </a:lnTo>
                  <a:lnTo>
                    <a:pt x="171856" y="301694"/>
                  </a:lnTo>
                  <a:lnTo>
                    <a:pt x="176695" y="298515"/>
                  </a:lnTo>
                  <a:lnTo>
                    <a:pt x="203316" y="269935"/>
                  </a:lnTo>
                  <a:lnTo>
                    <a:pt x="210584" y="263582"/>
                  </a:lnTo>
                  <a:lnTo>
                    <a:pt x="210584" y="257234"/>
                  </a:lnTo>
                  <a:lnTo>
                    <a:pt x="210584" y="244529"/>
                  </a:lnTo>
                  <a:lnTo>
                    <a:pt x="193639" y="238176"/>
                  </a:lnTo>
                  <a:lnTo>
                    <a:pt x="142805" y="235002"/>
                  </a:lnTo>
                  <a:lnTo>
                    <a:pt x="116184" y="241355"/>
                  </a:lnTo>
                  <a:lnTo>
                    <a:pt x="106500" y="244529"/>
                  </a:lnTo>
                  <a:lnTo>
                    <a:pt x="58096" y="276288"/>
                  </a:lnTo>
                  <a:lnTo>
                    <a:pt x="53250" y="279462"/>
                  </a:lnTo>
                  <a:lnTo>
                    <a:pt x="43573" y="282640"/>
                  </a:lnTo>
                  <a:lnTo>
                    <a:pt x="33890" y="288988"/>
                  </a:lnTo>
                  <a:lnTo>
                    <a:pt x="16945" y="292167"/>
                  </a:lnTo>
                  <a:lnTo>
                    <a:pt x="4846" y="298515"/>
                  </a:lnTo>
                  <a:lnTo>
                    <a:pt x="0" y="279462"/>
                  </a:lnTo>
                  <a:lnTo>
                    <a:pt x="2423" y="269935"/>
                  </a:lnTo>
                  <a:lnTo>
                    <a:pt x="16945" y="231828"/>
                  </a:lnTo>
                  <a:lnTo>
                    <a:pt x="43573" y="196896"/>
                  </a:lnTo>
                  <a:lnTo>
                    <a:pt x="106500" y="152436"/>
                  </a:lnTo>
                  <a:lnTo>
                    <a:pt x="106500" y="181016"/>
                  </a:lnTo>
                  <a:lnTo>
                    <a:pt x="116184" y="200070"/>
                  </a:lnTo>
                  <a:lnTo>
                    <a:pt x="130706" y="215949"/>
                  </a:lnTo>
                  <a:lnTo>
                    <a:pt x="135544" y="219123"/>
                  </a:lnTo>
                  <a:lnTo>
                    <a:pt x="140390" y="219123"/>
                  </a:lnTo>
                  <a:lnTo>
                    <a:pt x="147650" y="219123"/>
                  </a:lnTo>
                  <a:lnTo>
                    <a:pt x="154912" y="206422"/>
                  </a:lnTo>
                  <a:lnTo>
                    <a:pt x="164595" y="196896"/>
                  </a:lnTo>
                  <a:lnTo>
                    <a:pt x="171856" y="174663"/>
                  </a:lnTo>
                  <a:lnTo>
                    <a:pt x="174272" y="155610"/>
                  </a:lnTo>
                  <a:lnTo>
                    <a:pt x="171856" y="142910"/>
                  </a:lnTo>
                  <a:lnTo>
                    <a:pt x="167011" y="130204"/>
                  </a:lnTo>
                  <a:lnTo>
                    <a:pt x="157334" y="114325"/>
                  </a:lnTo>
                  <a:lnTo>
                    <a:pt x="152489" y="114325"/>
                  </a:lnTo>
                  <a:lnTo>
                    <a:pt x="145228" y="114325"/>
                  </a:lnTo>
                  <a:lnTo>
                    <a:pt x="140390" y="114325"/>
                  </a:lnTo>
                  <a:lnTo>
                    <a:pt x="128283" y="123856"/>
                  </a:lnTo>
                  <a:lnTo>
                    <a:pt x="123445" y="127030"/>
                  </a:lnTo>
                  <a:lnTo>
                    <a:pt x="45989" y="320747"/>
                  </a:lnTo>
                  <a:lnTo>
                    <a:pt x="50835" y="317568"/>
                  </a:lnTo>
                  <a:lnTo>
                    <a:pt x="65357" y="311220"/>
                  </a:lnTo>
                  <a:lnTo>
                    <a:pt x="70195" y="308042"/>
                  </a:lnTo>
                  <a:lnTo>
                    <a:pt x="72618" y="308042"/>
                  </a:lnTo>
                  <a:lnTo>
                    <a:pt x="79879" y="308042"/>
                  </a:lnTo>
                  <a:lnTo>
                    <a:pt x="133128" y="314394"/>
                  </a:lnTo>
                  <a:lnTo>
                    <a:pt x="130706" y="317568"/>
                  </a:lnTo>
                  <a:lnTo>
                    <a:pt x="123445" y="320747"/>
                  </a:lnTo>
                  <a:lnTo>
                    <a:pt x="121022" y="323921"/>
                  </a:lnTo>
                  <a:lnTo>
                    <a:pt x="116184" y="323921"/>
                  </a:lnTo>
                  <a:lnTo>
                    <a:pt x="111346" y="327100"/>
                  </a:lnTo>
                  <a:lnTo>
                    <a:pt x="101662" y="327100"/>
                  </a:lnTo>
                  <a:lnTo>
                    <a:pt x="58096" y="327100"/>
                  </a:lnTo>
                  <a:lnTo>
                    <a:pt x="36313" y="323921"/>
                  </a:lnTo>
                  <a:close/>
                </a:path>
              </a:pathLst>
            </a:custGeom>
            <a:solidFill>
              <a:srgbClr val="FFD8AA"/>
            </a:solidFill>
            <a:ln w="0" cap="flat" cmpd="sng" algn="ctr">
              <a:solidFill>
                <a:srgbClr val="FFD8A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735212" y="1473495"/>
              <a:ext cx="420756" cy="507703"/>
            </a:xfrm>
            <a:custGeom>
              <a:avLst/>
              <a:gdLst/>
              <a:ahLst/>
              <a:cxnLst/>
              <a:rect l="0" t="0" r="0" b="0"/>
              <a:pathLst>
                <a:path w="421161" h="508105">
                  <a:moveTo>
                    <a:pt x="278348" y="117502"/>
                  </a:moveTo>
                  <a:lnTo>
                    <a:pt x="266249" y="69865"/>
                  </a:lnTo>
                  <a:lnTo>
                    <a:pt x="244466" y="28584"/>
                  </a:lnTo>
                  <a:lnTo>
                    <a:pt x="227521" y="0"/>
                  </a:lnTo>
                  <a:lnTo>
                    <a:pt x="273510" y="53990"/>
                  </a:lnTo>
                  <a:lnTo>
                    <a:pt x="290455" y="82570"/>
                  </a:lnTo>
                  <a:lnTo>
                    <a:pt x="302554" y="114323"/>
                  </a:lnTo>
                  <a:lnTo>
                    <a:pt x="304977" y="114323"/>
                  </a:lnTo>
                  <a:lnTo>
                    <a:pt x="309815" y="117502"/>
                  </a:lnTo>
                  <a:lnTo>
                    <a:pt x="314661" y="114323"/>
                  </a:lnTo>
                  <a:lnTo>
                    <a:pt x="317076" y="111149"/>
                  </a:lnTo>
                  <a:lnTo>
                    <a:pt x="295293" y="63517"/>
                  </a:lnTo>
                  <a:lnTo>
                    <a:pt x="249304" y="6353"/>
                  </a:lnTo>
                  <a:lnTo>
                    <a:pt x="288032" y="38111"/>
                  </a:lnTo>
                  <a:lnTo>
                    <a:pt x="321922" y="76217"/>
                  </a:lnTo>
                  <a:lnTo>
                    <a:pt x="336444" y="111149"/>
                  </a:lnTo>
                  <a:lnTo>
                    <a:pt x="341282" y="111149"/>
                  </a:lnTo>
                  <a:lnTo>
                    <a:pt x="343705" y="111149"/>
                  </a:lnTo>
                  <a:lnTo>
                    <a:pt x="343705" y="107975"/>
                  </a:lnTo>
                  <a:lnTo>
                    <a:pt x="343705" y="101623"/>
                  </a:lnTo>
                  <a:lnTo>
                    <a:pt x="331598" y="73043"/>
                  </a:lnTo>
                  <a:lnTo>
                    <a:pt x="304977" y="41285"/>
                  </a:lnTo>
                  <a:lnTo>
                    <a:pt x="278348" y="9531"/>
                  </a:lnTo>
                  <a:lnTo>
                    <a:pt x="288032" y="15879"/>
                  </a:lnTo>
                  <a:lnTo>
                    <a:pt x="309815" y="38111"/>
                  </a:lnTo>
                  <a:lnTo>
                    <a:pt x="336444" y="66691"/>
                  </a:lnTo>
                  <a:lnTo>
                    <a:pt x="358227" y="104797"/>
                  </a:lnTo>
                  <a:lnTo>
                    <a:pt x="377587" y="142908"/>
                  </a:lnTo>
                  <a:lnTo>
                    <a:pt x="392109" y="181014"/>
                  </a:lnTo>
                  <a:lnTo>
                    <a:pt x="404216" y="222299"/>
                  </a:lnTo>
                  <a:lnTo>
                    <a:pt x="411476" y="263579"/>
                  </a:lnTo>
                  <a:lnTo>
                    <a:pt x="421160" y="308037"/>
                  </a:lnTo>
                  <a:lnTo>
                    <a:pt x="421160" y="355675"/>
                  </a:lnTo>
                  <a:lnTo>
                    <a:pt x="411476" y="368375"/>
                  </a:lnTo>
                  <a:lnTo>
                    <a:pt x="401793" y="377902"/>
                  </a:lnTo>
                  <a:lnTo>
                    <a:pt x="392109" y="381081"/>
                  </a:lnTo>
                  <a:lnTo>
                    <a:pt x="380010" y="381081"/>
                  </a:lnTo>
                  <a:lnTo>
                    <a:pt x="341282" y="381081"/>
                  </a:lnTo>
                  <a:lnTo>
                    <a:pt x="329183" y="381081"/>
                  </a:lnTo>
                  <a:lnTo>
                    <a:pt x="324337" y="381081"/>
                  </a:lnTo>
                  <a:lnTo>
                    <a:pt x="324337" y="377902"/>
                  </a:lnTo>
                  <a:lnTo>
                    <a:pt x="321922" y="374728"/>
                  </a:lnTo>
                  <a:lnTo>
                    <a:pt x="307400" y="377902"/>
                  </a:lnTo>
                  <a:lnTo>
                    <a:pt x="302554" y="377902"/>
                  </a:lnTo>
                  <a:lnTo>
                    <a:pt x="295293" y="374728"/>
                  </a:lnTo>
                  <a:lnTo>
                    <a:pt x="292878" y="365202"/>
                  </a:lnTo>
                  <a:lnTo>
                    <a:pt x="288032" y="349322"/>
                  </a:lnTo>
                  <a:lnTo>
                    <a:pt x="285609" y="336622"/>
                  </a:lnTo>
                  <a:lnTo>
                    <a:pt x="288032" y="327095"/>
                  </a:lnTo>
                  <a:lnTo>
                    <a:pt x="309815" y="333443"/>
                  </a:lnTo>
                  <a:lnTo>
                    <a:pt x="331598" y="317564"/>
                  </a:lnTo>
                  <a:lnTo>
                    <a:pt x="346120" y="298511"/>
                  </a:lnTo>
                  <a:lnTo>
                    <a:pt x="355804" y="269931"/>
                  </a:lnTo>
                  <a:lnTo>
                    <a:pt x="358227" y="238173"/>
                  </a:lnTo>
                  <a:lnTo>
                    <a:pt x="355804" y="206420"/>
                  </a:lnTo>
                  <a:lnTo>
                    <a:pt x="343705" y="181014"/>
                  </a:lnTo>
                  <a:lnTo>
                    <a:pt x="324337" y="155608"/>
                  </a:lnTo>
                  <a:lnTo>
                    <a:pt x="307400" y="155608"/>
                  </a:lnTo>
                  <a:lnTo>
                    <a:pt x="292878" y="158782"/>
                  </a:lnTo>
                  <a:lnTo>
                    <a:pt x="280771" y="171487"/>
                  </a:lnTo>
                  <a:lnTo>
                    <a:pt x="273510" y="181014"/>
                  </a:lnTo>
                  <a:lnTo>
                    <a:pt x="266249" y="193714"/>
                  </a:lnTo>
                  <a:lnTo>
                    <a:pt x="271087" y="212772"/>
                  </a:lnTo>
                  <a:lnTo>
                    <a:pt x="273510" y="225473"/>
                  </a:lnTo>
                  <a:lnTo>
                    <a:pt x="288032" y="241352"/>
                  </a:lnTo>
                  <a:lnTo>
                    <a:pt x="288032" y="250878"/>
                  </a:lnTo>
                  <a:lnTo>
                    <a:pt x="283194" y="273105"/>
                  </a:lnTo>
                  <a:lnTo>
                    <a:pt x="278348" y="282637"/>
                  </a:lnTo>
                  <a:lnTo>
                    <a:pt x="271087" y="346149"/>
                  </a:lnTo>
                  <a:lnTo>
                    <a:pt x="258988" y="377902"/>
                  </a:lnTo>
                  <a:lnTo>
                    <a:pt x="246889" y="406486"/>
                  </a:lnTo>
                  <a:lnTo>
                    <a:pt x="229944" y="438240"/>
                  </a:lnTo>
                  <a:lnTo>
                    <a:pt x="208161" y="454119"/>
                  </a:lnTo>
                  <a:lnTo>
                    <a:pt x="186378" y="469998"/>
                  </a:lnTo>
                  <a:lnTo>
                    <a:pt x="159750" y="469998"/>
                  </a:lnTo>
                  <a:lnTo>
                    <a:pt x="154911" y="466819"/>
                  </a:lnTo>
                  <a:lnTo>
                    <a:pt x="152488" y="466819"/>
                  </a:lnTo>
                  <a:lnTo>
                    <a:pt x="150066" y="463646"/>
                  </a:lnTo>
                  <a:lnTo>
                    <a:pt x="145228" y="463646"/>
                  </a:lnTo>
                  <a:lnTo>
                    <a:pt x="140389" y="466819"/>
                  </a:lnTo>
                  <a:lnTo>
                    <a:pt x="128282" y="466819"/>
                  </a:lnTo>
                  <a:lnTo>
                    <a:pt x="125867" y="463646"/>
                  </a:lnTo>
                  <a:lnTo>
                    <a:pt x="116184" y="466819"/>
                  </a:lnTo>
                  <a:lnTo>
                    <a:pt x="108922" y="473172"/>
                  </a:lnTo>
                  <a:lnTo>
                    <a:pt x="89555" y="504931"/>
                  </a:lnTo>
                  <a:lnTo>
                    <a:pt x="84717" y="508104"/>
                  </a:lnTo>
                  <a:lnTo>
                    <a:pt x="72617" y="504931"/>
                  </a:lnTo>
                  <a:lnTo>
                    <a:pt x="65356" y="498578"/>
                  </a:lnTo>
                  <a:lnTo>
                    <a:pt x="55673" y="485877"/>
                  </a:lnTo>
                  <a:lnTo>
                    <a:pt x="48412" y="469998"/>
                  </a:lnTo>
                  <a:lnTo>
                    <a:pt x="38728" y="438240"/>
                  </a:lnTo>
                  <a:lnTo>
                    <a:pt x="82294" y="438240"/>
                  </a:lnTo>
                  <a:lnTo>
                    <a:pt x="94400" y="435066"/>
                  </a:lnTo>
                  <a:lnTo>
                    <a:pt x="104077" y="431887"/>
                  </a:lnTo>
                  <a:lnTo>
                    <a:pt x="108922" y="428713"/>
                  </a:lnTo>
                  <a:lnTo>
                    <a:pt x="104077" y="422361"/>
                  </a:lnTo>
                  <a:lnTo>
                    <a:pt x="50834" y="425539"/>
                  </a:lnTo>
                  <a:lnTo>
                    <a:pt x="38728" y="425539"/>
                  </a:lnTo>
                  <a:lnTo>
                    <a:pt x="12107" y="412834"/>
                  </a:lnTo>
                  <a:lnTo>
                    <a:pt x="0" y="406486"/>
                  </a:lnTo>
                  <a:lnTo>
                    <a:pt x="4845" y="393781"/>
                  </a:lnTo>
                  <a:lnTo>
                    <a:pt x="26629" y="349322"/>
                  </a:lnTo>
                  <a:lnTo>
                    <a:pt x="67772" y="358849"/>
                  </a:lnTo>
                  <a:lnTo>
                    <a:pt x="108922" y="327095"/>
                  </a:lnTo>
                  <a:lnTo>
                    <a:pt x="116184" y="327095"/>
                  </a:lnTo>
                  <a:lnTo>
                    <a:pt x="125867" y="333443"/>
                  </a:lnTo>
                  <a:lnTo>
                    <a:pt x="140389" y="362028"/>
                  </a:lnTo>
                  <a:lnTo>
                    <a:pt x="150066" y="393781"/>
                  </a:lnTo>
                  <a:lnTo>
                    <a:pt x="154911" y="393781"/>
                  </a:lnTo>
                  <a:lnTo>
                    <a:pt x="179117" y="352496"/>
                  </a:lnTo>
                  <a:lnTo>
                    <a:pt x="196054" y="304864"/>
                  </a:lnTo>
                  <a:lnTo>
                    <a:pt x="205738" y="257231"/>
                  </a:lnTo>
                  <a:lnTo>
                    <a:pt x="215422" y="206420"/>
                  </a:lnTo>
                  <a:lnTo>
                    <a:pt x="220260" y="158782"/>
                  </a:lnTo>
                  <a:lnTo>
                    <a:pt x="215422" y="107975"/>
                  </a:lnTo>
                  <a:lnTo>
                    <a:pt x="212999" y="60338"/>
                  </a:lnTo>
                  <a:lnTo>
                    <a:pt x="203315" y="12705"/>
                  </a:lnTo>
                  <a:lnTo>
                    <a:pt x="227521" y="57164"/>
                  </a:lnTo>
                  <a:lnTo>
                    <a:pt x="234782" y="104797"/>
                  </a:lnTo>
                  <a:lnTo>
                    <a:pt x="237205" y="114323"/>
                  </a:lnTo>
                  <a:lnTo>
                    <a:pt x="246889" y="111149"/>
                  </a:lnTo>
                  <a:lnTo>
                    <a:pt x="244466" y="92096"/>
                  </a:lnTo>
                  <a:lnTo>
                    <a:pt x="232367" y="31758"/>
                  </a:lnTo>
                  <a:lnTo>
                    <a:pt x="249304" y="66691"/>
                  </a:lnTo>
                  <a:lnTo>
                    <a:pt x="266249" y="111149"/>
                  </a:lnTo>
                  <a:lnTo>
                    <a:pt x="266249" y="123855"/>
                  </a:lnTo>
                  <a:lnTo>
                    <a:pt x="271087" y="123855"/>
                  </a:lnTo>
                  <a:lnTo>
                    <a:pt x="273510" y="123855"/>
                  </a:lnTo>
                  <a:close/>
                </a:path>
              </a:pathLst>
            </a:custGeom>
            <a:solidFill>
              <a:srgbClr val="BF7F51"/>
            </a:solidFill>
            <a:ln w="0" cap="flat" cmpd="sng" algn="ctr">
              <a:solidFill>
                <a:srgbClr val="BF7F5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838416" y="1549651"/>
              <a:ext cx="36519" cy="19039"/>
            </a:xfrm>
            <a:custGeom>
              <a:avLst/>
              <a:gdLst/>
              <a:ahLst/>
              <a:cxnLst/>
              <a:rect l="0" t="0" r="0" b="0"/>
              <a:pathLst>
                <a:path w="36306" h="19055">
                  <a:moveTo>
                    <a:pt x="0" y="9527"/>
                  </a:moveTo>
                  <a:lnTo>
                    <a:pt x="7267" y="0"/>
                  </a:lnTo>
                  <a:lnTo>
                    <a:pt x="16942" y="0"/>
                  </a:lnTo>
                  <a:lnTo>
                    <a:pt x="24201" y="0"/>
                  </a:lnTo>
                  <a:lnTo>
                    <a:pt x="31460" y="6353"/>
                  </a:lnTo>
                  <a:lnTo>
                    <a:pt x="36305" y="9527"/>
                  </a:lnTo>
                  <a:lnTo>
                    <a:pt x="33883" y="12706"/>
                  </a:lnTo>
                  <a:lnTo>
                    <a:pt x="33883" y="15880"/>
                  </a:lnTo>
                  <a:lnTo>
                    <a:pt x="24201" y="15880"/>
                  </a:lnTo>
                  <a:lnTo>
                    <a:pt x="12104" y="19054"/>
                  </a:lnTo>
                  <a:lnTo>
                    <a:pt x="4845" y="19054"/>
                  </a:lnTo>
                  <a:close/>
                </a:path>
              </a:pathLst>
            </a:custGeom>
            <a:solidFill>
              <a:srgbClr val="5E5E5E"/>
            </a:solidFill>
            <a:ln w="0" cap="flat" cmpd="sng" algn="ctr">
              <a:solidFill>
                <a:srgbClr val="5E5E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819363" y="1606767"/>
              <a:ext cx="33343" cy="69809"/>
            </a:xfrm>
            <a:custGeom>
              <a:avLst/>
              <a:gdLst/>
              <a:ahLst/>
              <a:cxnLst/>
              <a:rect l="0" t="0" r="0" b="0"/>
              <a:pathLst>
                <a:path w="33898" h="69861">
                  <a:moveTo>
                    <a:pt x="0" y="15874"/>
                  </a:moveTo>
                  <a:lnTo>
                    <a:pt x="9685" y="9526"/>
                  </a:lnTo>
                  <a:lnTo>
                    <a:pt x="14525" y="6348"/>
                  </a:lnTo>
                  <a:lnTo>
                    <a:pt x="16948" y="3174"/>
                  </a:lnTo>
                  <a:lnTo>
                    <a:pt x="19364" y="0"/>
                  </a:lnTo>
                  <a:lnTo>
                    <a:pt x="24211" y="0"/>
                  </a:lnTo>
                  <a:lnTo>
                    <a:pt x="31473" y="3174"/>
                  </a:lnTo>
                  <a:lnTo>
                    <a:pt x="33897" y="9526"/>
                  </a:lnTo>
                  <a:lnTo>
                    <a:pt x="33897" y="41277"/>
                  </a:lnTo>
                  <a:lnTo>
                    <a:pt x="29050" y="53982"/>
                  </a:lnTo>
                  <a:lnTo>
                    <a:pt x="21787" y="66681"/>
                  </a:lnTo>
                  <a:lnTo>
                    <a:pt x="16948" y="69860"/>
                  </a:lnTo>
                  <a:lnTo>
                    <a:pt x="9685" y="66681"/>
                  </a:lnTo>
                  <a:lnTo>
                    <a:pt x="0" y="53982"/>
                  </a:lnTo>
                  <a:lnTo>
                    <a:pt x="9685" y="50803"/>
                  </a:lnTo>
                  <a:lnTo>
                    <a:pt x="12101" y="50803"/>
                  </a:lnTo>
                  <a:lnTo>
                    <a:pt x="16948" y="47630"/>
                  </a:lnTo>
                  <a:lnTo>
                    <a:pt x="16948" y="38104"/>
                  </a:lnTo>
                  <a:lnTo>
                    <a:pt x="14525" y="34930"/>
                  </a:lnTo>
                  <a:lnTo>
                    <a:pt x="12101" y="25399"/>
                  </a:lnTo>
                  <a:lnTo>
                    <a:pt x="7262" y="28578"/>
                  </a:lnTo>
                  <a:lnTo>
                    <a:pt x="0" y="28578"/>
                  </a:lnTo>
                  <a:lnTo>
                    <a:pt x="0" y="25399"/>
                  </a:lnTo>
                  <a:lnTo>
                    <a:pt x="0" y="22226"/>
                  </a:lnTo>
                  <a:lnTo>
                    <a:pt x="0" y="19052"/>
                  </a:lnTo>
                  <a:close/>
                </a:path>
              </a:pathLst>
            </a:custGeom>
            <a:solidFill>
              <a:srgbClr val="F4F7D1"/>
            </a:solidFill>
            <a:ln w="0" cap="flat" cmpd="sng" algn="ctr">
              <a:solidFill>
                <a:srgbClr val="F4F7D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6013070" y="1644845"/>
              <a:ext cx="68274" cy="47597"/>
            </a:xfrm>
            <a:custGeom>
              <a:avLst/>
              <a:gdLst/>
              <a:ahLst/>
              <a:cxnLst/>
              <a:rect l="0" t="0" r="0" b="0"/>
              <a:pathLst>
                <a:path w="67773" h="47639">
                  <a:moveTo>
                    <a:pt x="0" y="22230"/>
                  </a:moveTo>
                  <a:lnTo>
                    <a:pt x="2423" y="15881"/>
                  </a:lnTo>
                  <a:lnTo>
                    <a:pt x="9684" y="9528"/>
                  </a:lnTo>
                  <a:lnTo>
                    <a:pt x="14529" y="6354"/>
                  </a:lnTo>
                  <a:lnTo>
                    <a:pt x="24206" y="0"/>
                  </a:lnTo>
                  <a:lnTo>
                    <a:pt x="29051" y="0"/>
                  </a:lnTo>
                  <a:lnTo>
                    <a:pt x="36313" y="0"/>
                  </a:lnTo>
                  <a:lnTo>
                    <a:pt x="43573" y="3175"/>
                  </a:lnTo>
                  <a:lnTo>
                    <a:pt x="53250" y="9528"/>
                  </a:lnTo>
                  <a:lnTo>
                    <a:pt x="58095" y="12702"/>
                  </a:lnTo>
                  <a:lnTo>
                    <a:pt x="62934" y="28583"/>
                  </a:lnTo>
                  <a:lnTo>
                    <a:pt x="67772" y="47638"/>
                  </a:lnTo>
                  <a:lnTo>
                    <a:pt x="62934" y="28583"/>
                  </a:lnTo>
                  <a:lnTo>
                    <a:pt x="58095" y="22230"/>
                  </a:lnTo>
                  <a:lnTo>
                    <a:pt x="45989" y="19055"/>
                  </a:lnTo>
                  <a:lnTo>
                    <a:pt x="31467" y="19055"/>
                  </a:lnTo>
                  <a:lnTo>
                    <a:pt x="7261" y="34936"/>
                  </a:lnTo>
                  <a:lnTo>
                    <a:pt x="2423" y="28583"/>
                  </a:lnTo>
                  <a:lnTo>
                    <a:pt x="0" y="25409"/>
                  </a:lnTo>
                  <a:close/>
                </a:path>
              </a:pathLst>
            </a:custGeom>
            <a:solidFill>
              <a:srgbClr val="F4D39B"/>
            </a:solidFill>
            <a:ln w="0" cap="flat" cmpd="sng" algn="ctr">
              <a:solidFill>
                <a:srgbClr val="F4D39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6022597" y="1676577"/>
              <a:ext cx="58748" cy="111060"/>
            </a:xfrm>
            <a:custGeom>
              <a:avLst/>
              <a:gdLst/>
              <a:ahLst/>
              <a:cxnLst/>
              <a:rect l="0" t="0" r="0" b="0"/>
              <a:pathLst>
                <a:path w="58082" h="111146">
                  <a:moveTo>
                    <a:pt x="4845" y="19054"/>
                  </a:moveTo>
                  <a:lnTo>
                    <a:pt x="16942" y="3174"/>
                  </a:lnTo>
                  <a:lnTo>
                    <a:pt x="26625" y="0"/>
                  </a:lnTo>
                  <a:lnTo>
                    <a:pt x="36300" y="0"/>
                  </a:lnTo>
                  <a:lnTo>
                    <a:pt x="43561" y="9527"/>
                  </a:lnTo>
                  <a:lnTo>
                    <a:pt x="58081" y="47633"/>
                  </a:lnTo>
                  <a:lnTo>
                    <a:pt x="50821" y="79391"/>
                  </a:lnTo>
                  <a:lnTo>
                    <a:pt x="43561" y="95266"/>
                  </a:lnTo>
                  <a:lnTo>
                    <a:pt x="29040" y="107971"/>
                  </a:lnTo>
                  <a:lnTo>
                    <a:pt x="14520" y="111145"/>
                  </a:lnTo>
                  <a:lnTo>
                    <a:pt x="7260" y="111145"/>
                  </a:lnTo>
                  <a:lnTo>
                    <a:pt x="0" y="107971"/>
                  </a:lnTo>
                  <a:lnTo>
                    <a:pt x="0" y="98444"/>
                  </a:lnTo>
                  <a:lnTo>
                    <a:pt x="2422" y="85739"/>
                  </a:lnTo>
                  <a:lnTo>
                    <a:pt x="7260" y="73039"/>
                  </a:lnTo>
                  <a:lnTo>
                    <a:pt x="9682" y="60333"/>
                  </a:lnTo>
                  <a:lnTo>
                    <a:pt x="9682" y="28580"/>
                  </a:lnTo>
                  <a:close/>
                </a:path>
              </a:pathLst>
            </a:custGeom>
            <a:solidFill>
              <a:srgbClr val="FFD8AA"/>
            </a:solidFill>
            <a:ln w="0" cap="flat" cmpd="sng" algn="ctr">
              <a:solidFill>
                <a:srgbClr val="FFD8A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940033" y="1838407"/>
              <a:ext cx="100029" cy="114233"/>
            </a:xfrm>
            <a:custGeom>
              <a:avLst/>
              <a:gdLst/>
              <a:ahLst/>
              <a:cxnLst/>
              <a:rect l="0" t="0" r="0" b="0"/>
              <a:pathLst>
                <a:path w="99232" h="114314">
                  <a:moveTo>
                    <a:pt x="0" y="114313"/>
                  </a:moveTo>
                  <a:lnTo>
                    <a:pt x="9683" y="104788"/>
                  </a:lnTo>
                  <a:lnTo>
                    <a:pt x="41147" y="63506"/>
                  </a:lnTo>
                  <a:lnTo>
                    <a:pt x="67766" y="19051"/>
                  </a:lnTo>
                  <a:lnTo>
                    <a:pt x="72604" y="0"/>
                  </a:lnTo>
                  <a:lnTo>
                    <a:pt x="75027" y="12699"/>
                  </a:lnTo>
                  <a:lnTo>
                    <a:pt x="89548" y="28577"/>
                  </a:lnTo>
                  <a:lnTo>
                    <a:pt x="99231" y="31751"/>
                  </a:lnTo>
                  <a:lnTo>
                    <a:pt x="99231" y="60333"/>
                  </a:lnTo>
                  <a:lnTo>
                    <a:pt x="94393" y="82558"/>
                  </a:lnTo>
                  <a:lnTo>
                    <a:pt x="84710" y="98435"/>
                  </a:lnTo>
                  <a:lnTo>
                    <a:pt x="75027" y="107961"/>
                  </a:lnTo>
                  <a:lnTo>
                    <a:pt x="60506" y="111135"/>
                  </a:lnTo>
                  <a:lnTo>
                    <a:pt x="36302" y="111135"/>
                  </a:lnTo>
                  <a:lnTo>
                    <a:pt x="9683" y="111135"/>
                  </a:lnTo>
                  <a:close/>
                </a:path>
              </a:pathLst>
            </a:custGeom>
            <a:solidFill>
              <a:srgbClr val="FFD8AA"/>
            </a:solidFill>
            <a:ln w="0" cap="flat" cmpd="sng" algn="ctr">
              <a:solidFill>
                <a:srgbClr val="FFD8A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5940033" y="1838407"/>
              <a:ext cx="87327" cy="114233"/>
            </a:xfrm>
            <a:custGeom>
              <a:avLst/>
              <a:gdLst/>
              <a:ahLst/>
              <a:cxnLst/>
              <a:rect l="0" t="0" r="0" b="0"/>
              <a:pathLst>
                <a:path w="87132" h="114314">
                  <a:moveTo>
                    <a:pt x="29041" y="114313"/>
                  </a:moveTo>
                  <a:lnTo>
                    <a:pt x="21781" y="114313"/>
                  </a:lnTo>
                  <a:lnTo>
                    <a:pt x="14520" y="111135"/>
                  </a:lnTo>
                  <a:lnTo>
                    <a:pt x="4837" y="111135"/>
                  </a:lnTo>
                  <a:lnTo>
                    <a:pt x="0" y="114313"/>
                  </a:lnTo>
                  <a:lnTo>
                    <a:pt x="9683" y="104788"/>
                  </a:lnTo>
                  <a:lnTo>
                    <a:pt x="41147" y="63506"/>
                  </a:lnTo>
                  <a:lnTo>
                    <a:pt x="67766" y="19051"/>
                  </a:lnTo>
                  <a:lnTo>
                    <a:pt x="72603" y="0"/>
                  </a:lnTo>
                  <a:lnTo>
                    <a:pt x="75026" y="9526"/>
                  </a:lnTo>
                  <a:lnTo>
                    <a:pt x="77448" y="15878"/>
                  </a:lnTo>
                  <a:lnTo>
                    <a:pt x="87131" y="25403"/>
                  </a:lnTo>
                  <a:lnTo>
                    <a:pt x="87131" y="44455"/>
                  </a:lnTo>
                  <a:lnTo>
                    <a:pt x="77448" y="69858"/>
                  </a:lnTo>
                  <a:lnTo>
                    <a:pt x="65343" y="88910"/>
                  </a:lnTo>
                  <a:lnTo>
                    <a:pt x="36302" y="111135"/>
                  </a:lnTo>
                  <a:close/>
                </a:path>
              </a:pathLst>
            </a:custGeom>
            <a:solidFill>
              <a:srgbClr val="F2C1A5"/>
            </a:solidFill>
            <a:ln w="0" cap="flat" cmpd="sng" algn="ctr">
              <a:solidFill>
                <a:srgbClr val="F2C1A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6211541" y="1352916"/>
              <a:ext cx="79388" cy="739342"/>
            </a:xfrm>
            <a:custGeom>
              <a:avLst/>
              <a:gdLst/>
              <a:ahLst/>
              <a:cxnLst/>
              <a:rect l="0" t="0" r="0" b="0"/>
              <a:pathLst>
                <a:path w="79872" h="739926">
                  <a:moveTo>
                    <a:pt x="77448" y="85744"/>
                  </a:moveTo>
                  <a:lnTo>
                    <a:pt x="62928" y="250873"/>
                  </a:lnTo>
                  <a:lnTo>
                    <a:pt x="0" y="739925"/>
                  </a:lnTo>
                  <a:lnTo>
                    <a:pt x="2423" y="660534"/>
                  </a:lnTo>
                  <a:lnTo>
                    <a:pt x="14521" y="508099"/>
                  </a:lnTo>
                  <a:lnTo>
                    <a:pt x="67766" y="0"/>
                  </a:lnTo>
                  <a:lnTo>
                    <a:pt x="77448" y="19053"/>
                  </a:lnTo>
                  <a:lnTo>
                    <a:pt x="79871" y="44459"/>
                  </a:lnTo>
                  <a:close/>
                </a:path>
              </a:pathLst>
            </a:custGeom>
            <a:solidFill>
              <a:srgbClr val="E2A58E"/>
            </a:solidFill>
            <a:ln w="0" cap="flat" cmpd="sng" algn="ctr">
              <a:solidFill>
                <a:srgbClr val="E2A58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4919103" y="1451283"/>
              <a:ext cx="314377" cy="371258"/>
            </a:xfrm>
            <a:custGeom>
              <a:avLst/>
              <a:gdLst/>
              <a:ahLst/>
              <a:cxnLst/>
              <a:rect l="0" t="0" r="0" b="0"/>
              <a:pathLst>
                <a:path w="314662" h="371555">
                  <a:moveTo>
                    <a:pt x="137969" y="79392"/>
                  </a:moveTo>
                  <a:lnTo>
                    <a:pt x="157330" y="130204"/>
                  </a:lnTo>
                  <a:lnTo>
                    <a:pt x="152492" y="127025"/>
                  </a:lnTo>
                  <a:lnTo>
                    <a:pt x="150069" y="123852"/>
                  </a:lnTo>
                  <a:lnTo>
                    <a:pt x="140392" y="120678"/>
                  </a:lnTo>
                  <a:lnTo>
                    <a:pt x="135547" y="117499"/>
                  </a:lnTo>
                  <a:lnTo>
                    <a:pt x="125863" y="117499"/>
                  </a:lnTo>
                  <a:lnTo>
                    <a:pt x="116186" y="120678"/>
                  </a:lnTo>
                  <a:lnTo>
                    <a:pt x="104079" y="130204"/>
                  </a:lnTo>
                  <a:lnTo>
                    <a:pt x="99241" y="146084"/>
                  </a:lnTo>
                  <a:lnTo>
                    <a:pt x="96818" y="158784"/>
                  </a:lnTo>
                  <a:lnTo>
                    <a:pt x="99241" y="174664"/>
                  </a:lnTo>
                  <a:lnTo>
                    <a:pt x="108925" y="203244"/>
                  </a:lnTo>
                  <a:lnTo>
                    <a:pt x="116186" y="212770"/>
                  </a:lnTo>
                  <a:lnTo>
                    <a:pt x="130708" y="219123"/>
                  </a:lnTo>
                  <a:lnTo>
                    <a:pt x="137969" y="219123"/>
                  </a:lnTo>
                  <a:lnTo>
                    <a:pt x="145231" y="219123"/>
                  </a:lnTo>
                  <a:lnTo>
                    <a:pt x="152492" y="215944"/>
                  </a:lnTo>
                  <a:lnTo>
                    <a:pt x="162176" y="209596"/>
                  </a:lnTo>
                  <a:lnTo>
                    <a:pt x="174275" y="196891"/>
                  </a:lnTo>
                  <a:lnTo>
                    <a:pt x="181536" y="181011"/>
                  </a:lnTo>
                  <a:lnTo>
                    <a:pt x="181536" y="155610"/>
                  </a:lnTo>
                  <a:lnTo>
                    <a:pt x="220265" y="174664"/>
                  </a:lnTo>
                  <a:lnTo>
                    <a:pt x="258994" y="203244"/>
                  </a:lnTo>
                  <a:lnTo>
                    <a:pt x="292877" y="238176"/>
                  </a:lnTo>
                  <a:lnTo>
                    <a:pt x="304984" y="254056"/>
                  </a:lnTo>
                  <a:lnTo>
                    <a:pt x="314661" y="273109"/>
                  </a:lnTo>
                  <a:lnTo>
                    <a:pt x="314661" y="288988"/>
                  </a:lnTo>
                  <a:lnTo>
                    <a:pt x="312245" y="298515"/>
                  </a:lnTo>
                  <a:lnTo>
                    <a:pt x="300138" y="314394"/>
                  </a:lnTo>
                  <a:lnTo>
                    <a:pt x="288039" y="323921"/>
                  </a:lnTo>
                  <a:lnTo>
                    <a:pt x="263832" y="330269"/>
                  </a:lnTo>
                  <a:lnTo>
                    <a:pt x="220265" y="333448"/>
                  </a:lnTo>
                  <a:lnTo>
                    <a:pt x="181536" y="333448"/>
                  </a:lnTo>
                  <a:lnTo>
                    <a:pt x="154915" y="323921"/>
                  </a:lnTo>
                  <a:lnTo>
                    <a:pt x="106502" y="282636"/>
                  </a:lnTo>
                  <a:lnTo>
                    <a:pt x="99241" y="282636"/>
                  </a:lnTo>
                  <a:lnTo>
                    <a:pt x="99241" y="288988"/>
                  </a:lnTo>
                  <a:lnTo>
                    <a:pt x="108925" y="304868"/>
                  </a:lnTo>
                  <a:lnTo>
                    <a:pt x="108925" y="314394"/>
                  </a:lnTo>
                  <a:lnTo>
                    <a:pt x="104079" y="320742"/>
                  </a:lnTo>
                  <a:lnTo>
                    <a:pt x="99241" y="327095"/>
                  </a:lnTo>
                  <a:lnTo>
                    <a:pt x="65351" y="371554"/>
                  </a:lnTo>
                  <a:lnTo>
                    <a:pt x="48412" y="339795"/>
                  </a:lnTo>
                  <a:lnTo>
                    <a:pt x="31467" y="304868"/>
                  </a:lnTo>
                  <a:lnTo>
                    <a:pt x="19368" y="269935"/>
                  </a:lnTo>
                  <a:lnTo>
                    <a:pt x="12100" y="235002"/>
                  </a:lnTo>
                  <a:lnTo>
                    <a:pt x="4838" y="196891"/>
                  </a:lnTo>
                  <a:lnTo>
                    <a:pt x="2423" y="155610"/>
                  </a:lnTo>
                  <a:lnTo>
                    <a:pt x="0" y="117499"/>
                  </a:lnTo>
                  <a:lnTo>
                    <a:pt x="2423" y="82566"/>
                  </a:lnTo>
                  <a:lnTo>
                    <a:pt x="19368" y="28580"/>
                  </a:lnTo>
                  <a:lnTo>
                    <a:pt x="29045" y="15880"/>
                  </a:lnTo>
                  <a:lnTo>
                    <a:pt x="36306" y="15880"/>
                  </a:lnTo>
                  <a:lnTo>
                    <a:pt x="36306" y="9527"/>
                  </a:lnTo>
                  <a:lnTo>
                    <a:pt x="43567" y="6353"/>
                  </a:lnTo>
                  <a:lnTo>
                    <a:pt x="48412" y="6353"/>
                  </a:lnTo>
                  <a:lnTo>
                    <a:pt x="53251" y="3174"/>
                  </a:lnTo>
                  <a:lnTo>
                    <a:pt x="58089" y="0"/>
                  </a:lnTo>
                  <a:lnTo>
                    <a:pt x="62935" y="3174"/>
                  </a:lnTo>
                  <a:lnTo>
                    <a:pt x="99241" y="31759"/>
                  </a:lnTo>
                  <a:lnTo>
                    <a:pt x="130708" y="69866"/>
                  </a:lnTo>
                  <a:close/>
                </a:path>
              </a:pathLst>
            </a:custGeom>
            <a:solidFill>
              <a:srgbClr val="FFCCC1"/>
            </a:solidFill>
            <a:ln w="0" cap="flat" cmpd="sng" algn="ctr">
              <a:solidFill>
                <a:srgbClr val="FFCCC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4646008" y="1457630"/>
              <a:ext cx="541426" cy="501357"/>
            </a:xfrm>
            <a:custGeom>
              <a:avLst/>
              <a:gdLst/>
              <a:ahLst/>
              <a:cxnLst/>
              <a:rect l="0" t="0" r="0" b="0"/>
              <a:pathLst>
                <a:path w="542183" h="501752">
                  <a:moveTo>
                    <a:pt x="186378" y="117497"/>
                  </a:moveTo>
                  <a:lnTo>
                    <a:pt x="188794" y="120671"/>
                  </a:lnTo>
                  <a:lnTo>
                    <a:pt x="193639" y="120671"/>
                  </a:lnTo>
                  <a:lnTo>
                    <a:pt x="198478" y="120671"/>
                  </a:lnTo>
                  <a:lnTo>
                    <a:pt x="208161" y="82565"/>
                  </a:lnTo>
                  <a:lnTo>
                    <a:pt x="227522" y="53985"/>
                  </a:lnTo>
                  <a:lnTo>
                    <a:pt x="244466" y="31753"/>
                  </a:lnTo>
                  <a:lnTo>
                    <a:pt x="225099" y="85739"/>
                  </a:lnTo>
                  <a:lnTo>
                    <a:pt x="222683" y="107970"/>
                  </a:lnTo>
                  <a:lnTo>
                    <a:pt x="234782" y="111144"/>
                  </a:lnTo>
                  <a:lnTo>
                    <a:pt x="239628" y="101618"/>
                  </a:lnTo>
                  <a:lnTo>
                    <a:pt x="249304" y="53985"/>
                  </a:lnTo>
                  <a:lnTo>
                    <a:pt x="280771" y="9526"/>
                  </a:lnTo>
                  <a:lnTo>
                    <a:pt x="268672" y="57159"/>
                  </a:lnTo>
                  <a:lnTo>
                    <a:pt x="261411" y="107970"/>
                  </a:lnTo>
                  <a:lnTo>
                    <a:pt x="258988" y="155603"/>
                  </a:lnTo>
                  <a:lnTo>
                    <a:pt x="266249" y="206414"/>
                  </a:lnTo>
                  <a:lnTo>
                    <a:pt x="275933" y="254047"/>
                  </a:lnTo>
                  <a:lnTo>
                    <a:pt x="290455" y="304859"/>
                  </a:lnTo>
                  <a:lnTo>
                    <a:pt x="309815" y="349317"/>
                  </a:lnTo>
                  <a:lnTo>
                    <a:pt x="338859" y="390602"/>
                  </a:lnTo>
                  <a:lnTo>
                    <a:pt x="348543" y="390602"/>
                  </a:lnTo>
                  <a:lnTo>
                    <a:pt x="372749" y="339791"/>
                  </a:lnTo>
                  <a:lnTo>
                    <a:pt x="382433" y="327090"/>
                  </a:lnTo>
                  <a:lnTo>
                    <a:pt x="389694" y="323911"/>
                  </a:lnTo>
                  <a:lnTo>
                    <a:pt x="399370" y="327090"/>
                  </a:lnTo>
                  <a:lnTo>
                    <a:pt x="455043" y="352496"/>
                  </a:lnTo>
                  <a:lnTo>
                    <a:pt x="505870" y="342969"/>
                  </a:lnTo>
                  <a:lnTo>
                    <a:pt x="513131" y="352496"/>
                  </a:lnTo>
                  <a:lnTo>
                    <a:pt x="532498" y="381076"/>
                  </a:lnTo>
                  <a:lnTo>
                    <a:pt x="537337" y="390602"/>
                  </a:lnTo>
                  <a:lnTo>
                    <a:pt x="542182" y="403303"/>
                  </a:lnTo>
                  <a:lnTo>
                    <a:pt x="510716" y="416008"/>
                  </a:lnTo>
                  <a:lnTo>
                    <a:pt x="476826" y="419182"/>
                  </a:lnTo>
                  <a:lnTo>
                    <a:pt x="409054" y="419182"/>
                  </a:lnTo>
                  <a:lnTo>
                    <a:pt x="404216" y="422361"/>
                  </a:lnTo>
                  <a:lnTo>
                    <a:pt x="409054" y="425534"/>
                  </a:lnTo>
                  <a:lnTo>
                    <a:pt x="435683" y="435061"/>
                  </a:lnTo>
                  <a:lnTo>
                    <a:pt x="491348" y="438235"/>
                  </a:lnTo>
                  <a:lnTo>
                    <a:pt x="476826" y="473167"/>
                  </a:lnTo>
                  <a:lnTo>
                    <a:pt x="464726" y="492220"/>
                  </a:lnTo>
                  <a:lnTo>
                    <a:pt x="455043" y="498573"/>
                  </a:lnTo>
                  <a:lnTo>
                    <a:pt x="447782" y="501751"/>
                  </a:lnTo>
                  <a:lnTo>
                    <a:pt x="435683" y="501751"/>
                  </a:lnTo>
                  <a:lnTo>
                    <a:pt x="425999" y="498573"/>
                  </a:lnTo>
                  <a:lnTo>
                    <a:pt x="418738" y="495399"/>
                  </a:lnTo>
                  <a:lnTo>
                    <a:pt x="396955" y="469993"/>
                  </a:lnTo>
                  <a:lnTo>
                    <a:pt x="389694" y="463640"/>
                  </a:lnTo>
                  <a:lnTo>
                    <a:pt x="380010" y="460467"/>
                  </a:lnTo>
                  <a:lnTo>
                    <a:pt x="360650" y="460467"/>
                  </a:lnTo>
                  <a:lnTo>
                    <a:pt x="353389" y="460467"/>
                  </a:lnTo>
                  <a:lnTo>
                    <a:pt x="343705" y="460467"/>
                  </a:lnTo>
                  <a:lnTo>
                    <a:pt x="338859" y="460467"/>
                  </a:lnTo>
                  <a:lnTo>
                    <a:pt x="334021" y="463640"/>
                  </a:lnTo>
                  <a:lnTo>
                    <a:pt x="302554" y="463640"/>
                  </a:lnTo>
                  <a:lnTo>
                    <a:pt x="273510" y="454114"/>
                  </a:lnTo>
                  <a:lnTo>
                    <a:pt x="246889" y="435061"/>
                  </a:lnTo>
                  <a:lnTo>
                    <a:pt x="225099" y="406481"/>
                  </a:lnTo>
                  <a:lnTo>
                    <a:pt x="208161" y="374723"/>
                  </a:lnTo>
                  <a:lnTo>
                    <a:pt x="193639" y="339791"/>
                  </a:lnTo>
                  <a:lnTo>
                    <a:pt x="186378" y="304859"/>
                  </a:lnTo>
                  <a:lnTo>
                    <a:pt x="183956" y="276279"/>
                  </a:lnTo>
                  <a:lnTo>
                    <a:pt x="176694" y="266752"/>
                  </a:lnTo>
                  <a:lnTo>
                    <a:pt x="171856" y="260400"/>
                  </a:lnTo>
                  <a:lnTo>
                    <a:pt x="167011" y="238173"/>
                  </a:lnTo>
                  <a:lnTo>
                    <a:pt x="186378" y="222294"/>
                  </a:lnTo>
                  <a:lnTo>
                    <a:pt x="193639" y="206414"/>
                  </a:lnTo>
                  <a:lnTo>
                    <a:pt x="196055" y="193714"/>
                  </a:lnTo>
                  <a:lnTo>
                    <a:pt x="191216" y="177835"/>
                  </a:lnTo>
                  <a:lnTo>
                    <a:pt x="179117" y="165130"/>
                  </a:lnTo>
                  <a:lnTo>
                    <a:pt x="164588" y="158782"/>
                  </a:lnTo>
                  <a:lnTo>
                    <a:pt x="145228" y="155603"/>
                  </a:lnTo>
                  <a:lnTo>
                    <a:pt x="121022" y="155603"/>
                  </a:lnTo>
                  <a:lnTo>
                    <a:pt x="96816" y="174656"/>
                  </a:lnTo>
                  <a:lnTo>
                    <a:pt x="82294" y="203241"/>
                  </a:lnTo>
                  <a:lnTo>
                    <a:pt x="79879" y="234994"/>
                  </a:lnTo>
                  <a:lnTo>
                    <a:pt x="82294" y="263579"/>
                  </a:lnTo>
                  <a:lnTo>
                    <a:pt x="96816" y="292158"/>
                  </a:lnTo>
                  <a:lnTo>
                    <a:pt x="113761" y="314385"/>
                  </a:lnTo>
                  <a:lnTo>
                    <a:pt x="142805" y="327090"/>
                  </a:lnTo>
                  <a:lnTo>
                    <a:pt x="174272" y="327090"/>
                  </a:lnTo>
                  <a:lnTo>
                    <a:pt x="174272" y="336617"/>
                  </a:lnTo>
                  <a:lnTo>
                    <a:pt x="167011" y="352496"/>
                  </a:lnTo>
                  <a:lnTo>
                    <a:pt x="164588" y="365196"/>
                  </a:lnTo>
                  <a:lnTo>
                    <a:pt x="157327" y="371549"/>
                  </a:lnTo>
                  <a:lnTo>
                    <a:pt x="150066" y="374723"/>
                  </a:lnTo>
                  <a:lnTo>
                    <a:pt x="140389" y="374723"/>
                  </a:lnTo>
                  <a:lnTo>
                    <a:pt x="130706" y="374723"/>
                  </a:lnTo>
                  <a:lnTo>
                    <a:pt x="128283" y="371549"/>
                  </a:lnTo>
                  <a:lnTo>
                    <a:pt x="125867" y="371549"/>
                  </a:lnTo>
                  <a:lnTo>
                    <a:pt x="121022" y="374723"/>
                  </a:lnTo>
                  <a:lnTo>
                    <a:pt x="36305" y="377902"/>
                  </a:lnTo>
                  <a:lnTo>
                    <a:pt x="21783" y="374723"/>
                  </a:lnTo>
                  <a:lnTo>
                    <a:pt x="9684" y="365196"/>
                  </a:lnTo>
                  <a:lnTo>
                    <a:pt x="0" y="352496"/>
                  </a:lnTo>
                  <a:lnTo>
                    <a:pt x="2423" y="304859"/>
                  </a:lnTo>
                  <a:lnTo>
                    <a:pt x="7261" y="260400"/>
                  </a:lnTo>
                  <a:lnTo>
                    <a:pt x="19368" y="215941"/>
                  </a:lnTo>
                  <a:lnTo>
                    <a:pt x="36305" y="174656"/>
                  </a:lnTo>
                  <a:lnTo>
                    <a:pt x="55673" y="139729"/>
                  </a:lnTo>
                  <a:lnTo>
                    <a:pt x="82294" y="101618"/>
                  </a:lnTo>
                  <a:lnTo>
                    <a:pt x="108923" y="66686"/>
                  </a:lnTo>
                  <a:lnTo>
                    <a:pt x="171856" y="12700"/>
                  </a:lnTo>
                  <a:lnTo>
                    <a:pt x="183956" y="9526"/>
                  </a:lnTo>
                  <a:lnTo>
                    <a:pt x="145228" y="34932"/>
                  </a:lnTo>
                  <a:lnTo>
                    <a:pt x="113761" y="73038"/>
                  </a:lnTo>
                  <a:lnTo>
                    <a:pt x="96816" y="98444"/>
                  </a:lnTo>
                  <a:lnTo>
                    <a:pt x="96816" y="104797"/>
                  </a:lnTo>
                  <a:lnTo>
                    <a:pt x="99239" y="107970"/>
                  </a:lnTo>
                  <a:lnTo>
                    <a:pt x="104077" y="111144"/>
                  </a:lnTo>
                  <a:lnTo>
                    <a:pt x="106500" y="107970"/>
                  </a:lnTo>
                  <a:lnTo>
                    <a:pt x="128283" y="76212"/>
                  </a:lnTo>
                  <a:lnTo>
                    <a:pt x="154911" y="44459"/>
                  </a:lnTo>
                  <a:lnTo>
                    <a:pt x="220260" y="0"/>
                  </a:lnTo>
                  <a:lnTo>
                    <a:pt x="159750" y="60338"/>
                  </a:lnTo>
                  <a:lnTo>
                    <a:pt x="135544" y="107970"/>
                  </a:lnTo>
                  <a:lnTo>
                    <a:pt x="135544" y="114323"/>
                  </a:lnTo>
                  <a:lnTo>
                    <a:pt x="140389" y="114323"/>
                  </a:lnTo>
                  <a:lnTo>
                    <a:pt x="150066" y="114323"/>
                  </a:lnTo>
                  <a:lnTo>
                    <a:pt x="164588" y="79391"/>
                  </a:lnTo>
                  <a:lnTo>
                    <a:pt x="191216" y="47633"/>
                  </a:lnTo>
                  <a:lnTo>
                    <a:pt x="246889" y="0"/>
                  </a:lnTo>
                  <a:lnTo>
                    <a:pt x="215422" y="38106"/>
                  </a:lnTo>
                  <a:lnTo>
                    <a:pt x="193639" y="82565"/>
                  </a:lnTo>
                  <a:close/>
                </a:path>
              </a:pathLst>
            </a:custGeom>
            <a:solidFill>
              <a:srgbClr val="933326"/>
            </a:solidFill>
            <a:ln w="0" cap="flat" cmpd="sng" algn="ctr">
              <a:solidFill>
                <a:srgbClr val="9333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5006429" y="1530612"/>
              <a:ext cx="42870" cy="15866"/>
            </a:xfrm>
            <a:custGeom>
              <a:avLst/>
              <a:gdLst/>
              <a:ahLst/>
              <a:cxnLst/>
              <a:rect l="0" t="0" r="0" b="0"/>
              <a:pathLst>
                <a:path w="43567" h="15880">
                  <a:moveTo>
                    <a:pt x="43566" y="9527"/>
                  </a:moveTo>
                  <a:lnTo>
                    <a:pt x="43566" y="12701"/>
                  </a:lnTo>
                  <a:lnTo>
                    <a:pt x="38720" y="15879"/>
                  </a:lnTo>
                  <a:lnTo>
                    <a:pt x="36305" y="15879"/>
                  </a:lnTo>
                  <a:lnTo>
                    <a:pt x="14522" y="12701"/>
                  </a:lnTo>
                  <a:lnTo>
                    <a:pt x="9676" y="12701"/>
                  </a:lnTo>
                  <a:lnTo>
                    <a:pt x="4838" y="15879"/>
                  </a:lnTo>
                  <a:lnTo>
                    <a:pt x="0" y="12701"/>
                  </a:lnTo>
                  <a:lnTo>
                    <a:pt x="0" y="9527"/>
                  </a:lnTo>
                  <a:lnTo>
                    <a:pt x="4838" y="9527"/>
                  </a:lnTo>
                  <a:lnTo>
                    <a:pt x="9676" y="3174"/>
                  </a:lnTo>
                  <a:lnTo>
                    <a:pt x="14522" y="3174"/>
                  </a:lnTo>
                  <a:lnTo>
                    <a:pt x="24198" y="0"/>
                  </a:lnTo>
                  <a:lnTo>
                    <a:pt x="31459" y="0"/>
                  </a:lnTo>
                  <a:lnTo>
                    <a:pt x="43566" y="635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5030246" y="1584555"/>
              <a:ext cx="50808" cy="72982"/>
            </a:xfrm>
            <a:custGeom>
              <a:avLst/>
              <a:gdLst/>
              <a:ahLst/>
              <a:cxnLst/>
              <a:rect l="0" t="0" r="0" b="0"/>
              <a:pathLst>
                <a:path w="50843" h="73039">
                  <a:moveTo>
                    <a:pt x="45996" y="19053"/>
                  </a:moveTo>
                  <a:lnTo>
                    <a:pt x="48419" y="22231"/>
                  </a:lnTo>
                  <a:lnTo>
                    <a:pt x="48419" y="25405"/>
                  </a:lnTo>
                  <a:lnTo>
                    <a:pt x="48419" y="31758"/>
                  </a:lnTo>
                  <a:lnTo>
                    <a:pt x="50842" y="34932"/>
                  </a:lnTo>
                  <a:lnTo>
                    <a:pt x="48419" y="31758"/>
                  </a:lnTo>
                  <a:lnTo>
                    <a:pt x="43580" y="31758"/>
                  </a:lnTo>
                  <a:lnTo>
                    <a:pt x="38733" y="31758"/>
                  </a:lnTo>
                  <a:lnTo>
                    <a:pt x="33894" y="31758"/>
                  </a:lnTo>
                  <a:lnTo>
                    <a:pt x="29056" y="34932"/>
                  </a:lnTo>
                  <a:lnTo>
                    <a:pt x="29056" y="38106"/>
                  </a:lnTo>
                  <a:lnTo>
                    <a:pt x="29056" y="44458"/>
                  </a:lnTo>
                  <a:lnTo>
                    <a:pt x="29056" y="47632"/>
                  </a:lnTo>
                  <a:lnTo>
                    <a:pt x="31471" y="50811"/>
                  </a:lnTo>
                  <a:lnTo>
                    <a:pt x="36318" y="57163"/>
                  </a:lnTo>
                  <a:lnTo>
                    <a:pt x="41157" y="57163"/>
                  </a:lnTo>
                  <a:lnTo>
                    <a:pt x="45996" y="57163"/>
                  </a:lnTo>
                  <a:lnTo>
                    <a:pt x="36318" y="69864"/>
                  </a:lnTo>
                  <a:lnTo>
                    <a:pt x="29056" y="73038"/>
                  </a:lnTo>
                  <a:lnTo>
                    <a:pt x="19371" y="73038"/>
                  </a:lnTo>
                  <a:lnTo>
                    <a:pt x="12109" y="60337"/>
                  </a:lnTo>
                  <a:lnTo>
                    <a:pt x="2423" y="41284"/>
                  </a:lnTo>
                  <a:lnTo>
                    <a:pt x="0" y="28579"/>
                  </a:lnTo>
                  <a:lnTo>
                    <a:pt x="2423" y="12705"/>
                  </a:lnTo>
                  <a:lnTo>
                    <a:pt x="7262" y="3173"/>
                  </a:lnTo>
                  <a:lnTo>
                    <a:pt x="14524" y="0"/>
                  </a:lnTo>
                  <a:lnTo>
                    <a:pt x="24209" y="0"/>
                  </a:lnTo>
                  <a:lnTo>
                    <a:pt x="29056" y="3173"/>
                  </a:lnTo>
                  <a:lnTo>
                    <a:pt x="31471" y="6352"/>
                  </a:lnTo>
                  <a:lnTo>
                    <a:pt x="36318" y="12705"/>
                  </a:lnTo>
                  <a:close/>
                </a:path>
              </a:pathLst>
            </a:custGeom>
            <a:solidFill>
              <a:srgbClr val="EFFFFF"/>
            </a:solidFill>
            <a:ln w="0" cap="flat" cmpd="sng" algn="ctr">
              <a:solidFill>
                <a:srgbClr val="E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4739686" y="1622633"/>
              <a:ext cx="90503" cy="47597"/>
            </a:xfrm>
            <a:custGeom>
              <a:avLst/>
              <a:gdLst/>
              <a:ahLst/>
              <a:cxnLst/>
              <a:rect l="0" t="0" r="0" b="0"/>
              <a:pathLst>
                <a:path w="89556" h="47643">
                  <a:moveTo>
                    <a:pt x="89555" y="25408"/>
                  </a:moveTo>
                  <a:lnTo>
                    <a:pt x="89555" y="28587"/>
                  </a:lnTo>
                  <a:lnTo>
                    <a:pt x="84717" y="34935"/>
                  </a:lnTo>
                  <a:lnTo>
                    <a:pt x="79871" y="38114"/>
                  </a:lnTo>
                  <a:lnTo>
                    <a:pt x="53250" y="28587"/>
                  </a:lnTo>
                  <a:lnTo>
                    <a:pt x="38728" y="22234"/>
                  </a:lnTo>
                  <a:lnTo>
                    <a:pt x="31467" y="22234"/>
                  </a:lnTo>
                  <a:lnTo>
                    <a:pt x="14522" y="25408"/>
                  </a:lnTo>
                  <a:lnTo>
                    <a:pt x="9677" y="31761"/>
                  </a:lnTo>
                  <a:lnTo>
                    <a:pt x="0" y="47642"/>
                  </a:lnTo>
                  <a:lnTo>
                    <a:pt x="2416" y="38114"/>
                  </a:lnTo>
                  <a:lnTo>
                    <a:pt x="9677" y="25408"/>
                  </a:lnTo>
                  <a:lnTo>
                    <a:pt x="19360" y="9527"/>
                  </a:lnTo>
                  <a:lnTo>
                    <a:pt x="26622" y="6353"/>
                  </a:lnTo>
                  <a:lnTo>
                    <a:pt x="36305" y="3179"/>
                  </a:lnTo>
                  <a:lnTo>
                    <a:pt x="50827" y="0"/>
                  </a:lnTo>
                  <a:lnTo>
                    <a:pt x="58089" y="3179"/>
                  </a:lnTo>
                  <a:lnTo>
                    <a:pt x="70187" y="6353"/>
                  </a:lnTo>
                  <a:lnTo>
                    <a:pt x="82294" y="12706"/>
                  </a:lnTo>
                  <a:lnTo>
                    <a:pt x="84717" y="19059"/>
                  </a:lnTo>
                  <a:close/>
                </a:path>
              </a:pathLst>
            </a:custGeom>
            <a:solidFill>
              <a:srgbClr val="F2C1A5"/>
            </a:solidFill>
            <a:ln w="0" cap="flat" cmpd="sng" algn="ctr">
              <a:solidFill>
                <a:srgbClr val="F2C1A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4739686" y="1657538"/>
              <a:ext cx="77801" cy="114233"/>
            </a:xfrm>
            <a:custGeom>
              <a:avLst/>
              <a:gdLst/>
              <a:ahLst/>
              <a:cxnLst/>
              <a:rect l="0" t="0" r="0" b="0"/>
              <a:pathLst>
                <a:path w="77457" h="114314">
                  <a:moveTo>
                    <a:pt x="70187" y="15878"/>
                  </a:moveTo>
                  <a:lnTo>
                    <a:pt x="60511" y="31755"/>
                  </a:lnTo>
                  <a:lnTo>
                    <a:pt x="58088" y="44455"/>
                  </a:lnTo>
                  <a:lnTo>
                    <a:pt x="65349" y="76211"/>
                  </a:lnTo>
                  <a:lnTo>
                    <a:pt x="70187" y="82563"/>
                  </a:lnTo>
                  <a:lnTo>
                    <a:pt x="72611" y="88910"/>
                  </a:lnTo>
                  <a:lnTo>
                    <a:pt x="77456" y="98440"/>
                  </a:lnTo>
                  <a:lnTo>
                    <a:pt x="77456" y="107966"/>
                  </a:lnTo>
                  <a:lnTo>
                    <a:pt x="72611" y="107966"/>
                  </a:lnTo>
                  <a:lnTo>
                    <a:pt x="65349" y="114313"/>
                  </a:lnTo>
                  <a:lnTo>
                    <a:pt x="55665" y="114313"/>
                  </a:lnTo>
                  <a:lnTo>
                    <a:pt x="41144" y="107966"/>
                  </a:lnTo>
                  <a:lnTo>
                    <a:pt x="26622" y="104788"/>
                  </a:lnTo>
                  <a:lnTo>
                    <a:pt x="21783" y="95262"/>
                  </a:lnTo>
                  <a:lnTo>
                    <a:pt x="19360" y="88910"/>
                  </a:lnTo>
                  <a:lnTo>
                    <a:pt x="7261" y="76211"/>
                  </a:lnTo>
                  <a:lnTo>
                    <a:pt x="0" y="47633"/>
                  </a:lnTo>
                  <a:lnTo>
                    <a:pt x="9677" y="19056"/>
                  </a:lnTo>
                  <a:lnTo>
                    <a:pt x="19360" y="9526"/>
                  </a:lnTo>
                  <a:lnTo>
                    <a:pt x="33883" y="0"/>
                  </a:lnTo>
                  <a:lnTo>
                    <a:pt x="38728" y="0"/>
                  </a:lnTo>
                  <a:lnTo>
                    <a:pt x="43566" y="3178"/>
                  </a:lnTo>
                  <a:lnTo>
                    <a:pt x="48405" y="3178"/>
                  </a:lnTo>
                  <a:close/>
                </a:path>
              </a:pathLst>
            </a:custGeom>
            <a:solidFill>
              <a:srgbClr val="FFCCC1"/>
            </a:solidFill>
            <a:ln w="0" cap="flat" cmpd="sng" algn="ctr">
              <a:solidFill>
                <a:srgbClr val="FFCCC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5786021" y="1721001"/>
              <a:ext cx="106380" cy="53943"/>
            </a:xfrm>
            <a:custGeom>
              <a:avLst/>
              <a:gdLst/>
              <a:ahLst/>
              <a:cxnLst/>
              <a:rect l="0" t="0" r="0" b="0"/>
              <a:pathLst>
                <a:path w="106493" h="53987">
                  <a:moveTo>
                    <a:pt x="106492" y="9527"/>
                  </a:moveTo>
                  <a:lnTo>
                    <a:pt x="94393" y="25401"/>
                  </a:lnTo>
                  <a:lnTo>
                    <a:pt x="65349" y="44459"/>
                  </a:lnTo>
                  <a:lnTo>
                    <a:pt x="50827" y="53986"/>
                  </a:lnTo>
                  <a:lnTo>
                    <a:pt x="43566" y="53986"/>
                  </a:lnTo>
                  <a:lnTo>
                    <a:pt x="2415" y="44459"/>
                  </a:lnTo>
                  <a:lnTo>
                    <a:pt x="4838" y="41280"/>
                  </a:lnTo>
                  <a:lnTo>
                    <a:pt x="4838" y="34933"/>
                  </a:lnTo>
                  <a:lnTo>
                    <a:pt x="0" y="25401"/>
                  </a:lnTo>
                  <a:lnTo>
                    <a:pt x="9677" y="15875"/>
                  </a:lnTo>
                  <a:lnTo>
                    <a:pt x="21783" y="9527"/>
                  </a:lnTo>
                  <a:lnTo>
                    <a:pt x="50827" y="0"/>
                  </a:lnTo>
                  <a:lnTo>
                    <a:pt x="77448" y="0"/>
                  </a:lnTo>
                  <a:close/>
                </a:path>
              </a:pathLst>
            </a:custGeom>
            <a:solidFill>
              <a:srgbClr val="FFBF3F"/>
            </a:solidFill>
            <a:ln w="0" cap="flat" cmpd="sng" algn="ctr">
              <a:solidFill>
                <a:srgbClr val="FFBF3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4793669" y="1819368"/>
              <a:ext cx="128609" cy="111060"/>
            </a:xfrm>
            <a:custGeom>
              <a:avLst/>
              <a:gdLst/>
              <a:ahLst/>
              <a:cxnLst/>
              <a:rect l="0" t="0" r="0" b="0"/>
              <a:pathLst>
                <a:path w="128283" h="111145">
                  <a:moveTo>
                    <a:pt x="128282" y="111144"/>
                  </a:moveTo>
                  <a:lnTo>
                    <a:pt x="111337" y="111144"/>
                  </a:lnTo>
                  <a:lnTo>
                    <a:pt x="62926" y="111144"/>
                  </a:lnTo>
                  <a:lnTo>
                    <a:pt x="33882" y="104796"/>
                  </a:lnTo>
                  <a:lnTo>
                    <a:pt x="16937" y="98444"/>
                  </a:lnTo>
                  <a:lnTo>
                    <a:pt x="4838" y="85738"/>
                  </a:lnTo>
                  <a:lnTo>
                    <a:pt x="2415" y="73038"/>
                  </a:lnTo>
                  <a:lnTo>
                    <a:pt x="0" y="60337"/>
                  </a:lnTo>
                  <a:lnTo>
                    <a:pt x="0" y="47632"/>
                  </a:lnTo>
                  <a:lnTo>
                    <a:pt x="2415" y="34932"/>
                  </a:lnTo>
                  <a:lnTo>
                    <a:pt x="4838" y="31753"/>
                  </a:lnTo>
                  <a:lnTo>
                    <a:pt x="9676" y="28579"/>
                  </a:lnTo>
                  <a:lnTo>
                    <a:pt x="24205" y="22227"/>
                  </a:lnTo>
                  <a:lnTo>
                    <a:pt x="31466" y="12700"/>
                  </a:lnTo>
                  <a:lnTo>
                    <a:pt x="33882" y="6348"/>
                  </a:lnTo>
                  <a:lnTo>
                    <a:pt x="36305" y="0"/>
                  </a:lnTo>
                  <a:lnTo>
                    <a:pt x="53249" y="31753"/>
                  </a:lnTo>
                  <a:lnTo>
                    <a:pt x="87131" y="79391"/>
                  </a:lnTo>
                  <a:close/>
                </a:path>
              </a:pathLst>
            </a:custGeom>
            <a:solidFill>
              <a:srgbClr val="FFCCC1"/>
            </a:solidFill>
            <a:ln w="0" cap="flat" cmpd="sng" algn="ctr">
              <a:solidFill>
                <a:srgbClr val="FFCCC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4809547" y="1819368"/>
              <a:ext cx="112732" cy="111060"/>
            </a:xfrm>
            <a:custGeom>
              <a:avLst/>
              <a:gdLst/>
              <a:ahLst/>
              <a:cxnLst/>
              <a:rect l="0" t="0" r="0" b="0"/>
              <a:pathLst>
                <a:path w="111346" h="111145">
                  <a:moveTo>
                    <a:pt x="77456" y="111144"/>
                  </a:moveTo>
                  <a:lnTo>
                    <a:pt x="45989" y="98444"/>
                  </a:lnTo>
                  <a:lnTo>
                    <a:pt x="21790" y="85738"/>
                  </a:lnTo>
                  <a:lnTo>
                    <a:pt x="12106" y="73038"/>
                  </a:lnTo>
                  <a:lnTo>
                    <a:pt x="0" y="44458"/>
                  </a:lnTo>
                  <a:lnTo>
                    <a:pt x="0" y="28579"/>
                  </a:lnTo>
                  <a:lnTo>
                    <a:pt x="12106" y="15879"/>
                  </a:lnTo>
                  <a:lnTo>
                    <a:pt x="16945" y="9526"/>
                  </a:lnTo>
                  <a:lnTo>
                    <a:pt x="19367" y="0"/>
                  </a:lnTo>
                  <a:lnTo>
                    <a:pt x="36312" y="31753"/>
                  </a:lnTo>
                  <a:lnTo>
                    <a:pt x="70194" y="79391"/>
                  </a:lnTo>
                  <a:lnTo>
                    <a:pt x="111345" y="111144"/>
                  </a:lnTo>
                  <a:lnTo>
                    <a:pt x="108922" y="111144"/>
                  </a:lnTo>
                  <a:lnTo>
                    <a:pt x="101661" y="111144"/>
                  </a:lnTo>
                  <a:close/>
                </a:path>
              </a:pathLst>
            </a:custGeom>
            <a:solidFill>
              <a:srgbClr val="F2C1A5"/>
            </a:solidFill>
            <a:ln w="0" cap="flat" cmpd="sng" algn="ctr">
              <a:solidFill>
                <a:srgbClr val="F2C1A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5446240" y="1825714"/>
              <a:ext cx="87326" cy="47597"/>
            </a:xfrm>
            <a:custGeom>
              <a:avLst/>
              <a:gdLst/>
              <a:ahLst/>
              <a:cxnLst/>
              <a:rect l="0" t="0" r="0" b="0"/>
              <a:pathLst>
                <a:path w="87133" h="47644">
                  <a:moveTo>
                    <a:pt x="0" y="47643"/>
                  </a:moveTo>
                  <a:lnTo>
                    <a:pt x="4845" y="38115"/>
                  </a:lnTo>
                  <a:lnTo>
                    <a:pt x="9683" y="31762"/>
                  </a:lnTo>
                  <a:lnTo>
                    <a:pt x="16943" y="22235"/>
                  </a:lnTo>
                  <a:lnTo>
                    <a:pt x="31464" y="9533"/>
                  </a:lnTo>
                  <a:lnTo>
                    <a:pt x="60506" y="0"/>
                  </a:lnTo>
                  <a:lnTo>
                    <a:pt x="87132" y="6354"/>
                  </a:lnTo>
                  <a:close/>
                </a:path>
              </a:pathLst>
            </a:custGeom>
            <a:solidFill>
              <a:srgbClr val="FFCCC1"/>
            </a:solidFill>
            <a:ln w="0" cap="flat" cmpd="sng" algn="ctr">
              <a:solidFill>
                <a:srgbClr val="FFCCC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5328746" y="1825714"/>
              <a:ext cx="269919" cy="196735"/>
            </a:xfrm>
            <a:custGeom>
              <a:avLst/>
              <a:gdLst/>
              <a:ahLst/>
              <a:cxnLst/>
              <a:rect l="0" t="0" r="0" b="0"/>
              <a:pathLst>
                <a:path w="271081" h="196894">
                  <a:moveTo>
                    <a:pt x="266242" y="22232"/>
                  </a:moveTo>
                  <a:lnTo>
                    <a:pt x="244460" y="53991"/>
                  </a:lnTo>
                  <a:lnTo>
                    <a:pt x="239614" y="57165"/>
                  </a:lnTo>
                  <a:lnTo>
                    <a:pt x="232354" y="60338"/>
                  </a:lnTo>
                  <a:lnTo>
                    <a:pt x="225093" y="66691"/>
                  </a:lnTo>
                  <a:lnTo>
                    <a:pt x="222677" y="73044"/>
                  </a:lnTo>
                  <a:lnTo>
                    <a:pt x="225093" y="76217"/>
                  </a:lnTo>
                  <a:lnTo>
                    <a:pt x="232354" y="79391"/>
                  </a:lnTo>
                  <a:lnTo>
                    <a:pt x="237199" y="79391"/>
                  </a:lnTo>
                  <a:lnTo>
                    <a:pt x="268658" y="50812"/>
                  </a:lnTo>
                  <a:lnTo>
                    <a:pt x="271080" y="66691"/>
                  </a:lnTo>
                  <a:lnTo>
                    <a:pt x="258981" y="92097"/>
                  </a:lnTo>
                  <a:lnTo>
                    <a:pt x="249298" y="104797"/>
                  </a:lnTo>
                  <a:lnTo>
                    <a:pt x="239614" y="111150"/>
                  </a:lnTo>
                  <a:lnTo>
                    <a:pt x="225093" y="123850"/>
                  </a:lnTo>
                  <a:lnTo>
                    <a:pt x="229938" y="130203"/>
                  </a:lnTo>
                  <a:lnTo>
                    <a:pt x="234776" y="130203"/>
                  </a:lnTo>
                  <a:lnTo>
                    <a:pt x="244460" y="127029"/>
                  </a:lnTo>
                  <a:lnTo>
                    <a:pt x="258981" y="111150"/>
                  </a:lnTo>
                  <a:lnTo>
                    <a:pt x="263820" y="120676"/>
                  </a:lnTo>
                  <a:lnTo>
                    <a:pt x="261397" y="130203"/>
                  </a:lnTo>
                  <a:lnTo>
                    <a:pt x="249298" y="146082"/>
                  </a:lnTo>
                  <a:lnTo>
                    <a:pt x="229938" y="158782"/>
                  </a:lnTo>
                  <a:lnTo>
                    <a:pt x="179105" y="168314"/>
                  </a:lnTo>
                  <a:lnTo>
                    <a:pt x="145224" y="168314"/>
                  </a:lnTo>
                  <a:lnTo>
                    <a:pt x="137963" y="168314"/>
                  </a:lnTo>
                  <a:lnTo>
                    <a:pt x="133117" y="168314"/>
                  </a:lnTo>
                  <a:lnTo>
                    <a:pt x="121019" y="161961"/>
                  </a:lnTo>
                  <a:lnTo>
                    <a:pt x="116180" y="158782"/>
                  </a:lnTo>
                  <a:lnTo>
                    <a:pt x="113758" y="155609"/>
                  </a:lnTo>
                  <a:lnTo>
                    <a:pt x="106497" y="155609"/>
                  </a:lnTo>
                  <a:lnTo>
                    <a:pt x="99236" y="165135"/>
                  </a:lnTo>
                  <a:lnTo>
                    <a:pt x="38727" y="177840"/>
                  </a:lnTo>
                  <a:lnTo>
                    <a:pt x="4838" y="196893"/>
                  </a:lnTo>
                  <a:lnTo>
                    <a:pt x="0" y="181014"/>
                  </a:lnTo>
                  <a:lnTo>
                    <a:pt x="12099" y="139729"/>
                  </a:lnTo>
                  <a:lnTo>
                    <a:pt x="24205" y="136555"/>
                  </a:lnTo>
                  <a:lnTo>
                    <a:pt x="38727" y="133382"/>
                  </a:lnTo>
                  <a:lnTo>
                    <a:pt x="94398" y="114324"/>
                  </a:lnTo>
                  <a:lnTo>
                    <a:pt x="121019" y="98449"/>
                  </a:lnTo>
                  <a:lnTo>
                    <a:pt x="118596" y="57165"/>
                  </a:lnTo>
                  <a:lnTo>
                    <a:pt x="174267" y="38111"/>
                  </a:lnTo>
                  <a:lnTo>
                    <a:pt x="229938" y="12706"/>
                  </a:lnTo>
                  <a:lnTo>
                    <a:pt x="229938" y="3179"/>
                  </a:lnTo>
                  <a:lnTo>
                    <a:pt x="237199" y="0"/>
                  </a:lnTo>
                  <a:lnTo>
                    <a:pt x="244460" y="0"/>
                  </a:lnTo>
                  <a:lnTo>
                    <a:pt x="249298" y="3179"/>
                  </a:lnTo>
                  <a:lnTo>
                    <a:pt x="251721" y="3179"/>
                  </a:lnTo>
                  <a:lnTo>
                    <a:pt x="261397" y="9532"/>
                  </a:lnTo>
                  <a:close/>
                </a:path>
              </a:pathLst>
            </a:custGeom>
            <a:solidFill>
              <a:srgbClr val="FFCCC1"/>
            </a:solidFill>
            <a:ln w="0" cap="flat" cmpd="sng" algn="ctr">
              <a:solidFill>
                <a:srgbClr val="FFCCC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4711106" y="1920909"/>
              <a:ext cx="157189" cy="198322"/>
            </a:xfrm>
            <a:custGeom>
              <a:avLst/>
              <a:gdLst/>
              <a:ahLst/>
              <a:cxnLst/>
              <a:rect l="0" t="0" r="0" b="0"/>
              <a:pathLst>
                <a:path w="157328" h="196894">
                  <a:moveTo>
                    <a:pt x="142805" y="127028"/>
                  </a:moveTo>
                  <a:lnTo>
                    <a:pt x="150065" y="127028"/>
                  </a:lnTo>
                  <a:lnTo>
                    <a:pt x="157327" y="136555"/>
                  </a:lnTo>
                  <a:lnTo>
                    <a:pt x="99231" y="196893"/>
                  </a:lnTo>
                  <a:lnTo>
                    <a:pt x="38720" y="104796"/>
                  </a:lnTo>
                  <a:lnTo>
                    <a:pt x="4838" y="47637"/>
                  </a:lnTo>
                  <a:lnTo>
                    <a:pt x="4838" y="41284"/>
                  </a:lnTo>
                  <a:lnTo>
                    <a:pt x="7261" y="34932"/>
                  </a:lnTo>
                  <a:lnTo>
                    <a:pt x="0" y="28579"/>
                  </a:lnTo>
                  <a:lnTo>
                    <a:pt x="7261" y="22231"/>
                  </a:lnTo>
                  <a:lnTo>
                    <a:pt x="12099" y="19053"/>
                  </a:lnTo>
                  <a:lnTo>
                    <a:pt x="24198" y="9526"/>
                  </a:lnTo>
                  <a:lnTo>
                    <a:pt x="31459" y="6352"/>
                  </a:lnTo>
                  <a:lnTo>
                    <a:pt x="55665" y="0"/>
                  </a:lnTo>
                  <a:lnTo>
                    <a:pt x="67772" y="6352"/>
                  </a:lnTo>
                  <a:lnTo>
                    <a:pt x="106499" y="69864"/>
                  </a:lnTo>
                  <a:close/>
                </a:path>
              </a:pathLst>
            </a:custGeom>
            <a:solidFill>
              <a:srgbClr val="2872CC"/>
            </a:solidFill>
            <a:ln w="0" cap="flat" cmpd="sng" algn="ctr">
              <a:solidFill>
                <a:srgbClr val="2872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4660297" y="1936774"/>
              <a:ext cx="393765" cy="493424"/>
            </a:xfrm>
            <a:custGeom>
              <a:avLst/>
              <a:gdLst/>
              <a:ahLst/>
              <a:cxnLst/>
              <a:rect l="0" t="0" r="0" b="0"/>
              <a:pathLst>
                <a:path w="394532" h="492235">
                  <a:moveTo>
                    <a:pt x="389693" y="12700"/>
                  </a:moveTo>
                  <a:lnTo>
                    <a:pt x="394531" y="19053"/>
                  </a:lnTo>
                  <a:lnTo>
                    <a:pt x="394531" y="25406"/>
                  </a:lnTo>
                  <a:lnTo>
                    <a:pt x="389693" y="31759"/>
                  </a:lnTo>
                  <a:lnTo>
                    <a:pt x="382432" y="47633"/>
                  </a:lnTo>
                  <a:lnTo>
                    <a:pt x="372748" y="53986"/>
                  </a:lnTo>
                  <a:lnTo>
                    <a:pt x="329182" y="104798"/>
                  </a:lnTo>
                  <a:lnTo>
                    <a:pt x="295293" y="146084"/>
                  </a:lnTo>
                  <a:lnTo>
                    <a:pt x="268672" y="190544"/>
                  </a:lnTo>
                  <a:lnTo>
                    <a:pt x="239628" y="235003"/>
                  </a:lnTo>
                  <a:lnTo>
                    <a:pt x="215422" y="279463"/>
                  </a:lnTo>
                  <a:lnTo>
                    <a:pt x="188793" y="327097"/>
                  </a:lnTo>
                  <a:lnTo>
                    <a:pt x="169433" y="371556"/>
                  </a:lnTo>
                  <a:lnTo>
                    <a:pt x="150065" y="422369"/>
                  </a:lnTo>
                  <a:lnTo>
                    <a:pt x="135543" y="444596"/>
                  </a:lnTo>
                  <a:lnTo>
                    <a:pt x="121021" y="466828"/>
                  </a:lnTo>
                  <a:lnTo>
                    <a:pt x="99238" y="482708"/>
                  </a:lnTo>
                  <a:lnTo>
                    <a:pt x="87139" y="485882"/>
                  </a:lnTo>
                  <a:lnTo>
                    <a:pt x="70194" y="492234"/>
                  </a:lnTo>
                  <a:lnTo>
                    <a:pt x="55672" y="492234"/>
                  </a:lnTo>
                  <a:lnTo>
                    <a:pt x="38727" y="485882"/>
                  </a:lnTo>
                  <a:lnTo>
                    <a:pt x="29044" y="479529"/>
                  </a:lnTo>
                  <a:lnTo>
                    <a:pt x="19367" y="470002"/>
                  </a:lnTo>
                  <a:lnTo>
                    <a:pt x="12106" y="454128"/>
                  </a:lnTo>
                  <a:lnTo>
                    <a:pt x="4845" y="441422"/>
                  </a:lnTo>
                  <a:lnTo>
                    <a:pt x="0" y="428721"/>
                  </a:lnTo>
                  <a:lnTo>
                    <a:pt x="4845" y="406489"/>
                  </a:lnTo>
                  <a:lnTo>
                    <a:pt x="24205" y="365203"/>
                  </a:lnTo>
                  <a:lnTo>
                    <a:pt x="48411" y="330271"/>
                  </a:lnTo>
                  <a:lnTo>
                    <a:pt x="89555" y="276284"/>
                  </a:lnTo>
                  <a:lnTo>
                    <a:pt x="150065" y="209597"/>
                  </a:lnTo>
                  <a:lnTo>
                    <a:pt x="193639" y="155611"/>
                  </a:lnTo>
                  <a:lnTo>
                    <a:pt x="239628" y="104798"/>
                  </a:lnTo>
                  <a:lnTo>
                    <a:pt x="326759" y="3174"/>
                  </a:lnTo>
                  <a:lnTo>
                    <a:pt x="334021" y="0"/>
                  </a:lnTo>
                  <a:lnTo>
                    <a:pt x="360649" y="0"/>
                  </a:lnTo>
                  <a:lnTo>
                    <a:pt x="375171" y="6352"/>
                  </a:lnTo>
                  <a:close/>
                </a:path>
              </a:pathLst>
            </a:custGeom>
            <a:solidFill>
              <a:srgbClr val="2872CC"/>
            </a:solidFill>
            <a:ln w="0" cap="flat" cmpd="sng" algn="ctr">
              <a:solidFill>
                <a:srgbClr val="2872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4803196" y="1936774"/>
              <a:ext cx="161952" cy="104714"/>
            </a:xfrm>
            <a:custGeom>
              <a:avLst/>
              <a:gdLst/>
              <a:ahLst/>
              <a:cxnLst/>
              <a:rect l="0" t="0" r="0" b="0"/>
              <a:pathLst>
                <a:path w="162173" h="104802">
                  <a:moveTo>
                    <a:pt x="162172" y="6353"/>
                  </a:moveTo>
                  <a:lnTo>
                    <a:pt x="77455" y="104801"/>
                  </a:lnTo>
                  <a:lnTo>
                    <a:pt x="53250" y="85747"/>
                  </a:lnTo>
                  <a:lnTo>
                    <a:pt x="33889" y="57166"/>
                  </a:lnTo>
                  <a:lnTo>
                    <a:pt x="0" y="0"/>
                  </a:lnTo>
                  <a:lnTo>
                    <a:pt x="19367" y="6353"/>
                  </a:lnTo>
                  <a:lnTo>
                    <a:pt x="58095" y="12701"/>
                  </a:lnTo>
                  <a:lnTo>
                    <a:pt x="101661" y="12701"/>
                  </a:lnTo>
                  <a:close/>
                </a:path>
              </a:pathLst>
            </a:custGeom>
            <a:solidFill>
              <a:srgbClr val="9EFF9E"/>
            </a:solidFill>
            <a:ln w="0" cap="flat" cmpd="sng" algn="ctr">
              <a:solidFill>
                <a:srgbClr val="9EFF9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955621" y="1952640"/>
              <a:ext cx="365185" cy="382364"/>
            </a:xfrm>
            <a:custGeom>
              <a:avLst/>
              <a:gdLst/>
              <a:ahLst/>
              <a:cxnLst/>
              <a:rect l="0" t="0" r="0" b="0"/>
              <a:pathLst>
                <a:path w="365489" h="381072">
                  <a:moveTo>
                    <a:pt x="365488" y="0"/>
                  </a:moveTo>
                  <a:lnTo>
                    <a:pt x="346127" y="47632"/>
                  </a:lnTo>
                  <a:lnTo>
                    <a:pt x="319499" y="101616"/>
                  </a:lnTo>
                  <a:lnTo>
                    <a:pt x="290455" y="149253"/>
                  </a:lnTo>
                  <a:lnTo>
                    <a:pt x="258988" y="193712"/>
                  </a:lnTo>
                  <a:lnTo>
                    <a:pt x="232367" y="193712"/>
                  </a:lnTo>
                  <a:lnTo>
                    <a:pt x="203315" y="184185"/>
                  </a:lnTo>
                  <a:lnTo>
                    <a:pt x="145227" y="161954"/>
                  </a:lnTo>
                  <a:lnTo>
                    <a:pt x="140389" y="165132"/>
                  </a:lnTo>
                  <a:lnTo>
                    <a:pt x="137966" y="165132"/>
                  </a:lnTo>
                  <a:lnTo>
                    <a:pt x="128282" y="171480"/>
                  </a:lnTo>
                  <a:lnTo>
                    <a:pt x="152488" y="244522"/>
                  </a:lnTo>
                  <a:lnTo>
                    <a:pt x="167010" y="295328"/>
                  </a:lnTo>
                  <a:lnTo>
                    <a:pt x="169433" y="342965"/>
                  </a:lnTo>
                  <a:lnTo>
                    <a:pt x="167010" y="371544"/>
                  </a:lnTo>
                  <a:lnTo>
                    <a:pt x="150065" y="381071"/>
                  </a:lnTo>
                  <a:lnTo>
                    <a:pt x="140389" y="381071"/>
                  </a:lnTo>
                  <a:lnTo>
                    <a:pt x="106499" y="323912"/>
                  </a:lnTo>
                  <a:lnTo>
                    <a:pt x="65356" y="263575"/>
                  </a:lnTo>
                  <a:lnTo>
                    <a:pt x="33890" y="219117"/>
                  </a:lnTo>
                  <a:lnTo>
                    <a:pt x="26628" y="212764"/>
                  </a:lnTo>
                  <a:lnTo>
                    <a:pt x="4845" y="190533"/>
                  </a:lnTo>
                  <a:lnTo>
                    <a:pt x="0" y="181006"/>
                  </a:lnTo>
                  <a:lnTo>
                    <a:pt x="0" y="171480"/>
                  </a:lnTo>
                  <a:lnTo>
                    <a:pt x="0" y="165132"/>
                  </a:lnTo>
                  <a:lnTo>
                    <a:pt x="16944" y="146075"/>
                  </a:lnTo>
                  <a:lnTo>
                    <a:pt x="62934" y="82563"/>
                  </a:lnTo>
                  <a:lnTo>
                    <a:pt x="99238" y="44458"/>
                  </a:lnTo>
                  <a:lnTo>
                    <a:pt x="118606" y="34932"/>
                  </a:lnTo>
                  <a:lnTo>
                    <a:pt x="140389" y="25405"/>
                  </a:lnTo>
                  <a:lnTo>
                    <a:pt x="169433" y="25405"/>
                  </a:lnTo>
                  <a:lnTo>
                    <a:pt x="227521" y="15879"/>
                  </a:lnTo>
                  <a:lnTo>
                    <a:pt x="297716" y="9526"/>
                  </a:lnTo>
                  <a:close/>
                </a:path>
              </a:pathLst>
            </a:custGeom>
            <a:solidFill>
              <a:srgbClr val="9EFF9E"/>
            </a:solidFill>
            <a:ln w="0" cap="flat" cmpd="sng" algn="ctr">
              <a:solidFill>
                <a:srgbClr val="9EFF9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4083941" y="1962159"/>
              <a:ext cx="522373" cy="191976"/>
            </a:xfrm>
            <a:custGeom>
              <a:avLst/>
              <a:gdLst/>
              <a:ahLst/>
              <a:cxnLst/>
              <a:rect l="0" t="0" r="0" b="0"/>
              <a:pathLst>
                <a:path w="522823" h="190542">
                  <a:moveTo>
                    <a:pt x="476833" y="34933"/>
                  </a:moveTo>
                  <a:lnTo>
                    <a:pt x="503462" y="73039"/>
                  </a:lnTo>
                  <a:lnTo>
                    <a:pt x="515561" y="82565"/>
                  </a:lnTo>
                  <a:lnTo>
                    <a:pt x="522822" y="85744"/>
                  </a:lnTo>
                  <a:lnTo>
                    <a:pt x="510723" y="107971"/>
                  </a:lnTo>
                  <a:lnTo>
                    <a:pt x="496200" y="120676"/>
                  </a:lnTo>
                  <a:lnTo>
                    <a:pt x="455049" y="139729"/>
                  </a:lnTo>
                  <a:lnTo>
                    <a:pt x="409060" y="155609"/>
                  </a:lnTo>
                  <a:lnTo>
                    <a:pt x="348548" y="168309"/>
                  </a:lnTo>
                  <a:lnTo>
                    <a:pt x="288036" y="174661"/>
                  </a:lnTo>
                  <a:lnTo>
                    <a:pt x="174274" y="187362"/>
                  </a:lnTo>
                  <a:lnTo>
                    <a:pt x="118608" y="190541"/>
                  </a:lnTo>
                  <a:lnTo>
                    <a:pt x="58096" y="187362"/>
                  </a:lnTo>
                  <a:lnTo>
                    <a:pt x="24206" y="171483"/>
                  </a:lnTo>
                  <a:lnTo>
                    <a:pt x="7269" y="161956"/>
                  </a:lnTo>
                  <a:lnTo>
                    <a:pt x="2423" y="155609"/>
                  </a:lnTo>
                  <a:lnTo>
                    <a:pt x="0" y="146077"/>
                  </a:lnTo>
                  <a:lnTo>
                    <a:pt x="2423" y="136551"/>
                  </a:lnTo>
                  <a:lnTo>
                    <a:pt x="7269" y="123850"/>
                  </a:lnTo>
                  <a:lnTo>
                    <a:pt x="60512" y="73039"/>
                  </a:lnTo>
                  <a:lnTo>
                    <a:pt x="108924" y="47633"/>
                  </a:lnTo>
                  <a:lnTo>
                    <a:pt x="154914" y="28580"/>
                  </a:lnTo>
                  <a:lnTo>
                    <a:pt x="210587" y="15880"/>
                  </a:lnTo>
                  <a:lnTo>
                    <a:pt x="266253" y="3174"/>
                  </a:lnTo>
                  <a:lnTo>
                    <a:pt x="321927" y="0"/>
                  </a:lnTo>
                  <a:lnTo>
                    <a:pt x="377600" y="3174"/>
                  </a:lnTo>
                  <a:lnTo>
                    <a:pt x="428428" y="15880"/>
                  </a:lnTo>
                  <a:close/>
                </a:path>
              </a:pathLst>
            </a:custGeom>
            <a:solidFill>
              <a:srgbClr val="E2A58E"/>
            </a:solidFill>
            <a:ln w="0" cap="flat" cmpd="sng" algn="ctr">
              <a:solidFill>
                <a:srgbClr val="E2A58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4585673" y="1984371"/>
              <a:ext cx="209585" cy="264958"/>
            </a:xfrm>
            <a:custGeom>
              <a:avLst/>
              <a:gdLst/>
              <a:ahLst/>
              <a:cxnLst/>
              <a:rect l="0" t="0" r="0" b="0"/>
              <a:pathLst>
                <a:path w="210577" h="263580">
                  <a:moveTo>
                    <a:pt x="118606" y="0"/>
                  </a:moveTo>
                  <a:lnTo>
                    <a:pt x="181532" y="92097"/>
                  </a:lnTo>
                  <a:lnTo>
                    <a:pt x="210576" y="149256"/>
                  </a:lnTo>
                  <a:lnTo>
                    <a:pt x="164587" y="206420"/>
                  </a:lnTo>
                  <a:lnTo>
                    <a:pt x="121021" y="263579"/>
                  </a:lnTo>
                  <a:lnTo>
                    <a:pt x="137966" y="190541"/>
                  </a:lnTo>
                  <a:lnTo>
                    <a:pt x="142804" y="152434"/>
                  </a:lnTo>
                  <a:lnTo>
                    <a:pt x="145227" y="117502"/>
                  </a:lnTo>
                  <a:lnTo>
                    <a:pt x="142804" y="114323"/>
                  </a:lnTo>
                  <a:lnTo>
                    <a:pt x="137966" y="107976"/>
                  </a:lnTo>
                  <a:lnTo>
                    <a:pt x="133128" y="107976"/>
                  </a:lnTo>
                  <a:lnTo>
                    <a:pt x="130705" y="117502"/>
                  </a:lnTo>
                  <a:lnTo>
                    <a:pt x="130705" y="149256"/>
                  </a:lnTo>
                  <a:lnTo>
                    <a:pt x="118606" y="177840"/>
                  </a:lnTo>
                  <a:lnTo>
                    <a:pt x="118606" y="193714"/>
                  </a:lnTo>
                  <a:lnTo>
                    <a:pt x="116183" y="203241"/>
                  </a:lnTo>
                  <a:lnTo>
                    <a:pt x="111345" y="206420"/>
                  </a:lnTo>
                  <a:lnTo>
                    <a:pt x="104076" y="206420"/>
                  </a:lnTo>
                  <a:lnTo>
                    <a:pt x="94400" y="203241"/>
                  </a:lnTo>
                  <a:lnTo>
                    <a:pt x="75032" y="200067"/>
                  </a:lnTo>
                  <a:lnTo>
                    <a:pt x="60510" y="190541"/>
                  </a:lnTo>
                  <a:lnTo>
                    <a:pt x="31466" y="171487"/>
                  </a:lnTo>
                  <a:lnTo>
                    <a:pt x="12106" y="146082"/>
                  </a:lnTo>
                  <a:lnTo>
                    <a:pt x="0" y="117502"/>
                  </a:lnTo>
                  <a:lnTo>
                    <a:pt x="24205" y="85744"/>
                  </a:lnTo>
                  <a:lnTo>
                    <a:pt x="113760" y="0"/>
                  </a:lnTo>
                  <a:close/>
                </a:path>
              </a:pathLst>
            </a:custGeom>
            <a:solidFill>
              <a:srgbClr val="9EFF9E"/>
            </a:solidFill>
            <a:ln w="0" cap="flat" cmpd="sng" algn="ctr">
              <a:solidFill>
                <a:srgbClr val="9EFF9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4341158" y="2047834"/>
              <a:ext cx="106380" cy="53943"/>
            </a:xfrm>
            <a:custGeom>
              <a:avLst/>
              <a:gdLst/>
              <a:ahLst/>
              <a:cxnLst/>
              <a:rect l="0" t="0" r="0" b="0"/>
              <a:pathLst>
                <a:path w="106494" h="53986">
                  <a:moveTo>
                    <a:pt x="96816" y="9527"/>
                  </a:moveTo>
                  <a:lnTo>
                    <a:pt x="99231" y="6348"/>
                  </a:lnTo>
                  <a:lnTo>
                    <a:pt x="101654" y="6348"/>
                  </a:lnTo>
                  <a:lnTo>
                    <a:pt x="104077" y="6348"/>
                  </a:lnTo>
                  <a:lnTo>
                    <a:pt x="106493" y="22227"/>
                  </a:lnTo>
                  <a:lnTo>
                    <a:pt x="106493" y="31754"/>
                  </a:lnTo>
                  <a:lnTo>
                    <a:pt x="104077" y="38106"/>
                  </a:lnTo>
                  <a:lnTo>
                    <a:pt x="79871" y="50807"/>
                  </a:lnTo>
                  <a:lnTo>
                    <a:pt x="67772" y="53985"/>
                  </a:lnTo>
                  <a:lnTo>
                    <a:pt x="41143" y="53985"/>
                  </a:lnTo>
                  <a:lnTo>
                    <a:pt x="16938" y="44459"/>
                  </a:lnTo>
                  <a:lnTo>
                    <a:pt x="4838" y="38106"/>
                  </a:lnTo>
                  <a:lnTo>
                    <a:pt x="0" y="31754"/>
                  </a:lnTo>
                  <a:lnTo>
                    <a:pt x="0" y="25406"/>
                  </a:lnTo>
                  <a:lnTo>
                    <a:pt x="2416" y="22227"/>
                  </a:lnTo>
                  <a:lnTo>
                    <a:pt x="7261" y="12700"/>
                  </a:lnTo>
                  <a:lnTo>
                    <a:pt x="16938" y="6348"/>
                  </a:lnTo>
                  <a:lnTo>
                    <a:pt x="36305" y="0"/>
                  </a:lnTo>
                  <a:lnTo>
                    <a:pt x="62927" y="0"/>
                  </a:lnTo>
                  <a:lnTo>
                    <a:pt x="7261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4355447" y="2060527"/>
              <a:ext cx="77801" cy="25385"/>
            </a:xfrm>
            <a:custGeom>
              <a:avLst/>
              <a:gdLst/>
              <a:ahLst/>
              <a:cxnLst/>
              <a:rect l="0" t="0" r="0" b="0"/>
              <a:pathLst>
                <a:path w="77442" h="25412">
                  <a:moveTo>
                    <a:pt x="77441" y="12708"/>
                  </a:moveTo>
                  <a:lnTo>
                    <a:pt x="77441" y="15883"/>
                  </a:lnTo>
                  <a:lnTo>
                    <a:pt x="72603" y="19057"/>
                  </a:lnTo>
                  <a:lnTo>
                    <a:pt x="65343" y="22236"/>
                  </a:lnTo>
                  <a:lnTo>
                    <a:pt x="60505" y="22236"/>
                  </a:lnTo>
                  <a:lnTo>
                    <a:pt x="55660" y="22236"/>
                  </a:lnTo>
                  <a:lnTo>
                    <a:pt x="48400" y="25411"/>
                  </a:lnTo>
                  <a:lnTo>
                    <a:pt x="41139" y="25411"/>
                  </a:lnTo>
                  <a:lnTo>
                    <a:pt x="33879" y="25411"/>
                  </a:lnTo>
                  <a:lnTo>
                    <a:pt x="29041" y="25411"/>
                  </a:lnTo>
                  <a:lnTo>
                    <a:pt x="21781" y="25411"/>
                  </a:lnTo>
                  <a:lnTo>
                    <a:pt x="12098" y="22236"/>
                  </a:lnTo>
                  <a:lnTo>
                    <a:pt x="2415" y="19057"/>
                  </a:lnTo>
                  <a:lnTo>
                    <a:pt x="0" y="15883"/>
                  </a:lnTo>
                  <a:lnTo>
                    <a:pt x="0" y="12708"/>
                  </a:lnTo>
                  <a:lnTo>
                    <a:pt x="7261" y="6354"/>
                  </a:lnTo>
                  <a:lnTo>
                    <a:pt x="26619" y="0"/>
                  </a:lnTo>
                  <a:lnTo>
                    <a:pt x="41139" y="0"/>
                  </a:lnTo>
                  <a:lnTo>
                    <a:pt x="50822" y="0"/>
                  </a:lnTo>
                  <a:close/>
                </a:path>
              </a:pathLst>
            </a:custGeom>
            <a:solidFill>
              <a:srgbClr val="FFCCC1"/>
            </a:solidFill>
            <a:ln w="0" cap="flat" cmpd="sng" algn="ctr">
              <a:solidFill>
                <a:srgbClr val="FFCCC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4337982" y="2108124"/>
              <a:ext cx="258805" cy="160244"/>
            </a:xfrm>
            <a:custGeom>
              <a:avLst/>
              <a:gdLst/>
              <a:ahLst/>
              <a:cxnLst/>
              <a:rect l="0" t="0" r="0" b="0"/>
              <a:pathLst>
                <a:path w="258989" h="158778">
                  <a:moveTo>
                    <a:pt x="239621" y="0"/>
                  </a:moveTo>
                  <a:lnTo>
                    <a:pt x="258988" y="53989"/>
                  </a:lnTo>
                  <a:lnTo>
                    <a:pt x="244466" y="60336"/>
                  </a:lnTo>
                  <a:lnTo>
                    <a:pt x="179110" y="95267"/>
                  </a:lnTo>
                  <a:lnTo>
                    <a:pt x="154904" y="120672"/>
                  </a:lnTo>
                  <a:lnTo>
                    <a:pt x="145228" y="136551"/>
                  </a:lnTo>
                  <a:lnTo>
                    <a:pt x="118599" y="149251"/>
                  </a:lnTo>
                  <a:lnTo>
                    <a:pt x="87132" y="158777"/>
                  </a:lnTo>
                  <a:lnTo>
                    <a:pt x="67772" y="158777"/>
                  </a:lnTo>
                  <a:lnTo>
                    <a:pt x="60511" y="152430"/>
                  </a:lnTo>
                  <a:lnTo>
                    <a:pt x="84717" y="146077"/>
                  </a:lnTo>
                  <a:lnTo>
                    <a:pt x="82294" y="136551"/>
                  </a:lnTo>
                  <a:lnTo>
                    <a:pt x="75033" y="133377"/>
                  </a:lnTo>
                  <a:lnTo>
                    <a:pt x="43566" y="136551"/>
                  </a:lnTo>
                  <a:lnTo>
                    <a:pt x="33882" y="136551"/>
                  </a:lnTo>
                  <a:lnTo>
                    <a:pt x="26622" y="133377"/>
                  </a:lnTo>
                  <a:lnTo>
                    <a:pt x="21784" y="127025"/>
                  </a:lnTo>
                  <a:lnTo>
                    <a:pt x="12100" y="111146"/>
                  </a:lnTo>
                  <a:lnTo>
                    <a:pt x="14522" y="101620"/>
                  </a:lnTo>
                  <a:lnTo>
                    <a:pt x="16945" y="101620"/>
                  </a:lnTo>
                  <a:lnTo>
                    <a:pt x="24206" y="98446"/>
                  </a:lnTo>
                  <a:lnTo>
                    <a:pt x="43566" y="98446"/>
                  </a:lnTo>
                  <a:lnTo>
                    <a:pt x="43566" y="95267"/>
                  </a:lnTo>
                  <a:lnTo>
                    <a:pt x="38728" y="85741"/>
                  </a:lnTo>
                  <a:lnTo>
                    <a:pt x="33882" y="85741"/>
                  </a:lnTo>
                  <a:lnTo>
                    <a:pt x="26622" y="85741"/>
                  </a:lnTo>
                  <a:lnTo>
                    <a:pt x="21784" y="85741"/>
                  </a:lnTo>
                  <a:lnTo>
                    <a:pt x="9684" y="79389"/>
                  </a:lnTo>
                  <a:lnTo>
                    <a:pt x="4838" y="76215"/>
                  </a:lnTo>
                  <a:lnTo>
                    <a:pt x="0" y="63515"/>
                  </a:lnTo>
                  <a:lnTo>
                    <a:pt x="0" y="53989"/>
                  </a:lnTo>
                  <a:lnTo>
                    <a:pt x="2423" y="50810"/>
                  </a:lnTo>
                  <a:lnTo>
                    <a:pt x="7262" y="44462"/>
                  </a:lnTo>
                  <a:lnTo>
                    <a:pt x="16945" y="44462"/>
                  </a:lnTo>
                  <a:lnTo>
                    <a:pt x="94393" y="38110"/>
                  </a:lnTo>
                  <a:lnTo>
                    <a:pt x="137967" y="28584"/>
                  </a:lnTo>
                  <a:lnTo>
                    <a:pt x="147643" y="34931"/>
                  </a:lnTo>
                  <a:lnTo>
                    <a:pt x="159750" y="34931"/>
                  </a:lnTo>
                  <a:lnTo>
                    <a:pt x="188794" y="28584"/>
                  </a:lnTo>
                  <a:lnTo>
                    <a:pt x="220261" y="15879"/>
                  </a:lnTo>
                  <a:lnTo>
                    <a:pt x="232360" y="9531"/>
                  </a:lnTo>
                  <a:close/>
                </a:path>
              </a:pathLst>
            </a:custGeom>
            <a:solidFill>
              <a:srgbClr val="FFCCC1"/>
            </a:solidFill>
            <a:ln w="0" cap="flat" cmpd="sng" algn="ctr">
              <a:solidFill>
                <a:srgbClr val="FFCCC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4885760" y="2144616"/>
              <a:ext cx="193707" cy="263371"/>
            </a:xfrm>
            <a:custGeom>
              <a:avLst/>
              <a:gdLst/>
              <a:ahLst/>
              <a:cxnLst/>
              <a:rect l="0" t="0" r="0" b="0"/>
              <a:pathLst>
                <a:path w="193633" h="263580">
                  <a:moveTo>
                    <a:pt x="186371" y="165135"/>
                  </a:moveTo>
                  <a:lnTo>
                    <a:pt x="191209" y="177840"/>
                  </a:lnTo>
                  <a:lnTo>
                    <a:pt x="193632" y="190540"/>
                  </a:lnTo>
                  <a:lnTo>
                    <a:pt x="193632" y="206420"/>
                  </a:lnTo>
                  <a:lnTo>
                    <a:pt x="193632" y="225473"/>
                  </a:lnTo>
                  <a:lnTo>
                    <a:pt x="186371" y="234999"/>
                  </a:lnTo>
                  <a:lnTo>
                    <a:pt x="181533" y="241352"/>
                  </a:lnTo>
                  <a:lnTo>
                    <a:pt x="164588" y="254052"/>
                  </a:lnTo>
                  <a:lnTo>
                    <a:pt x="150066" y="263579"/>
                  </a:lnTo>
                  <a:lnTo>
                    <a:pt x="121022" y="254052"/>
                  </a:lnTo>
                  <a:lnTo>
                    <a:pt x="96816" y="241352"/>
                  </a:lnTo>
                  <a:lnTo>
                    <a:pt x="77449" y="222299"/>
                  </a:lnTo>
                  <a:lnTo>
                    <a:pt x="58088" y="193714"/>
                  </a:lnTo>
                  <a:lnTo>
                    <a:pt x="0" y="88923"/>
                  </a:lnTo>
                  <a:lnTo>
                    <a:pt x="19360" y="53990"/>
                  </a:lnTo>
                  <a:lnTo>
                    <a:pt x="50827" y="0"/>
                  </a:lnTo>
                  <a:lnTo>
                    <a:pt x="75033" y="15879"/>
                  </a:lnTo>
                  <a:lnTo>
                    <a:pt x="106493" y="53990"/>
                  </a:lnTo>
                  <a:lnTo>
                    <a:pt x="150066" y="120676"/>
                  </a:lnTo>
                  <a:close/>
                </a:path>
              </a:pathLst>
            </a:custGeom>
            <a:solidFill>
              <a:srgbClr val="2872CC"/>
            </a:solidFill>
            <a:ln w="0" cap="flat" cmpd="sng" algn="ctr">
              <a:solidFill>
                <a:srgbClr val="2872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5730449" y="2173174"/>
              <a:ext cx="223875" cy="76155"/>
            </a:xfrm>
            <a:custGeom>
              <a:avLst/>
              <a:gdLst/>
              <a:ahLst/>
              <a:cxnLst/>
              <a:rect l="0" t="0" r="0" b="0"/>
              <a:pathLst>
                <a:path w="225100" h="76218">
                  <a:moveTo>
                    <a:pt x="225099" y="19054"/>
                  </a:moveTo>
                  <a:lnTo>
                    <a:pt x="220261" y="34934"/>
                  </a:lnTo>
                  <a:lnTo>
                    <a:pt x="225099" y="50809"/>
                  </a:lnTo>
                  <a:lnTo>
                    <a:pt x="220261" y="69868"/>
                  </a:lnTo>
                  <a:lnTo>
                    <a:pt x="205739" y="76217"/>
                  </a:lnTo>
                  <a:lnTo>
                    <a:pt x="2423" y="76217"/>
                  </a:lnTo>
                  <a:lnTo>
                    <a:pt x="0" y="66690"/>
                  </a:lnTo>
                  <a:lnTo>
                    <a:pt x="0" y="34934"/>
                  </a:lnTo>
                  <a:lnTo>
                    <a:pt x="2423" y="34934"/>
                  </a:lnTo>
                  <a:lnTo>
                    <a:pt x="7261" y="34934"/>
                  </a:lnTo>
                  <a:lnTo>
                    <a:pt x="9684" y="28581"/>
                  </a:lnTo>
                  <a:lnTo>
                    <a:pt x="12100" y="28581"/>
                  </a:lnTo>
                  <a:lnTo>
                    <a:pt x="12100" y="22228"/>
                  </a:lnTo>
                  <a:lnTo>
                    <a:pt x="7261" y="22228"/>
                  </a:lnTo>
                  <a:lnTo>
                    <a:pt x="2423" y="19054"/>
                  </a:lnTo>
                  <a:lnTo>
                    <a:pt x="7261" y="6348"/>
                  </a:lnTo>
                  <a:lnTo>
                    <a:pt x="19360" y="3174"/>
                  </a:lnTo>
                  <a:lnTo>
                    <a:pt x="24206" y="0"/>
                  </a:lnTo>
                  <a:lnTo>
                    <a:pt x="60511" y="3174"/>
                  </a:lnTo>
                  <a:lnTo>
                    <a:pt x="121022" y="0"/>
                  </a:lnTo>
                  <a:lnTo>
                    <a:pt x="183956" y="0"/>
                  </a:lnTo>
                  <a:lnTo>
                    <a:pt x="217838" y="6348"/>
                  </a:lnTo>
                  <a:close/>
                </a:path>
              </a:pathLst>
            </a:custGeom>
            <a:solidFill>
              <a:srgbClr val="E2A58E"/>
            </a:solidFill>
            <a:ln w="0" cap="flat" cmpd="sng" algn="ctr">
              <a:solidFill>
                <a:srgbClr val="E2A58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4855593" y="2258849"/>
              <a:ext cx="71449" cy="76155"/>
            </a:xfrm>
            <a:custGeom>
              <a:avLst/>
              <a:gdLst/>
              <a:ahLst/>
              <a:cxnLst/>
              <a:rect l="0" t="0" r="0" b="0"/>
              <a:pathLst>
                <a:path w="70195" h="76218">
                  <a:moveTo>
                    <a:pt x="70194" y="76217"/>
                  </a:moveTo>
                  <a:lnTo>
                    <a:pt x="62933" y="73043"/>
                  </a:lnTo>
                  <a:lnTo>
                    <a:pt x="29051" y="73043"/>
                  </a:lnTo>
                  <a:lnTo>
                    <a:pt x="12106" y="69865"/>
                  </a:lnTo>
                  <a:lnTo>
                    <a:pt x="4845" y="66691"/>
                  </a:lnTo>
                  <a:lnTo>
                    <a:pt x="0" y="47638"/>
                  </a:lnTo>
                  <a:lnTo>
                    <a:pt x="4845" y="34932"/>
                  </a:lnTo>
                  <a:lnTo>
                    <a:pt x="16944" y="0"/>
                  </a:lnTo>
                  <a:lnTo>
                    <a:pt x="31466" y="19058"/>
                  </a:lnTo>
                  <a:close/>
                </a:path>
              </a:pathLst>
            </a:custGeom>
            <a:solidFill>
              <a:srgbClr val="9EFF9E"/>
            </a:solidFill>
            <a:ln w="0" cap="flat" cmpd="sng" algn="ctr">
              <a:solidFill>
                <a:srgbClr val="9EFF9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5792372" y="2262022"/>
              <a:ext cx="95266" cy="577512"/>
            </a:xfrm>
            <a:custGeom>
              <a:avLst/>
              <a:gdLst/>
              <a:ahLst/>
              <a:cxnLst/>
              <a:rect l="0" t="0" r="0" b="0"/>
              <a:pathLst>
                <a:path w="94401" h="577965">
                  <a:moveTo>
                    <a:pt x="87139" y="6348"/>
                  </a:moveTo>
                  <a:lnTo>
                    <a:pt x="87139" y="66686"/>
                  </a:lnTo>
                  <a:lnTo>
                    <a:pt x="87139" y="187362"/>
                  </a:lnTo>
                  <a:lnTo>
                    <a:pt x="89562" y="247700"/>
                  </a:lnTo>
                  <a:lnTo>
                    <a:pt x="89562" y="327091"/>
                  </a:lnTo>
                  <a:lnTo>
                    <a:pt x="91977" y="406482"/>
                  </a:lnTo>
                  <a:lnTo>
                    <a:pt x="94400" y="482694"/>
                  </a:lnTo>
                  <a:lnTo>
                    <a:pt x="89562" y="565264"/>
                  </a:lnTo>
                  <a:lnTo>
                    <a:pt x="60515" y="574790"/>
                  </a:lnTo>
                  <a:lnTo>
                    <a:pt x="43569" y="577964"/>
                  </a:lnTo>
                  <a:lnTo>
                    <a:pt x="26623" y="574790"/>
                  </a:lnTo>
                  <a:lnTo>
                    <a:pt x="14523" y="568437"/>
                  </a:lnTo>
                  <a:lnTo>
                    <a:pt x="2415" y="536684"/>
                  </a:lnTo>
                  <a:lnTo>
                    <a:pt x="0" y="523979"/>
                  </a:lnTo>
                  <a:lnTo>
                    <a:pt x="4838" y="127024"/>
                  </a:lnTo>
                  <a:lnTo>
                    <a:pt x="2415" y="0"/>
                  </a:lnTo>
                  <a:close/>
                </a:path>
              </a:pathLst>
            </a:custGeom>
            <a:solidFill>
              <a:srgbClr val="B76860"/>
            </a:solidFill>
            <a:ln w="0" cap="flat" cmpd="sng" algn="ctr">
              <a:solidFill>
                <a:srgbClr val="B768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5897164" y="2268368"/>
              <a:ext cx="41282" cy="567993"/>
            </a:xfrm>
            <a:custGeom>
              <a:avLst/>
              <a:gdLst/>
              <a:ahLst/>
              <a:cxnLst/>
              <a:rect l="0" t="0" r="0" b="0"/>
              <a:pathLst>
                <a:path w="41144" h="568443">
                  <a:moveTo>
                    <a:pt x="33882" y="0"/>
                  </a:moveTo>
                  <a:lnTo>
                    <a:pt x="36305" y="22232"/>
                  </a:lnTo>
                  <a:lnTo>
                    <a:pt x="36305" y="60338"/>
                  </a:lnTo>
                  <a:lnTo>
                    <a:pt x="41143" y="79391"/>
                  </a:lnTo>
                  <a:lnTo>
                    <a:pt x="38728" y="492225"/>
                  </a:lnTo>
                  <a:lnTo>
                    <a:pt x="31467" y="523983"/>
                  </a:lnTo>
                  <a:lnTo>
                    <a:pt x="24206" y="543037"/>
                  </a:lnTo>
                  <a:lnTo>
                    <a:pt x="9684" y="562089"/>
                  </a:lnTo>
                  <a:lnTo>
                    <a:pt x="2416" y="568442"/>
                  </a:lnTo>
                  <a:lnTo>
                    <a:pt x="0" y="511278"/>
                  </a:lnTo>
                  <a:lnTo>
                    <a:pt x="2416" y="454119"/>
                  </a:lnTo>
                  <a:lnTo>
                    <a:pt x="2416" y="396955"/>
                  </a:lnTo>
                  <a:lnTo>
                    <a:pt x="4838" y="257231"/>
                  </a:lnTo>
                  <a:lnTo>
                    <a:pt x="4838" y="82570"/>
                  </a:lnTo>
                  <a:lnTo>
                    <a:pt x="9684" y="0"/>
                  </a:lnTo>
                  <a:close/>
                </a:path>
              </a:pathLst>
            </a:custGeom>
            <a:solidFill>
              <a:srgbClr val="933326"/>
            </a:solidFill>
            <a:ln w="0" cap="flat" cmpd="sng" algn="ctr">
              <a:solidFill>
                <a:srgbClr val="9333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4988965" y="2328658"/>
              <a:ext cx="46045" cy="47597"/>
            </a:xfrm>
            <a:custGeom>
              <a:avLst/>
              <a:gdLst/>
              <a:ahLst/>
              <a:cxnLst/>
              <a:rect l="0" t="0" r="0" b="0"/>
              <a:pathLst>
                <a:path w="45990" h="47643">
                  <a:moveTo>
                    <a:pt x="45989" y="22234"/>
                  </a:moveTo>
                  <a:lnTo>
                    <a:pt x="45989" y="34935"/>
                  </a:lnTo>
                  <a:lnTo>
                    <a:pt x="43566" y="41289"/>
                  </a:lnTo>
                  <a:lnTo>
                    <a:pt x="36305" y="44463"/>
                  </a:lnTo>
                  <a:lnTo>
                    <a:pt x="21783" y="47642"/>
                  </a:lnTo>
                  <a:lnTo>
                    <a:pt x="12099" y="44463"/>
                  </a:lnTo>
                  <a:lnTo>
                    <a:pt x="2416" y="38115"/>
                  </a:lnTo>
                  <a:lnTo>
                    <a:pt x="0" y="25408"/>
                  </a:lnTo>
                  <a:lnTo>
                    <a:pt x="0" y="12706"/>
                  </a:lnTo>
                  <a:lnTo>
                    <a:pt x="4838" y="6353"/>
                  </a:lnTo>
                  <a:lnTo>
                    <a:pt x="16945" y="0"/>
                  </a:lnTo>
                  <a:lnTo>
                    <a:pt x="26621" y="0"/>
                  </a:lnTo>
                  <a:lnTo>
                    <a:pt x="33882" y="6353"/>
                  </a:lnTo>
                  <a:lnTo>
                    <a:pt x="41143" y="1270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4596787" y="2338177"/>
              <a:ext cx="562068" cy="548954"/>
            </a:xfrm>
            <a:custGeom>
              <a:avLst/>
              <a:gdLst/>
              <a:ahLst/>
              <a:cxnLst/>
              <a:rect l="0" t="0" r="0" b="0"/>
              <a:pathLst>
                <a:path w="561528" h="549395">
                  <a:moveTo>
                    <a:pt x="338854" y="9527"/>
                  </a:moveTo>
                  <a:lnTo>
                    <a:pt x="350953" y="31759"/>
                  </a:lnTo>
                  <a:lnTo>
                    <a:pt x="377582" y="60339"/>
                  </a:lnTo>
                  <a:lnTo>
                    <a:pt x="392103" y="73044"/>
                  </a:lnTo>
                  <a:lnTo>
                    <a:pt x="409048" y="79392"/>
                  </a:lnTo>
                  <a:lnTo>
                    <a:pt x="428408" y="82571"/>
                  </a:lnTo>
                  <a:lnTo>
                    <a:pt x="447768" y="79392"/>
                  </a:lnTo>
                  <a:lnTo>
                    <a:pt x="469558" y="69866"/>
                  </a:lnTo>
                  <a:lnTo>
                    <a:pt x="479234" y="53991"/>
                  </a:lnTo>
                  <a:lnTo>
                    <a:pt x="496179" y="31759"/>
                  </a:lnTo>
                  <a:lnTo>
                    <a:pt x="498602" y="12706"/>
                  </a:lnTo>
                  <a:lnTo>
                    <a:pt x="534906" y="9527"/>
                  </a:lnTo>
                  <a:lnTo>
                    <a:pt x="534906" y="47638"/>
                  </a:lnTo>
                  <a:lnTo>
                    <a:pt x="525223" y="88919"/>
                  </a:lnTo>
                  <a:lnTo>
                    <a:pt x="510701" y="127030"/>
                  </a:lnTo>
                  <a:lnTo>
                    <a:pt x="496179" y="165137"/>
                  </a:lnTo>
                  <a:lnTo>
                    <a:pt x="484080" y="203243"/>
                  </a:lnTo>
                  <a:lnTo>
                    <a:pt x="479234" y="241354"/>
                  </a:lnTo>
                  <a:lnTo>
                    <a:pt x="481657" y="279461"/>
                  </a:lnTo>
                  <a:lnTo>
                    <a:pt x="517961" y="358852"/>
                  </a:lnTo>
                  <a:lnTo>
                    <a:pt x="547005" y="416017"/>
                  </a:lnTo>
                  <a:lnTo>
                    <a:pt x="561527" y="479529"/>
                  </a:lnTo>
                  <a:lnTo>
                    <a:pt x="561527" y="485877"/>
                  </a:lnTo>
                  <a:lnTo>
                    <a:pt x="559112" y="495409"/>
                  </a:lnTo>
                  <a:lnTo>
                    <a:pt x="554266" y="501756"/>
                  </a:lnTo>
                  <a:lnTo>
                    <a:pt x="547005" y="508109"/>
                  </a:lnTo>
                  <a:lnTo>
                    <a:pt x="525223" y="523988"/>
                  </a:lnTo>
                  <a:lnTo>
                    <a:pt x="517961" y="527163"/>
                  </a:lnTo>
                  <a:lnTo>
                    <a:pt x="508278" y="527163"/>
                  </a:lnTo>
                  <a:lnTo>
                    <a:pt x="481657" y="533515"/>
                  </a:lnTo>
                  <a:lnTo>
                    <a:pt x="409048" y="549394"/>
                  </a:lnTo>
                  <a:lnTo>
                    <a:pt x="382420" y="549394"/>
                  </a:lnTo>
                  <a:lnTo>
                    <a:pt x="358214" y="546216"/>
                  </a:lnTo>
                  <a:lnTo>
                    <a:pt x="346115" y="539868"/>
                  </a:lnTo>
                  <a:lnTo>
                    <a:pt x="336431" y="533515"/>
                  </a:lnTo>
                  <a:lnTo>
                    <a:pt x="307388" y="511283"/>
                  </a:lnTo>
                  <a:lnTo>
                    <a:pt x="307388" y="457297"/>
                  </a:lnTo>
                  <a:lnTo>
                    <a:pt x="307388" y="403312"/>
                  </a:lnTo>
                  <a:lnTo>
                    <a:pt x="307388" y="346152"/>
                  </a:lnTo>
                  <a:lnTo>
                    <a:pt x="300127" y="295340"/>
                  </a:lnTo>
                  <a:lnTo>
                    <a:pt x="307388" y="285813"/>
                  </a:lnTo>
                  <a:lnTo>
                    <a:pt x="307388" y="276287"/>
                  </a:lnTo>
                  <a:lnTo>
                    <a:pt x="307388" y="263581"/>
                  </a:lnTo>
                  <a:lnTo>
                    <a:pt x="319487" y="263581"/>
                  </a:lnTo>
                  <a:lnTo>
                    <a:pt x="324332" y="263581"/>
                  </a:lnTo>
                  <a:lnTo>
                    <a:pt x="329171" y="257234"/>
                  </a:lnTo>
                  <a:lnTo>
                    <a:pt x="329171" y="250881"/>
                  </a:lnTo>
                  <a:lnTo>
                    <a:pt x="319487" y="247702"/>
                  </a:lnTo>
                  <a:lnTo>
                    <a:pt x="278344" y="244528"/>
                  </a:lnTo>
                  <a:lnTo>
                    <a:pt x="232356" y="235002"/>
                  </a:lnTo>
                  <a:lnTo>
                    <a:pt x="220257" y="228649"/>
                  </a:lnTo>
                  <a:lnTo>
                    <a:pt x="212988" y="235002"/>
                  </a:lnTo>
                  <a:lnTo>
                    <a:pt x="212988" y="241354"/>
                  </a:lnTo>
                  <a:lnTo>
                    <a:pt x="215411" y="244528"/>
                  </a:lnTo>
                  <a:lnTo>
                    <a:pt x="222672" y="247702"/>
                  </a:lnTo>
                  <a:lnTo>
                    <a:pt x="225095" y="308041"/>
                  </a:lnTo>
                  <a:lnTo>
                    <a:pt x="225095" y="374732"/>
                  </a:lnTo>
                  <a:lnTo>
                    <a:pt x="220257" y="438244"/>
                  </a:lnTo>
                  <a:lnTo>
                    <a:pt x="212988" y="498583"/>
                  </a:lnTo>
                  <a:lnTo>
                    <a:pt x="205728" y="511283"/>
                  </a:lnTo>
                  <a:lnTo>
                    <a:pt x="203312" y="514462"/>
                  </a:lnTo>
                  <a:lnTo>
                    <a:pt x="183945" y="514462"/>
                  </a:lnTo>
                  <a:lnTo>
                    <a:pt x="142802" y="508109"/>
                  </a:lnTo>
                  <a:lnTo>
                    <a:pt x="113759" y="501756"/>
                  </a:lnTo>
                  <a:lnTo>
                    <a:pt x="67771" y="473177"/>
                  </a:lnTo>
                  <a:lnTo>
                    <a:pt x="0" y="419191"/>
                  </a:lnTo>
                  <a:lnTo>
                    <a:pt x="9676" y="390611"/>
                  </a:lnTo>
                  <a:lnTo>
                    <a:pt x="36304" y="317567"/>
                  </a:lnTo>
                  <a:lnTo>
                    <a:pt x="55664" y="263581"/>
                  </a:lnTo>
                  <a:lnTo>
                    <a:pt x="79869" y="215948"/>
                  </a:lnTo>
                  <a:lnTo>
                    <a:pt x="87130" y="219122"/>
                  </a:lnTo>
                  <a:lnTo>
                    <a:pt x="101652" y="219122"/>
                  </a:lnTo>
                  <a:lnTo>
                    <a:pt x="108913" y="212775"/>
                  </a:lnTo>
                  <a:lnTo>
                    <a:pt x="101652" y="206422"/>
                  </a:lnTo>
                  <a:lnTo>
                    <a:pt x="75031" y="181016"/>
                  </a:lnTo>
                  <a:lnTo>
                    <a:pt x="62925" y="168311"/>
                  </a:lnTo>
                  <a:lnTo>
                    <a:pt x="53249" y="146083"/>
                  </a:lnTo>
                  <a:lnTo>
                    <a:pt x="48403" y="114325"/>
                  </a:lnTo>
                  <a:lnTo>
                    <a:pt x="55664" y="53991"/>
                  </a:lnTo>
                  <a:lnTo>
                    <a:pt x="67771" y="73044"/>
                  </a:lnTo>
                  <a:lnTo>
                    <a:pt x="79869" y="85745"/>
                  </a:lnTo>
                  <a:lnTo>
                    <a:pt x="91969" y="98450"/>
                  </a:lnTo>
                  <a:lnTo>
                    <a:pt x="125858" y="104798"/>
                  </a:lnTo>
                  <a:lnTo>
                    <a:pt x="142802" y="104798"/>
                  </a:lnTo>
                  <a:lnTo>
                    <a:pt x="162162" y="101624"/>
                  </a:lnTo>
                  <a:lnTo>
                    <a:pt x="179107" y="88919"/>
                  </a:lnTo>
                  <a:lnTo>
                    <a:pt x="198467" y="73044"/>
                  </a:lnTo>
                  <a:lnTo>
                    <a:pt x="205728" y="57165"/>
                  </a:lnTo>
                  <a:lnTo>
                    <a:pt x="242040" y="0"/>
                  </a:lnTo>
                  <a:lnTo>
                    <a:pt x="278344" y="6353"/>
                  </a:lnTo>
                  <a:close/>
                </a:path>
              </a:pathLst>
            </a:custGeom>
            <a:solidFill>
              <a:srgbClr val="2872CC"/>
            </a:solidFill>
            <a:ln w="0" cap="flat" cmpd="sng" algn="ctr">
              <a:solidFill>
                <a:srgbClr val="2872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4706343" y="2500008"/>
              <a:ext cx="300086" cy="387123"/>
            </a:xfrm>
            <a:custGeom>
              <a:avLst/>
              <a:gdLst/>
              <a:ahLst/>
              <a:cxnLst/>
              <a:rect l="0" t="0" r="0" b="0"/>
              <a:pathLst>
                <a:path w="300140" h="387425">
                  <a:moveTo>
                    <a:pt x="53250" y="0"/>
                  </a:moveTo>
                  <a:lnTo>
                    <a:pt x="215422" y="28579"/>
                  </a:lnTo>
                  <a:lnTo>
                    <a:pt x="220260" y="28579"/>
                  </a:lnTo>
                  <a:lnTo>
                    <a:pt x="225098" y="25406"/>
                  </a:lnTo>
                  <a:lnTo>
                    <a:pt x="234782" y="25406"/>
                  </a:lnTo>
                  <a:lnTo>
                    <a:pt x="244466" y="28579"/>
                  </a:lnTo>
                  <a:lnTo>
                    <a:pt x="256565" y="31753"/>
                  </a:lnTo>
                  <a:lnTo>
                    <a:pt x="261411" y="38106"/>
                  </a:lnTo>
                  <a:lnTo>
                    <a:pt x="261411" y="50811"/>
                  </a:lnTo>
                  <a:lnTo>
                    <a:pt x="256565" y="66685"/>
                  </a:lnTo>
                  <a:lnTo>
                    <a:pt x="242043" y="117496"/>
                  </a:lnTo>
                  <a:lnTo>
                    <a:pt x="242043" y="177833"/>
                  </a:lnTo>
                  <a:lnTo>
                    <a:pt x="249304" y="231818"/>
                  </a:lnTo>
                  <a:lnTo>
                    <a:pt x="249304" y="257223"/>
                  </a:lnTo>
                  <a:lnTo>
                    <a:pt x="292877" y="377897"/>
                  </a:lnTo>
                  <a:lnTo>
                    <a:pt x="292877" y="381071"/>
                  </a:lnTo>
                  <a:lnTo>
                    <a:pt x="300139" y="387424"/>
                  </a:lnTo>
                  <a:lnTo>
                    <a:pt x="275933" y="387424"/>
                  </a:lnTo>
                  <a:lnTo>
                    <a:pt x="244466" y="381071"/>
                  </a:lnTo>
                  <a:lnTo>
                    <a:pt x="225098" y="371545"/>
                  </a:lnTo>
                  <a:lnTo>
                    <a:pt x="198477" y="349313"/>
                  </a:lnTo>
                  <a:lnTo>
                    <a:pt x="198477" y="295329"/>
                  </a:lnTo>
                  <a:lnTo>
                    <a:pt x="198477" y="241344"/>
                  </a:lnTo>
                  <a:lnTo>
                    <a:pt x="198477" y="184186"/>
                  </a:lnTo>
                  <a:lnTo>
                    <a:pt x="191216" y="133375"/>
                  </a:lnTo>
                  <a:lnTo>
                    <a:pt x="198477" y="123848"/>
                  </a:lnTo>
                  <a:lnTo>
                    <a:pt x="198477" y="114322"/>
                  </a:lnTo>
                  <a:lnTo>
                    <a:pt x="198477" y="101617"/>
                  </a:lnTo>
                  <a:lnTo>
                    <a:pt x="210576" y="101617"/>
                  </a:lnTo>
                  <a:lnTo>
                    <a:pt x="215422" y="101617"/>
                  </a:lnTo>
                  <a:lnTo>
                    <a:pt x="220260" y="95269"/>
                  </a:lnTo>
                  <a:lnTo>
                    <a:pt x="220260" y="88917"/>
                  </a:lnTo>
                  <a:lnTo>
                    <a:pt x="210576" y="85738"/>
                  </a:lnTo>
                  <a:lnTo>
                    <a:pt x="169433" y="82564"/>
                  </a:lnTo>
                  <a:lnTo>
                    <a:pt x="123444" y="73038"/>
                  </a:lnTo>
                  <a:lnTo>
                    <a:pt x="111345" y="66685"/>
                  </a:lnTo>
                  <a:lnTo>
                    <a:pt x="104077" y="73038"/>
                  </a:lnTo>
                  <a:lnTo>
                    <a:pt x="104077" y="79390"/>
                  </a:lnTo>
                  <a:lnTo>
                    <a:pt x="106500" y="82564"/>
                  </a:lnTo>
                  <a:lnTo>
                    <a:pt x="113760" y="85738"/>
                  </a:lnTo>
                  <a:lnTo>
                    <a:pt x="116183" y="146075"/>
                  </a:lnTo>
                  <a:lnTo>
                    <a:pt x="116183" y="212765"/>
                  </a:lnTo>
                  <a:lnTo>
                    <a:pt x="111345" y="276276"/>
                  </a:lnTo>
                  <a:lnTo>
                    <a:pt x="104077" y="336613"/>
                  </a:lnTo>
                  <a:lnTo>
                    <a:pt x="96816" y="349313"/>
                  </a:lnTo>
                  <a:lnTo>
                    <a:pt x="94400" y="352492"/>
                  </a:lnTo>
                  <a:lnTo>
                    <a:pt x="60511" y="352492"/>
                  </a:lnTo>
                  <a:lnTo>
                    <a:pt x="53250" y="352492"/>
                  </a:lnTo>
                  <a:lnTo>
                    <a:pt x="48412" y="352492"/>
                  </a:lnTo>
                  <a:lnTo>
                    <a:pt x="0" y="304855"/>
                  </a:lnTo>
                  <a:lnTo>
                    <a:pt x="36305" y="266749"/>
                  </a:lnTo>
                  <a:lnTo>
                    <a:pt x="60511" y="171480"/>
                  </a:lnTo>
                  <a:close/>
                </a:path>
              </a:pathLst>
            </a:custGeom>
            <a:solidFill>
              <a:srgbClr val="1133FF"/>
            </a:solidFill>
            <a:ln w="0" cap="flat" cmpd="sng" algn="ctr">
              <a:solidFill>
                <a:srgbClr val="1133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5001667" y="2338177"/>
              <a:ext cx="23816" cy="25385"/>
            </a:xfrm>
            <a:custGeom>
              <a:avLst/>
              <a:gdLst/>
              <a:ahLst/>
              <a:cxnLst/>
              <a:rect l="0" t="0" r="0" b="0"/>
              <a:pathLst>
                <a:path w="24207" h="25412">
                  <a:moveTo>
                    <a:pt x="24206" y="12708"/>
                  </a:moveTo>
                  <a:lnTo>
                    <a:pt x="24206" y="15883"/>
                  </a:lnTo>
                  <a:lnTo>
                    <a:pt x="21783" y="22237"/>
                  </a:lnTo>
                  <a:lnTo>
                    <a:pt x="19368" y="22237"/>
                  </a:lnTo>
                  <a:lnTo>
                    <a:pt x="16944" y="25411"/>
                  </a:lnTo>
                  <a:lnTo>
                    <a:pt x="4845" y="22237"/>
                  </a:lnTo>
                  <a:lnTo>
                    <a:pt x="0" y="15883"/>
                  </a:lnTo>
                  <a:lnTo>
                    <a:pt x="0" y="9529"/>
                  </a:lnTo>
                  <a:lnTo>
                    <a:pt x="4845" y="3180"/>
                  </a:lnTo>
                  <a:lnTo>
                    <a:pt x="9684" y="0"/>
                  </a:lnTo>
                  <a:lnTo>
                    <a:pt x="14522" y="3180"/>
                  </a:lnTo>
                  <a:lnTo>
                    <a:pt x="16944" y="6354"/>
                  </a:lnTo>
                  <a:lnTo>
                    <a:pt x="19368" y="9529"/>
                  </a:lnTo>
                  <a:close/>
                </a:path>
              </a:pathLst>
            </a:custGeom>
            <a:solidFill>
              <a:srgbClr val="FF9E5E"/>
            </a:solidFill>
            <a:ln w="0" cap="flat" cmpd="sng" algn="ctr">
              <a:solidFill>
                <a:srgbClr val="FF9E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4706343" y="2344524"/>
              <a:ext cx="47633" cy="47597"/>
            </a:xfrm>
            <a:custGeom>
              <a:avLst/>
              <a:gdLst/>
              <a:ahLst/>
              <a:cxnLst/>
              <a:rect l="0" t="0" r="0" b="0"/>
              <a:pathLst>
                <a:path w="48413" h="47644">
                  <a:moveTo>
                    <a:pt x="48412" y="25409"/>
                  </a:moveTo>
                  <a:lnTo>
                    <a:pt x="48412" y="31762"/>
                  </a:lnTo>
                  <a:lnTo>
                    <a:pt x="48412" y="38110"/>
                  </a:lnTo>
                  <a:lnTo>
                    <a:pt x="43566" y="41289"/>
                  </a:lnTo>
                  <a:lnTo>
                    <a:pt x="41150" y="44464"/>
                  </a:lnTo>
                  <a:lnTo>
                    <a:pt x="29044" y="47643"/>
                  </a:lnTo>
                  <a:lnTo>
                    <a:pt x="21783" y="47643"/>
                  </a:lnTo>
                  <a:lnTo>
                    <a:pt x="9684" y="44464"/>
                  </a:lnTo>
                  <a:lnTo>
                    <a:pt x="4845" y="41289"/>
                  </a:lnTo>
                  <a:lnTo>
                    <a:pt x="0" y="34936"/>
                  </a:lnTo>
                  <a:lnTo>
                    <a:pt x="0" y="28583"/>
                  </a:lnTo>
                  <a:lnTo>
                    <a:pt x="0" y="22234"/>
                  </a:lnTo>
                  <a:lnTo>
                    <a:pt x="4845" y="9528"/>
                  </a:lnTo>
                  <a:lnTo>
                    <a:pt x="9684" y="3174"/>
                  </a:lnTo>
                  <a:lnTo>
                    <a:pt x="19368" y="0"/>
                  </a:lnTo>
                  <a:lnTo>
                    <a:pt x="29044" y="3174"/>
                  </a:lnTo>
                  <a:lnTo>
                    <a:pt x="38728" y="9528"/>
                  </a:lnTo>
                  <a:lnTo>
                    <a:pt x="43566" y="1905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4723808" y="2360389"/>
              <a:ext cx="19053" cy="19039"/>
            </a:xfrm>
            <a:custGeom>
              <a:avLst/>
              <a:gdLst/>
              <a:ahLst/>
              <a:cxnLst/>
              <a:rect l="0" t="0" r="0" b="0"/>
              <a:pathLst>
                <a:path w="19361" h="19054">
                  <a:moveTo>
                    <a:pt x="19360" y="12701"/>
                  </a:moveTo>
                  <a:lnTo>
                    <a:pt x="9684" y="19053"/>
                  </a:lnTo>
                  <a:lnTo>
                    <a:pt x="2423" y="9527"/>
                  </a:lnTo>
                  <a:lnTo>
                    <a:pt x="0" y="9527"/>
                  </a:lnTo>
                  <a:lnTo>
                    <a:pt x="0" y="6353"/>
                  </a:lnTo>
                  <a:lnTo>
                    <a:pt x="0" y="3174"/>
                  </a:lnTo>
                  <a:lnTo>
                    <a:pt x="4838" y="0"/>
                  </a:lnTo>
                  <a:lnTo>
                    <a:pt x="19360" y="9527"/>
                  </a:lnTo>
                  <a:close/>
                </a:path>
              </a:pathLst>
            </a:custGeom>
            <a:solidFill>
              <a:srgbClr val="FF9E5E"/>
            </a:solidFill>
            <a:ln w="0" cap="flat" cmpd="sng" algn="ctr">
              <a:solidFill>
                <a:srgbClr val="FF9E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5471644" y="2715781"/>
              <a:ext cx="290560" cy="225293"/>
            </a:xfrm>
            <a:custGeom>
              <a:avLst/>
              <a:gdLst/>
              <a:ahLst/>
              <a:cxnLst/>
              <a:rect l="0" t="0" r="0" b="0"/>
              <a:pathLst>
                <a:path w="290457" h="225484">
                  <a:moveTo>
                    <a:pt x="290456" y="3179"/>
                  </a:moveTo>
                  <a:lnTo>
                    <a:pt x="280772" y="12706"/>
                  </a:lnTo>
                  <a:lnTo>
                    <a:pt x="261412" y="31760"/>
                  </a:lnTo>
                  <a:lnTo>
                    <a:pt x="200901" y="73047"/>
                  </a:lnTo>
                  <a:lnTo>
                    <a:pt x="128283" y="149262"/>
                  </a:lnTo>
                  <a:lnTo>
                    <a:pt x="125861" y="158789"/>
                  </a:lnTo>
                  <a:lnTo>
                    <a:pt x="123445" y="171495"/>
                  </a:lnTo>
                  <a:lnTo>
                    <a:pt x="116184" y="177843"/>
                  </a:lnTo>
                  <a:lnTo>
                    <a:pt x="94401" y="196902"/>
                  </a:lnTo>
                  <a:lnTo>
                    <a:pt x="65350" y="225483"/>
                  </a:lnTo>
                  <a:lnTo>
                    <a:pt x="58088" y="222304"/>
                  </a:lnTo>
                  <a:lnTo>
                    <a:pt x="36306" y="215956"/>
                  </a:lnTo>
                  <a:lnTo>
                    <a:pt x="7262" y="215956"/>
                  </a:lnTo>
                  <a:lnTo>
                    <a:pt x="0" y="219130"/>
                  </a:lnTo>
                  <a:lnTo>
                    <a:pt x="58088" y="165142"/>
                  </a:lnTo>
                  <a:lnTo>
                    <a:pt x="108923" y="107975"/>
                  </a:lnTo>
                  <a:lnTo>
                    <a:pt x="159750" y="50814"/>
                  </a:lnTo>
                  <a:lnTo>
                    <a:pt x="220261" y="3179"/>
                  </a:lnTo>
                  <a:lnTo>
                    <a:pt x="273511" y="0"/>
                  </a:lnTo>
                  <a:close/>
                </a:path>
              </a:pathLst>
            </a:custGeom>
            <a:solidFill>
              <a:srgbClr val="E2A58E"/>
            </a:solidFill>
            <a:ln w="0" cap="flat" cmpd="sng" algn="ctr">
              <a:solidFill>
                <a:srgbClr val="E2A58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5708220" y="2734820"/>
              <a:ext cx="73037" cy="57117"/>
            </a:xfrm>
            <a:custGeom>
              <a:avLst/>
              <a:gdLst/>
              <a:ahLst/>
              <a:cxnLst/>
              <a:rect l="0" t="0" r="0" b="0"/>
              <a:pathLst>
                <a:path w="72611" h="57161">
                  <a:moveTo>
                    <a:pt x="72610" y="57160"/>
                  </a:moveTo>
                  <a:lnTo>
                    <a:pt x="0" y="57160"/>
                  </a:lnTo>
                  <a:lnTo>
                    <a:pt x="4838" y="50808"/>
                  </a:lnTo>
                  <a:lnTo>
                    <a:pt x="21783" y="41282"/>
                  </a:lnTo>
                  <a:lnTo>
                    <a:pt x="26621" y="28583"/>
                  </a:lnTo>
                  <a:lnTo>
                    <a:pt x="67772" y="0"/>
                  </a:lnTo>
                  <a:lnTo>
                    <a:pt x="72610" y="6352"/>
                  </a:lnTo>
                  <a:close/>
                </a:path>
              </a:pathLst>
            </a:custGeom>
            <a:solidFill>
              <a:srgbClr val="933326"/>
            </a:solidFill>
            <a:ln w="0" cap="flat" cmpd="sng" algn="ctr">
              <a:solidFill>
                <a:srgbClr val="9333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5954323" y="2734820"/>
              <a:ext cx="281033" cy="237986"/>
            </a:xfrm>
            <a:custGeom>
              <a:avLst/>
              <a:gdLst/>
              <a:ahLst/>
              <a:cxnLst/>
              <a:rect l="0" t="0" r="0" b="0"/>
              <a:pathLst>
                <a:path w="280764" h="238174">
                  <a:moveTo>
                    <a:pt x="280763" y="19058"/>
                  </a:moveTo>
                  <a:lnTo>
                    <a:pt x="280763" y="31759"/>
                  </a:lnTo>
                  <a:lnTo>
                    <a:pt x="200895" y="127029"/>
                  </a:lnTo>
                  <a:lnTo>
                    <a:pt x="147646" y="174662"/>
                  </a:lnTo>
                  <a:lnTo>
                    <a:pt x="87137" y="235000"/>
                  </a:lnTo>
                  <a:lnTo>
                    <a:pt x="79876" y="238173"/>
                  </a:lnTo>
                  <a:lnTo>
                    <a:pt x="62932" y="238173"/>
                  </a:lnTo>
                  <a:lnTo>
                    <a:pt x="16944" y="231826"/>
                  </a:lnTo>
                  <a:lnTo>
                    <a:pt x="7261" y="235000"/>
                  </a:lnTo>
                  <a:lnTo>
                    <a:pt x="0" y="238173"/>
                  </a:lnTo>
                  <a:lnTo>
                    <a:pt x="2423" y="235000"/>
                  </a:lnTo>
                  <a:lnTo>
                    <a:pt x="14522" y="222299"/>
                  </a:lnTo>
                  <a:lnTo>
                    <a:pt x="21782" y="222299"/>
                  </a:lnTo>
                  <a:lnTo>
                    <a:pt x="24205" y="219120"/>
                  </a:lnTo>
                  <a:lnTo>
                    <a:pt x="26628" y="215946"/>
                  </a:lnTo>
                  <a:lnTo>
                    <a:pt x="26628" y="206420"/>
                  </a:lnTo>
                  <a:lnTo>
                    <a:pt x="222677" y="9527"/>
                  </a:lnTo>
                  <a:lnTo>
                    <a:pt x="229938" y="6353"/>
                  </a:lnTo>
                  <a:lnTo>
                    <a:pt x="246875" y="0"/>
                  </a:lnTo>
                  <a:lnTo>
                    <a:pt x="256558" y="0"/>
                  </a:lnTo>
                  <a:lnTo>
                    <a:pt x="271080" y="9527"/>
                  </a:lnTo>
                  <a:lnTo>
                    <a:pt x="278341" y="12706"/>
                  </a:lnTo>
                  <a:close/>
                </a:path>
              </a:pathLst>
            </a:custGeom>
            <a:solidFill>
              <a:srgbClr val="E2A58E"/>
            </a:solidFill>
            <a:ln w="0" cap="flat" cmpd="sng" algn="ctr">
              <a:solidFill>
                <a:srgbClr val="E2A58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6059116" y="2750686"/>
              <a:ext cx="203233" cy="288756"/>
            </a:xfrm>
            <a:custGeom>
              <a:avLst/>
              <a:gdLst/>
              <a:ahLst/>
              <a:cxnLst/>
              <a:rect l="0" t="0" r="0" b="0"/>
              <a:pathLst>
                <a:path w="203316" h="288980">
                  <a:moveTo>
                    <a:pt x="203315" y="57163"/>
                  </a:moveTo>
                  <a:lnTo>
                    <a:pt x="169433" y="101621"/>
                  </a:lnTo>
                  <a:lnTo>
                    <a:pt x="118606" y="161958"/>
                  </a:lnTo>
                  <a:lnTo>
                    <a:pt x="53249" y="228642"/>
                  </a:lnTo>
                  <a:lnTo>
                    <a:pt x="2422" y="288979"/>
                  </a:lnTo>
                  <a:lnTo>
                    <a:pt x="0" y="276279"/>
                  </a:lnTo>
                  <a:lnTo>
                    <a:pt x="0" y="244521"/>
                  </a:lnTo>
                  <a:lnTo>
                    <a:pt x="48411" y="187358"/>
                  </a:lnTo>
                  <a:lnTo>
                    <a:pt x="94400" y="133374"/>
                  </a:lnTo>
                  <a:lnTo>
                    <a:pt x="142804" y="79389"/>
                  </a:lnTo>
                  <a:lnTo>
                    <a:pt x="193638" y="25405"/>
                  </a:lnTo>
                  <a:lnTo>
                    <a:pt x="196054" y="22231"/>
                  </a:lnTo>
                  <a:lnTo>
                    <a:pt x="196054" y="15878"/>
                  </a:lnTo>
                  <a:lnTo>
                    <a:pt x="196054" y="9526"/>
                  </a:lnTo>
                  <a:lnTo>
                    <a:pt x="196054" y="0"/>
                  </a:lnTo>
                  <a:lnTo>
                    <a:pt x="203315" y="28579"/>
                  </a:lnTo>
                  <a:close/>
                </a:path>
              </a:pathLst>
            </a:custGeom>
            <a:solidFill>
              <a:srgbClr val="933326"/>
            </a:solidFill>
            <a:ln w="0" cap="flat" cmpd="sng" algn="ctr">
              <a:solidFill>
                <a:srgbClr val="9333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5633596" y="2801456"/>
              <a:ext cx="452511" cy="66636"/>
            </a:xfrm>
            <a:custGeom>
              <a:avLst/>
              <a:gdLst/>
              <a:ahLst/>
              <a:cxnLst/>
              <a:rect l="0" t="0" r="0" b="0"/>
              <a:pathLst>
                <a:path w="452620" h="66691">
                  <a:moveTo>
                    <a:pt x="452619" y="6353"/>
                  </a:moveTo>
                  <a:lnTo>
                    <a:pt x="423575" y="44459"/>
                  </a:lnTo>
                  <a:lnTo>
                    <a:pt x="409053" y="50811"/>
                  </a:lnTo>
                  <a:lnTo>
                    <a:pt x="304969" y="53985"/>
                  </a:lnTo>
                  <a:lnTo>
                    <a:pt x="254142" y="60338"/>
                  </a:lnTo>
                  <a:lnTo>
                    <a:pt x="179109" y="60338"/>
                  </a:lnTo>
                  <a:lnTo>
                    <a:pt x="128282" y="63512"/>
                  </a:lnTo>
                  <a:lnTo>
                    <a:pt x="0" y="66690"/>
                  </a:lnTo>
                  <a:lnTo>
                    <a:pt x="7261" y="47632"/>
                  </a:lnTo>
                  <a:lnTo>
                    <a:pt x="24198" y="22227"/>
                  </a:lnTo>
                  <a:lnTo>
                    <a:pt x="41143" y="6353"/>
                  </a:lnTo>
                  <a:lnTo>
                    <a:pt x="53250" y="3174"/>
                  </a:lnTo>
                  <a:lnTo>
                    <a:pt x="111338" y="3174"/>
                  </a:lnTo>
                  <a:lnTo>
                    <a:pt x="133121" y="6353"/>
                  </a:lnTo>
                  <a:lnTo>
                    <a:pt x="152488" y="6353"/>
                  </a:lnTo>
                  <a:lnTo>
                    <a:pt x="152488" y="15879"/>
                  </a:lnTo>
                  <a:lnTo>
                    <a:pt x="157326" y="28579"/>
                  </a:lnTo>
                  <a:lnTo>
                    <a:pt x="167010" y="38106"/>
                  </a:lnTo>
                  <a:lnTo>
                    <a:pt x="186371" y="50811"/>
                  </a:lnTo>
                  <a:lnTo>
                    <a:pt x="208153" y="50811"/>
                  </a:lnTo>
                  <a:lnTo>
                    <a:pt x="217837" y="50811"/>
                  </a:lnTo>
                  <a:lnTo>
                    <a:pt x="268664" y="47632"/>
                  </a:lnTo>
                  <a:lnTo>
                    <a:pt x="280771" y="44459"/>
                  </a:lnTo>
                  <a:lnTo>
                    <a:pt x="309815" y="0"/>
                  </a:lnTo>
                  <a:lnTo>
                    <a:pt x="367903" y="0"/>
                  </a:lnTo>
                  <a:close/>
                </a:path>
              </a:pathLst>
            </a:custGeom>
            <a:solidFill>
              <a:srgbClr val="E2A58E"/>
            </a:solidFill>
            <a:ln w="0" cap="flat" cmpd="sng" algn="ctr">
              <a:solidFill>
                <a:srgbClr val="E2A58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4518987" y="2817322"/>
              <a:ext cx="239751" cy="241159"/>
            </a:xfrm>
            <a:custGeom>
              <a:avLst/>
              <a:gdLst/>
              <a:ahLst/>
              <a:cxnLst/>
              <a:rect l="0" t="0" r="0" b="0"/>
              <a:pathLst>
                <a:path w="239622" h="241348">
                  <a:moveTo>
                    <a:pt x="87133" y="25406"/>
                  </a:moveTo>
                  <a:lnTo>
                    <a:pt x="75033" y="34932"/>
                  </a:lnTo>
                  <a:lnTo>
                    <a:pt x="62934" y="47633"/>
                  </a:lnTo>
                  <a:lnTo>
                    <a:pt x="58088" y="53985"/>
                  </a:lnTo>
                  <a:lnTo>
                    <a:pt x="53250" y="60338"/>
                  </a:lnTo>
                  <a:lnTo>
                    <a:pt x="60511" y="63512"/>
                  </a:lnTo>
                  <a:lnTo>
                    <a:pt x="70195" y="66686"/>
                  </a:lnTo>
                  <a:lnTo>
                    <a:pt x="79872" y="50812"/>
                  </a:lnTo>
                  <a:lnTo>
                    <a:pt x="87133" y="47633"/>
                  </a:lnTo>
                  <a:lnTo>
                    <a:pt x="94394" y="44459"/>
                  </a:lnTo>
                  <a:lnTo>
                    <a:pt x="89555" y="50812"/>
                  </a:lnTo>
                  <a:lnTo>
                    <a:pt x="84717" y="57159"/>
                  </a:lnTo>
                  <a:lnTo>
                    <a:pt x="84717" y="73038"/>
                  </a:lnTo>
                  <a:lnTo>
                    <a:pt x="91978" y="92092"/>
                  </a:lnTo>
                  <a:lnTo>
                    <a:pt x="108916" y="104797"/>
                  </a:lnTo>
                  <a:lnTo>
                    <a:pt x="125860" y="111145"/>
                  </a:lnTo>
                  <a:lnTo>
                    <a:pt x="171849" y="120671"/>
                  </a:lnTo>
                  <a:lnTo>
                    <a:pt x="232360" y="123850"/>
                  </a:lnTo>
                  <a:lnTo>
                    <a:pt x="239621" y="155603"/>
                  </a:lnTo>
                  <a:lnTo>
                    <a:pt x="239621" y="174661"/>
                  </a:lnTo>
                  <a:lnTo>
                    <a:pt x="227522" y="187362"/>
                  </a:lnTo>
                  <a:lnTo>
                    <a:pt x="215415" y="196888"/>
                  </a:lnTo>
                  <a:lnTo>
                    <a:pt x="222676" y="203241"/>
                  </a:lnTo>
                  <a:lnTo>
                    <a:pt x="227522" y="200062"/>
                  </a:lnTo>
                  <a:lnTo>
                    <a:pt x="234783" y="196888"/>
                  </a:lnTo>
                  <a:lnTo>
                    <a:pt x="239621" y="193714"/>
                  </a:lnTo>
                  <a:lnTo>
                    <a:pt x="239621" y="219120"/>
                  </a:lnTo>
                  <a:lnTo>
                    <a:pt x="229937" y="228647"/>
                  </a:lnTo>
                  <a:lnTo>
                    <a:pt x="222676" y="234994"/>
                  </a:lnTo>
                  <a:lnTo>
                    <a:pt x="186371" y="241347"/>
                  </a:lnTo>
                  <a:lnTo>
                    <a:pt x="162165" y="238173"/>
                  </a:lnTo>
                  <a:lnTo>
                    <a:pt x="137967" y="234994"/>
                  </a:lnTo>
                  <a:lnTo>
                    <a:pt x="128283" y="228647"/>
                  </a:lnTo>
                  <a:lnTo>
                    <a:pt x="75033" y="222294"/>
                  </a:lnTo>
                  <a:lnTo>
                    <a:pt x="62934" y="219120"/>
                  </a:lnTo>
                  <a:lnTo>
                    <a:pt x="36306" y="203241"/>
                  </a:lnTo>
                  <a:lnTo>
                    <a:pt x="12100" y="174661"/>
                  </a:lnTo>
                  <a:lnTo>
                    <a:pt x="2423" y="149256"/>
                  </a:lnTo>
                  <a:lnTo>
                    <a:pt x="0" y="123850"/>
                  </a:lnTo>
                  <a:lnTo>
                    <a:pt x="0" y="101618"/>
                  </a:lnTo>
                  <a:lnTo>
                    <a:pt x="7262" y="50812"/>
                  </a:lnTo>
                  <a:lnTo>
                    <a:pt x="21784" y="6348"/>
                  </a:lnTo>
                  <a:lnTo>
                    <a:pt x="29044" y="0"/>
                  </a:lnTo>
                  <a:lnTo>
                    <a:pt x="38728" y="0"/>
                  </a:lnTo>
                  <a:lnTo>
                    <a:pt x="45989" y="3174"/>
                  </a:lnTo>
                  <a:lnTo>
                    <a:pt x="65350" y="12700"/>
                  </a:lnTo>
                  <a:lnTo>
                    <a:pt x="72610" y="19053"/>
                  </a:lnTo>
                  <a:lnTo>
                    <a:pt x="79872" y="22227"/>
                  </a:lnTo>
                  <a:close/>
                </a:path>
              </a:pathLst>
            </a:custGeom>
            <a:solidFill>
              <a:srgbClr val="DD1E00"/>
            </a:solidFill>
            <a:ln w="0" cap="flat" cmpd="sng" algn="ctr">
              <a:solidFill>
                <a:srgbClr val="DD1E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4665061" y="2839534"/>
              <a:ext cx="58747" cy="57117"/>
            </a:xfrm>
            <a:custGeom>
              <a:avLst/>
              <a:gdLst/>
              <a:ahLst/>
              <a:cxnLst/>
              <a:rect l="0" t="0" r="0" b="0"/>
              <a:pathLst>
                <a:path w="58082" h="57160">
                  <a:moveTo>
                    <a:pt x="50821" y="53981"/>
                  </a:moveTo>
                  <a:lnTo>
                    <a:pt x="43561" y="53981"/>
                  </a:lnTo>
                  <a:lnTo>
                    <a:pt x="41138" y="53981"/>
                  </a:lnTo>
                  <a:lnTo>
                    <a:pt x="33878" y="57159"/>
                  </a:lnTo>
                  <a:lnTo>
                    <a:pt x="24196" y="57159"/>
                  </a:lnTo>
                  <a:lnTo>
                    <a:pt x="19358" y="53981"/>
                  </a:lnTo>
                  <a:lnTo>
                    <a:pt x="9675" y="53981"/>
                  </a:lnTo>
                  <a:lnTo>
                    <a:pt x="2415" y="44455"/>
                  </a:lnTo>
                  <a:lnTo>
                    <a:pt x="0" y="28582"/>
                  </a:lnTo>
                  <a:lnTo>
                    <a:pt x="7260" y="0"/>
                  </a:lnTo>
                  <a:lnTo>
                    <a:pt x="36301" y="12704"/>
                  </a:lnTo>
                  <a:lnTo>
                    <a:pt x="50821" y="25404"/>
                  </a:lnTo>
                  <a:lnTo>
                    <a:pt x="58081" y="31756"/>
                  </a:lnTo>
                  <a:lnTo>
                    <a:pt x="58081" y="41281"/>
                  </a:lnTo>
                  <a:close/>
                </a:path>
              </a:pathLst>
            </a:custGeom>
            <a:solidFill>
              <a:srgbClr val="FFCCC1"/>
            </a:solidFill>
            <a:ln w="0" cap="flat" cmpd="sng" algn="ctr">
              <a:solidFill>
                <a:srgbClr val="FFCCC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4615840" y="2855400"/>
              <a:ext cx="150838" cy="72982"/>
            </a:xfrm>
            <a:custGeom>
              <a:avLst/>
              <a:gdLst/>
              <a:ahLst/>
              <a:cxnLst/>
              <a:rect l="0" t="0" r="0" b="0"/>
              <a:pathLst>
                <a:path w="150067" h="73039">
                  <a:moveTo>
                    <a:pt x="36305" y="0"/>
                  </a:moveTo>
                  <a:lnTo>
                    <a:pt x="33890" y="12705"/>
                  </a:lnTo>
                  <a:lnTo>
                    <a:pt x="33890" y="25406"/>
                  </a:lnTo>
                  <a:lnTo>
                    <a:pt x="38728" y="44459"/>
                  </a:lnTo>
                  <a:lnTo>
                    <a:pt x="43566" y="53985"/>
                  </a:lnTo>
                  <a:lnTo>
                    <a:pt x="50827" y="57164"/>
                  </a:lnTo>
                  <a:lnTo>
                    <a:pt x="67772" y="60338"/>
                  </a:lnTo>
                  <a:lnTo>
                    <a:pt x="84717" y="57164"/>
                  </a:lnTo>
                  <a:lnTo>
                    <a:pt x="101661" y="53985"/>
                  </a:lnTo>
                  <a:lnTo>
                    <a:pt x="111338" y="50812"/>
                  </a:lnTo>
                  <a:lnTo>
                    <a:pt x="118599" y="38106"/>
                  </a:lnTo>
                  <a:lnTo>
                    <a:pt x="125860" y="22232"/>
                  </a:lnTo>
                  <a:lnTo>
                    <a:pt x="133121" y="22232"/>
                  </a:lnTo>
                  <a:lnTo>
                    <a:pt x="142805" y="28580"/>
                  </a:lnTo>
                  <a:lnTo>
                    <a:pt x="145228" y="34932"/>
                  </a:lnTo>
                  <a:lnTo>
                    <a:pt x="150066" y="41285"/>
                  </a:lnTo>
                  <a:lnTo>
                    <a:pt x="150066" y="57164"/>
                  </a:lnTo>
                  <a:lnTo>
                    <a:pt x="142805" y="57164"/>
                  </a:lnTo>
                  <a:lnTo>
                    <a:pt x="137967" y="60338"/>
                  </a:lnTo>
                  <a:lnTo>
                    <a:pt x="133121" y="73038"/>
                  </a:lnTo>
                  <a:lnTo>
                    <a:pt x="101661" y="73038"/>
                  </a:lnTo>
                  <a:lnTo>
                    <a:pt x="72610" y="66691"/>
                  </a:lnTo>
                  <a:lnTo>
                    <a:pt x="19368" y="53985"/>
                  </a:lnTo>
                  <a:lnTo>
                    <a:pt x="4838" y="31759"/>
                  </a:lnTo>
                  <a:lnTo>
                    <a:pt x="0" y="22232"/>
                  </a:lnTo>
                  <a:lnTo>
                    <a:pt x="7261" y="12705"/>
                  </a:lnTo>
                  <a:lnTo>
                    <a:pt x="21783" y="6353"/>
                  </a:lnTo>
                  <a:lnTo>
                    <a:pt x="26629" y="6353"/>
                  </a:lnTo>
                  <a:close/>
                </a:path>
              </a:pathLst>
            </a:custGeom>
            <a:solidFill>
              <a:srgbClr val="FFB73D"/>
            </a:solidFill>
            <a:ln w="0" cap="flat" cmpd="sng" algn="ctr">
              <a:solidFill>
                <a:srgbClr val="FFB73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5616130" y="2871266"/>
              <a:ext cx="411231" cy="82502"/>
            </a:xfrm>
            <a:custGeom>
              <a:avLst/>
              <a:gdLst/>
              <a:ahLst/>
              <a:cxnLst/>
              <a:rect l="0" t="0" r="0" b="0"/>
              <a:pathLst>
                <a:path w="411477" h="82571">
                  <a:moveTo>
                    <a:pt x="411476" y="0"/>
                  </a:moveTo>
                  <a:lnTo>
                    <a:pt x="406631" y="9527"/>
                  </a:lnTo>
                  <a:lnTo>
                    <a:pt x="346120" y="66690"/>
                  </a:lnTo>
                  <a:lnTo>
                    <a:pt x="285609" y="69869"/>
                  </a:lnTo>
                  <a:lnTo>
                    <a:pt x="227521" y="79396"/>
                  </a:lnTo>
                  <a:lnTo>
                    <a:pt x="145228" y="82570"/>
                  </a:lnTo>
                  <a:lnTo>
                    <a:pt x="84717" y="82570"/>
                  </a:lnTo>
                  <a:lnTo>
                    <a:pt x="24206" y="79396"/>
                  </a:lnTo>
                  <a:lnTo>
                    <a:pt x="16945" y="76222"/>
                  </a:lnTo>
                  <a:lnTo>
                    <a:pt x="0" y="50815"/>
                  </a:lnTo>
                  <a:lnTo>
                    <a:pt x="7261" y="41288"/>
                  </a:lnTo>
                  <a:lnTo>
                    <a:pt x="2423" y="22229"/>
                  </a:lnTo>
                  <a:lnTo>
                    <a:pt x="2423" y="12701"/>
                  </a:lnTo>
                  <a:lnTo>
                    <a:pt x="79871" y="6353"/>
                  </a:lnTo>
                  <a:lnTo>
                    <a:pt x="157326" y="3174"/>
                  </a:lnTo>
                  <a:lnTo>
                    <a:pt x="232359" y="3174"/>
                  </a:lnTo>
                  <a:lnTo>
                    <a:pt x="283187" y="0"/>
                  </a:lnTo>
                  <a:close/>
                </a:path>
              </a:pathLst>
            </a:custGeom>
            <a:solidFill>
              <a:srgbClr val="7A0000"/>
            </a:solidFill>
            <a:ln w="0" cap="flat" cmpd="sng" algn="ctr">
              <a:solidFill>
                <a:srgbClr val="7A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Полилиния 57"/>
            <p:cNvSpPr/>
            <p:nvPr/>
          </p:nvSpPr>
          <p:spPr>
            <a:xfrm>
              <a:off x="5035009" y="2887131"/>
              <a:ext cx="53984" cy="47597"/>
            </a:xfrm>
            <a:custGeom>
              <a:avLst/>
              <a:gdLst/>
              <a:ahLst/>
              <a:cxnLst/>
              <a:rect l="0" t="0" r="0" b="0"/>
              <a:pathLst>
                <a:path w="53251" h="47639">
                  <a:moveTo>
                    <a:pt x="48405" y="41285"/>
                  </a:moveTo>
                  <a:lnTo>
                    <a:pt x="43566" y="44464"/>
                  </a:lnTo>
                  <a:lnTo>
                    <a:pt x="38728" y="44464"/>
                  </a:lnTo>
                  <a:lnTo>
                    <a:pt x="33883" y="47638"/>
                  </a:lnTo>
                  <a:lnTo>
                    <a:pt x="21783" y="47638"/>
                  </a:lnTo>
                  <a:lnTo>
                    <a:pt x="14522" y="44464"/>
                  </a:lnTo>
                  <a:lnTo>
                    <a:pt x="7261" y="44464"/>
                  </a:lnTo>
                  <a:lnTo>
                    <a:pt x="0" y="44464"/>
                  </a:lnTo>
                  <a:lnTo>
                    <a:pt x="0" y="38110"/>
                  </a:lnTo>
                  <a:lnTo>
                    <a:pt x="0" y="28583"/>
                  </a:lnTo>
                  <a:lnTo>
                    <a:pt x="7261" y="12702"/>
                  </a:lnTo>
                  <a:lnTo>
                    <a:pt x="14522" y="9528"/>
                  </a:lnTo>
                  <a:lnTo>
                    <a:pt x="24206" y="6349"/>
                  </a:lnTo>
                  <a:lnTo>
                    <a:pt x="43566" y="3175"/>
                  </a:lnTo>
                  <a:lnTo>
                    <a:pt x="45989" y="0"/>
                  </a:lnTo>
                  <a:lnTo>
                    <a:pt x="50827" y="6349"/>
                  </a:lnTo>
                  <a:lnTo>
                    <a:pt x="53250" y="19055"/>
                  </a:lnTo>
                  <a:close/>
                </a:path>
              </a:pathLst>
            </a:custGeom>
            <a:solidFill>
              <a:srgbClr val="FFCCC1"/>
            </a:solidFill>
            <a:ln w="0" cap="flat" cmpd="sng" algn="ctr">
              <a:solidFill>
                <a:srgbClr val="FFCCC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Полилиния 58"/>
            <p:cNvSpPr/>
            <p:nvPr/>
          </p:nvSpPr>
          <p:spPr>
            <a:xfrm>
              <a:off x="5568497" y="2906170"/>
              <a:ext cx="71450" cy="117406"/>
            </a:xfrm>
            <a:custGeom>
              <a:avLst/>
              <a:gdLst/>
              <a:ahLst/>
              <a:cxnLst/>
              <a:rect l="0" t="0" r="0" b="0"/>
              <a:pathLst>
                <a:path w="72626" h="117503">
                  <a:moveTo>
                    <a:pt x="36317" y="25406"/>
                  </a:moveTo>
                  <a:lnTo>
                    <a:pt x="50840" y="47634"/>
                  </a:lnTo>
                  <a:lnTo>
                    <a:pt x="62941" y="57161"/>
                  </a:lnTo>
                  <a:lnTo>
                    <a:pt x="67779" y="60340"/>
                  </a:lnTo>
                  <a:lnTo>
                    <a:pt x="72625" y="60340"/>
                  </a:lnTo>
                  <a:lnTo>
                    <a:pt x="62941" y="66688"/>
                  </a:lnTo>
                  <a:lnTo>
                    <a:pt x="4846" y="117502"/>
                  </a:lnTo>
                  <a:lnTo>
                    <a:pt x="0" y="66688"/>
                  </a:lnTo>
                  <a:lnTo>
                    <a:pt x="0" y="34933"/>
                  </a:lnTo>
                  <a:lnTo>
                    <a:pt x="4846" y="22227"/>
                  </a:lnTo>
                  <a:lnTo>
                    <a:pt x="12108" y="9527"/>
                  </a:lnTo>
                  <a:lnTo>
                    <a:pt x="29047" y="0"/>
                  </a:lnTo>
                  <a:close/>
                </a:path>
              </a:pathLst>
            </a:custGeom>
            <a:solidFill>
              <a:srgbClr val="933326"/>
            </a:solidFill>
            <a:ln w="0" cap="flat" cmpd="sng" algn="ctr">
              <a:solidFill>
                <a:srgbClr val="9333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Полилиния 59"/>
            <p:cNvSpPr/>
            <p:nvPr/>
          </p:nvSpPr>
          <p:spPr>
            <a:xfrm>
              <a:off x="4979438" y="2909343"/>
              <a:ext cx="138135" cy="53943"/>
            </a:xfrm>
            <a:custGeom>
              <a:avLst/>
              <a:gdLst/>
              <a:ahLst/>
              <a:cxnLst/>
              <a:rect l="0" t="0" r="0" b="0"/>
              <a:pathLst>
                <a:path w="137968" h="53987">
                  <a:moveTo>
                    <a:pt x="45989" y="31759"/>
                  </a:moveTo>
                  <a:lnTo>
                    <a:pt x="53250" y="38111"/>
                  </a:lnTo>
                  <a:lnTo>
                    <a:pt x="82294" y="41285"/>
                  </a:lnTo>
                  <a:lnTo>
                    <a:pt x="99239" y="41285"/>
                  </a:lnTo>
                  <a:lnTo>
                    <a:pt x="106500" y="38111"/>
                  </a:lnTo>
                  <a:lnTo>
                    <a:pt x="113761" y="28580"/>
                  </a:lnTo>
                  <a:lnTo>
                    <a:pt x="116184" y="25406"/>
                  </a:lnTo>
                  <a:lnTo>
                    <a:pt x="121022" y="12706"/>
                  </a:lnTo>
                  <a:lnTo>
                    <a:pt x="130705" y="12706"/>
                  </a:lnTo>
                  <a:lnTo>
                    <a:pt x="135544" y="19053"/>
                  </a:lnTo>
                  <a:lnTo>
                    <a:pt x="137967" y="25406"/>
                  </a:lnTo>
                  <a:lnTo>
                    <a:pt x="137967" y="31759"/>
                  </a:lnTo>
                  <a:lnTo>
                    <a:pt x="137967" y="44459"/>
                  </a:lnTo>
                  <a:lnTo>
                    <a:pt x="108923" y="53986"/>
                  </a:lnTo>
                  <a:lnTo>
                    <a:pt x="91978" y="53986"/>
                  </a:lnTo>
                  <a:lnTo>
                    <a:pt x="45989" y="53986"/>
                  </a:lnTo>
                  <a:lnTo>
                    <a:pt x="14522" y="47638"/>
                  </a:lnTo>
                  <a:lnTo>
                    <a:pt x="9684" y="41285"/>
                  </a:lnTo>
                  <a:lnTo>
                    <a:pt x="4838" y="31759"/>
                  </a:lnTo>
                  <a:lnTo>
                    <a:pt x="0" y="25406"/>
                  </a:lnTo>
                  <a:lnTo>
                    <a:pt x="4838" y="19053"/>
                  </a:lnTo>
                  <a:lnTo>
                    <a:pt x="19368" y="6353"/>
                  </a:lnTo>
                  <a:lnTo>
                    <a:pt x="26629" y="0"/>
                  </a:lnTo>
                  <a:lnTo>
                    <a:pt x="33890" y="0"/>
                  </a:lnTo>
                  <a:lnTo>
                    <a:pt x="38728" y="15880"/>
                  </a:lnTo>
                  <a:close/>
                </a:path>
              </a:pathLst>
            </a:custGeom>
            <a:solidFill>
              <a:srgbClr val="FFB73D"/>
            </a:solidFill>
            <a:ln w="0" cap="flat" cmpd="sng" algn="ctr">
              <a:solidFill>
                <a:srgbClr val="FFB73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" name="Полилиния 60"/>
            <p:cNvSpPr/>
            <p:nvPr/>
          </p:nvSpPr>
          <p:spPr>
            <a:xfrm>
              <a:off x="5454178" y="2947421"/>
              <a:ext cx="98441" cy="98367"/>
            </a:xfrm>
            <a:custGeom>
              <a:avLst/>
              <a:gdLst/>
              <a:ahLst/>
              <a:cxnLst/>
              <a:rect l="0" t="0" r="0" b="0"/>
              <a:pathLst>
                <a:path w="99240" h="98440">
                  <a:moveTo>
                    <a:pt x="82295" y="12699"/>
                  </a:moveTo>
                  <a:lnTo>
                    <a:pt x="94401" y="28578"/>
                  </a:lnTo>
                  <a:lnTo>
                    <a:pt x="99239" y="53982"/>
                  </a:lnTo>
                  <a:lnTo>
                    <a:pt x="99239" y="73034"/>
                  </a:lnTo>
                  <a:lnTo>
                    <a:pt x="91978" y="98439"/>
                  </a:lnTo>
                  <a:lnTo>
                    <a:pt x="67772" y="95260"/>
                  </a:lnTo>
                  <a:lnTo>
                    <a:pt x="53250" y="95260"/>
                  </a:lnTo>
                  <a:lnTo>
                    <a:pt x="29052" y="95260"/>
                  </a:lnTo>
                  <a:lnTo>
                    <a:pt x="16945" y="92087"/>
                  </a:lnTo>
                  <a:lnTo>
                    <a:pt x="7262" y="82560"/>
                  </a:lnTo>
                  <a:lnTo>
                    <a:pt x="0" y="73034"/>
                  </a:lnTo>
                  <a:lnTo>
                    <a:pt x="0" y="34925"/>
                  </a:lnTo>
                  <a:lnTo>
                    <a:pt x="4846" y="19052"/>
                  </a:lnTo>
                  <a:lnTo>
                    <a:pt x="16945" y="6347"/>
                  </a:lnTo>
                  <a:lnTo>
                    <a:pt x="24206" y="3173"/>
                  </a:lnTo>
                  <a:lnTo>
                    <a:pt x="43574" y="0"/>
                  </a:lnTo>
                  <a:lnTo>
                    <a:pt x="58096" y="3173"/>
                  </a:lnTo>
                  <a:close/>
                </a:path>
              </a:pathLst>
            </a:custGeom>
            <a:solidFill>
              <a:srgbClr val="7A0000"/>
            </a:solidFill>
            <a:ln w="0" cap="flat" cmpd="sng" algn="ctr">
              <a:solidFill>
                <a:srgbClr val="7A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Полилиния 61"/>
            <p:cNvSpPr/>
            <p:nvPr/>
          </p:nvSpPr>
          <p:spPr>
            <a:xfrm>
              <a:off x="4968323" y="2956940"/>
              <a:ext cx="408055" cy="145965"/>
            </a:xfrm>
            <a:custGeom>
              <a:avLst/>
              <a:gdLst/>
              <a:ahLst/>
              <a:cxnLst/>
              <a:rect l="0" t="0" r="0" b="0"/>
              <a:pathLst>
                <a:path w="409047" h="146078">
                  <a:moveTo>
                    <a:pt x="222671" y="15875"/>
                  </a:moveTo>
                  <a:lnTo>
                    <a:pt x="227517" y="34932"/>
                  </a:lnTo>
                  <a:lnTo>
                    <a:pt x="234778" y="38106"/>
                  </a:lnTo>
                  <a:lnTo>
                    <a:pt x="239616" y="34932"/>
                  </a:lnTo>
                  <a:lnTo>
                    <a:pt x="242039" y="28580"/>
                  </a:lnTo>
                  <a:lnTo>
                    <a:pt x="244454" y="25401"/>
                  </a:lnTo>
                  <a:lnTo>
                    <a:pt x="244454" y="22227"/>
                  </a:lnTo>
                  <a:lnTo>
                    <a:pt x="275920" y="28580"/>
                  </a:lnTo>
                  <a:lnTo>
                    <a:pt x="271082" y="38106"/>
                  </a:lnTo>
                  <a:lnTo>
                    <a:pt x="271082" y="41280"/>
                  </a:lnTo>
                  <a:lnTo>
                    <a:pt x="278343" y="47633"/>
                  </a:lnTo>
                  <a:lnTo>
                    <a:pt x="278343" y="50807"/>
                  </a:lnTo>
                  <a:lnTo>
                    <a:pt x="288027" y="47633"/>
                  </a:lnTo>
                  <a:lnTo>
                    <a:pt x="290442" y="41280"/>
                  </a:lnTo>
                  <a:lnTo>
                    <a:pt x="290442" y="34932"/>
                  </a:lnTo>
                  <a:lnTo>
                    <a:pt x="292865" y="28580"/>
                  </a:lnTo>
                  <a:lnTo>
                    <a:pt x="346113" y="34932"/>
                  </a:lnTo>
                  <a:lnTo>
                    <a:pt x="379995" y="41280"/>
                  </a:lnTo>
                  <a:lnTo>
                    <a:pt x="394524" y="50807"/>
                  </a:lnTo>
                  <a:lnTo>
                    <a:pt x="404201" y="60333"/>
                  </a:lnTo>
                  <a:lnTo>
                    <a:pt x="409046" y="82565"/>
                  </a:lnTo>
                  <a:lnTo>
                    <a:pt x="404201" y="92092"/>
                  </a:lnTo>
                  <a:lnTo>
                    <a:pt x="399363" y="95265"/>
                  </a:lnTo>
                  <a:lnTo>
                    <a:pt x="384841" y="104792"/>
                  </a:lnTo>
                  <a:lnTo>
                    <a:pt x="365473" y="111145"/>
                  </a:lnTo>
                  <a:lnTo>
                    <a:pt x="331592" y="123850"/>
                  </a:lnTo>
                  <a:lnTo>
                    <a:pt x="275920" y="136550"/>
                  </a:lnTo>
                  <a:lnTo>
                    <a:pt x="220256" y="142903"/>
                  </a:lnTo>
                  <a:lnTo>
                    <a:pt x="159746" y="146077"/>
                  </a:lnTo>
                  <a:lnTo>
                    <a:pt x="45988" y="146077"/>
                  </a:lnTo>
                  <a:lnTo>
                    <a:pt x="31466" y="142903"/>
                  </a:lnTo>
                  <a:lnTo>
                    <a:pt x="16937" y="133377"/>
                  </a:lnTo>
                  <a:lnTo>
                    <a:pt x="9676" y="123850"/>
                  </a:lnTo>
                  <a:lnTo>
                    <a:pt x="4838" y="104792"/>
                  </a:lnTo>
                  <a:lnTo>
                    <a:pt x="0" y="88918"/>
                  </a:lnTo>
                  <a:lnTo>
                    <a:pt x="0" y="53985"/>
                  </a:lnTo>
                  <a:lnTo>
                    <a:pt x="4838" y="41280"/>
                  </a:lnTo>
                  <a:lnTo>
                    <a:pt x="9676" y="44459"/>
                  </a:lnTo>
                  <a:lnTo>
                    <a:pt x="14521" y="50807"/>
                  </a:lnTo>
                  <a:lnTo>
                    <a:pt x="21782" y="50807"/>
                  </a:lnTo>
                  <a:lnTo>
                    <a:pt x="26621" y="47633"/>
                  </a:lnTo>
                  <a:lnTo>
                    <a:pt x="24198" y="38106"/>
                  </a:lnTo>
                  <a:lnTo>
                    <a:pt x="16937" y="28580"/>
                  </a:lnTo>
                  <a:lnTo>
                    <a:pt x="12099" y="22227"/>
                  </a:lnTo>
                  <a:lnTo>
                    <a:pt x="16937" y="12701"/>
                  </a:lnTo>
                  <a:lnTo>
                    <a:pt x="33881" y="15875"/>
                  </a:lnTo>
                  <a:lnTo>
                    <a:pt x="70186" y="22227"/>
                  </a:lnTo>
                  <a:lnTo>
                    <a:pt x="125857" y="19053"/>
                  </a:lnTo>
                  <a:lnTo>
                    <a:pt x="159746" y="9527"/>
                  </a:lnTo>
                  <a:lnTo>
                    <a:pt x="164584" y="3174"/>
                  </a:lnTo>
                  <a:lnTo>
                    <a:pt x="169423" y="0"/>
                  </a:lnTo>
                  <a:lnTo>
                    <a:pt x="176683" y="0"/>
                  </a:lnTo>
                  <a:lnTo>
                    <a:pt x="183944" y="3174"/>
                  </a:lnTo>
                  <a:lnTo>
                    <a:pt x="212995" y="15875"/>
                  </a:lnTo>
                  <a:close/>
                </a:path>
              </a:pathLst>
            </a:custGeom>
            <a:solidFill>
              <a:srgbClr val="DD1E00"/>
            </a:solidFill>
            <a:ln w="0" cap="flat" cmpd="sng" algn="ctr">
              <a:solidFill>
                <a:srgbClr val="DD1E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5933682" y="2985499"/>
              <a:ext cx="106381" cy="95194"/>
            </a:xfrm>
            <a:custGeom>
              <a:avLst/>
              <a:gdLst/>
              <a:ahLst/>
              <a:cxnLst/>
              <a:rect l="0" t="0" r="0" b="0"/>
              <a:pathLst>
                <a:path w="106500" h="95271">
                  <a:moveTo>
                    <a:pt x="99238" y="12700"/>
                  </a:moveTo>
                  <a:lnTo>
                    <a:pt x="106499" y="44459"/>
                  </a:lnTo>
                  <a:lnTo>
                    <a:pt x="106499" y="63512"/>
                  </a:lnTo>
                  <a:lnTo>
                    <a:pt x="101661" y="76212"/>
                  </a:lnTo>
                  <a:lnTo>
                    <a:pt x="84716" y="92091"/>
                  </a:lnTo>
                  <a:lnTo>
                    <a:pt x="72610" y="95270"/>
                  </a:lnTo>
                  <a:lnTo>
                    <a:pt x="36305" y="95270"/>
                  </a:lnTo>
                  <a:lnTo>
                    <a:pt x="14522" y="92091"/>
                  </a:lnTo>
                  <a:lnTo>
                    <a:pt x="4838" y="73038"/>
                  </a:lnTo>
                  <a:lnTo>
                    <a:pt x="0" y="53985"/>
                  </a:lnTo>
                  <a:lnTo>
                    <a:pt x="0" y="31753"/>
                  </a:lnTo>
                  <a:lnTo>
                    <a:pt x="7261" y="12700"/>
                  </a:lnTo>
                  <a:lnTo>
                    <a:pt x="14522" y="6353"/>
                  </a:lnTo>
                  <a:lnTo>
                    <a:pt x="24206" y="0"/>
                  </a:lnTo>
                  <a:lnTo>
                    <a:pt x="75033" y="6353"/>
                  </a:lnTo>
                  <a:lnTo>
                    <a:pt x="87132" y="0"/>
                  </a:lnTo>
                  <a:close/>
                </a:path>
              </a:pathLst>
            </a:custGeom>
            <a:solidFill>
              <a:srgbClr val="7A0000"/>
            </a:solidFill>
            <a:ln w="0" cap="flat" cmpd="sng" algn="ctr">
              <a:solidFill>
                <a:srgbClr val="7A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4161740" y="2016103"/>
              <a:ext cx="74625" cy="44424"/>
            </a:xfrm>
            <a:custGeom>
              <a:avLst/>
              <a:gdLst/>
              <a:ahLst/>
              <a:cxnLst/>
              <a:rect l="0" t="0" r="0" b="0"/>
              <a:pathLst>
                <a:path w="75042" h="44455">
                  <a:moveTo>
                    <a:pt x="26631" y="12699"/>
                  </a:moveTo>
                  <a:lnTo>
                    <a:pt x="31470" y="6352"/>
                  </a:lnTo>
                  <a:lnTo>
                    <a:pt x="33893" y="0"/>
                  </a:lnTo>
                  <a:lnTo>
                    <a:pt x="41155" y="0"/>
                  </a:lnTo>
                  <a:lnTo>
                    <a:pt x="60517" y="0"/>
                  </a:lnTo>
                  <a:lnTo>
                    <a:pt x="67779" y="0"/>
                  </a:lnTo>
                  <a:lnTo>
                    <a:pt x="75041" y="6352"/>
                  </a:lnTo>
                  <a:lnTo>
                    <a:pt x="75041" y="19051"/>
                  </a:lnTo>
                  <a:lnTo>
                    <a:pt x="60517" y="25403"/>
                  </a:lnTo>
                  <a:lnTo>
                    <a:pt x="53255" y="19051"/>
                  </a:lnTo>
                  <a:lnTo>
                    <a:pt x="50840" y="19051"/>
                  </a:lnTo>
                  <a:lnTo>
                    <a:pt x="38732" y="15877"/>
                  </a:lnTo>
                  <a:lnTo>
                    <a:pt x="33893" y="19051"/>
                  </a:lnTo>
                  <a:lnTo>
                    <a:pt x="31470" y="22229"/>
                  </a:lnTo>
                  <a:lnTo>
                    <a:pt x="31470" y="38102"/>
                  </a:lnTo>
                  <a:lnTo>
                    <a:pt x="33893" y="41280"/>
                  </a:lnTo>
                  <a:lnTo>
                    <a:pt x="33893" y="44454"/>
                  </a:lnTo>
                  <a:lnTo>
                    <a:pt x="4846" y="44454"/>
                  </a:lnTo>
                  <a:lnTo>
                    <a:pt x="0" y="41280"/>
                  </a:lnTo>
                  <a:lnTo>
                    <a:pt x="0" y="38102"/>
                  </a:lnTo>
                  <a:lnTo>
                    <a:pt x="2423" y="31755"/>
                  </a:lnTo>
                  <a:close/>
                </a:path>
              </a:pathLst>
            </a:custGeom>
            <a:solidFill>
              <a:srgbClr val="FF7F7F"/>
            </a:solidFill>
            <a:ln w="0" cap="flat" cmpd="sng" algn="ctr">
              <a:solidFill>
                <a:srgbClr val="FF7F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Полилиния 64"/>
            <p:cNvSpPr/>
            <p:nvPr/>
          </p:nvSpPr>
          <p:spPr>
            <a:xfrm>
              <a:off x="4250655" y="1987545"/>
              <a:ext cx="73037" cy="44424"/>
            </a:xfrm>
            <a:custGeom>
              <a:avLst/>
              <a:gdLst/>
              <a:ahLst/>
              <a:cxnLst/>
              <a:rect l="0" t="0" r="0" b="0"/>
              <a:pathLst>
                <a:path w="72625" h="44455">
                  <a:moveTo>
                    <a:pt x="24208" y="9525"/>
                  </a:moveTo>
                  <a:lnTo>
                    <a:pt x="26631" y="9525"/>
                  </a:lnTo>
                  <a:lnTo>
                    <a:pt x="26631" y="6352"/>
                  </a:lnTo>
                  <a:lnTo>
                    <a:pt x="31470" y="3174"/>
                  </a:lnTo>
                  <a:lnTo>
                    <a:pt x="48416" y="0"/>
                  </a:lnTo>
                  <a:lnTo>
                    <a:pt x="65363" y="3174"/>
                  </a:lnTo>
                  <a:lnTo>
                    <a:pt x="70201" y="6352"/>
                  </a:lnTo>
                  <a:lnTo>
                    <a:pt x="72624" y="9525"/>
                  </a:lnTo>
                  <a:lnTo>
                    <a:pt x="72624" y="12699"/>
                  </a:lnTo>
                  <a:lnTo>
                    <a:pt x="70201" y="15878"/>
                  </a:lnTo>
                  <a:lnTo>
                    <a:pt x="62940" y="22224"/>
                  </a:lnTo>
                  <a:lnTo>
                    <a:pt x="53255" y="15878"/>
                  </a:lnTo>
                  <a:lnTo>
                    <a:pt x="50839" y="15878"/>
                  </a:lnTo>
                  <a:lnTo>
                    <a:pt x="36316" y="12699"/>
                  </a:lnTo>
                  <a:lnTo>
                    <a:pt x="31470" y="15878"/>
                  </a:lnTo>
                  <a:lnTo>
                    <a:pt x="29054" y="19051"/>
                  </a:lnTo>
                  <a:lnTo>
                    <a:pt x="29054" y="25403"/>
                  </a:lnTo>
                  <a:lnTo>
                    <a:pt x="29054" y="34929"/>
                  </a:lnTo>
                  <a:lnTo>
                    <a:pt x="36316" y="44454"/>
                  </a:lnTo>
                  <a:lnTo>
                    <a:pt x="24208" y="44454"/>
                  </a:lnTo>
                  <a:lnTo>
                    <a:pt x="0" y="44454"/>
                  </a:lnTo>
                  <a:lnTo>
                    <a:pt x="0" y="41275"/>
                  </a:lnTo>
                  <a:lnTo>
                    <a:pt x="7261" y="25403"/>
                  </a:lnTo>
                  <a:close/>
                </a:path>
              </a:pathLst>
            </a:custGeom>
            <a:solidFill>
              <a:srgbClr val="7F7FFF"/>
            </a:solidFill>
            <a:ln w="0" cap="flat" cmpd="sng" algn="ctr">
              <a:solidFill>
                <a:srgbClr val="7F7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Полилиния 65"/>
            <p:cNvSpPr/>
            <p:nvPr/>
          </p:nvSpPr>
          <p:spPr>
            <a:xfrm>
              <a:off x="4333219" y="1971679"/>
              <a:ext cx="73037" cy="50770"/>
            </a:xfrm>
            <a:custGeom>
              <a:avLst/>
              <a:gdLst/>
              <a:ahLst/>
              <a:cxnLst/>
              <a:rect l="0" t="0" r="0" b="0"/>
              <a:pathLst>
                <a:path w="72611" h="50812">
                  <a:moveTo>
                    <a:pt x="26621" y="15879"/>
                  </a:moveTo>
                  <a:lnTo>
                    <a:pt x="29044" y="9526"/>
                  </a:lnTo>
                  <a:lnTo>
                    <a:pt x="33882" y="6353"/>
                  </a:lnTo>
                  <a:lnTo>
                    <a:pt x="41143" y="6353"/>
                  </a:lnTo>
                  <a:lnTo>
                    <a:pt x="50827" y="0"/>
                  </a:lnTo>
                  <a:lnTo>
                    <a:pt x="70187" y="6353"/>
                  </a:lnTo>
                  <a:lnTo>
                    <a:pt x="72610" y="9526"/>
                  </a:lnTo>
                  <a:lnTo>
                    <a:pt x="72610" y="12700"/>
                  </a:lnTo>
                  <a:lnTo>
                    <a:pt x="72610" y="19053"/>
                  </a:lnTo>
                  <a:lnTo>
                    <a:pt x="72610" y="22232"/>
                  </a:lnTo>
                  <a:lnTo>
                    <a:pt x="62926" y="28579"/>
                  </a:lnTo>
                  <a:lnTo>
                    <a:pt x="55665" y="22232"/>
                  </a:lnTo>
                  <a:lnTo>
                    <a:pt x="50827" y="22232"/>
                  </a:lnTo>
                  <a:lnTo>
                    <a:pt x="38720" y="19053"/>
                  </a:lnTo>
                  <a:lnTo>
                    <a:pt x="33882" y="22232"/>
                  </a:lnTo>
                  <a:lnTo>
                    <a:pt x="31459" y="25406"/>
                  </a:lnTo>
                  <a:lnTo>
                    <a:pt x="31459" y="38106"/>
                  </a:lnTo>
                  <a:lnTo>
                    <a:pt x="33882" y="41285"/>
                  </a:lnTo>
                  <a:lnTo>
                    <a:pt x="36304" y="50811"/>
                  </a:lnTo>
                  <a:lnTo>
                    <a:pt x="33882" y="50811"/>
                  </a:lnTo>
                  <a:lnTo>
                    <a:pt x="7260" y="50811"/>
                  </a:lnTo>
                  <a:lnTo>
                    <a:pt x="0" y="44459"/>
                  </a:lnTo>
                  <a:lnTo>
                    <a:pt x="0" y="41285"/>
                  </a:lnTo>
                  <a:lnTo>
                    <a:pt x="14522" y="25406"/>
                  </a:lnTo>
                  <a:lnTo>
                    <a:pt x="16937" y="25406"/>
                  </a:lnTo>
                  <a:close/>
                </a:path>
              </a:pathLst>
            </a:custGeom>
            <a:solidFill>
              <a:srgbClr val="FFFF00"/>
            </a:solidFill>
            <a:ln w="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4149038" y="2076393"/>
              <a:ext cx="73037" cy="49184"/>
            </a:xfrm>
            <a:custGeom>
              <a:avLst/>
              <a:gdLst/>
              <a:ahLst/>
              <a:cxnLst/>
              <a:rect l="0" t="0" r="0" b="0"/>
              <a:pathLst>
                <a:path w="72611" h="47639">
                  <a:moveTo>
                    <a:pt x="26621" y="9528"/>
                  </a:moveTo>
                  <a:lnTo>
                    <a:pt x="29044" y="6354"/>
                  </a:lnTo>
                  <a:lnTo>
                    <a:pt x="33882" y="3175"/>
                  </a:lnTo>
                  <a:lnTo>
                    <a:pt x="50827" y="0"/>
                  </a:lnTo>
                  <a:lnTo>
                    <a:pt x="67772" y="3175"/>
                  </a:lnTo>
                  <a:lnTo>
                    <a:pt x="72610" y="6354"/>
                  </a:lnTo>
                  <a:lnTo>
                    <a:pt x="72610" y="9528"/>
                  </a:lnTo>
                  <a:lnTo>
                    <a:pt x="72610" y="12702"/>
                  </a:lnTo>
                  <a:lnTo>
                    <a:pt x="72610" y="22230"/>
                  </a:lnTo>
                  <a:lnTo>
                    <a:pt x="62933" y="25409"/>
                  </a:lnTo>
                  <a:lnTo>
                    <a:pt x="50827" y="22230"/>
                  </a:lnTo>
                  <a:lnTo>
                    <a:pt x="45989" y="15881"/>
                  </a:lnTo>
                  <a:lnTo>
                    <a:pt x="36305" y="15881"/>
                  </a:lnTo>
                  <a:lnTo>
                    <a:pt x="31467" y="15881"/>
                  </a:lnTo>
                  <a:lnTo>
                    <a:pt x="31467" y="25409"/>
                  </a:lnTo>
                  <a:lnTo>
                    <a:pt x="31467" y="38110"/>
                  </a:lnTo>
                  <a:lnTo>
                    <a:pt x="31467" y="41289"/>
                  </a:lnTo>
                  <a:lnTo>
                    <a:pt x="33882" y="44464"/>
                  </a:lnTo>
                  <a:lnTo>
                    <a:pt x="33882" y="47638"/>
                  </a:lnTo>
                  <a:lnTo>
                    <a:pt x="7261" y="47638"/>
                  </a:lnTo>
                  <a:lnTo>
                    <a:pt x="2423" y="44464"/>
                  </a:lnTo>
                  <a:lnTo>
                    <a:pt x="0" y="41289"/>
                  </a:lnTo>
                  <a:close/>
                </a:path>
              </a:pathLst>
            </a:custGeom>
            <a:solidFill>
              <a:srgbClr val="5EFF9E"/>
            </a:solidFill>
            <a:ln w="0" cap="flat" cmpd="sng" algn="ctr">
              <a:solidFill>
                <a:srgbClr val="5EFF9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Полилиния 67"/>
            <p:cNvSpPr/>
            <p:nvPr/>
          </p:nvSpPr>
          <p:spPr>
            <a:xfrm>
              <a:off x="4244304" y="2089085"/>
              <a:ext cx="71450" cy="49184"/>
            </a:xfrm>
            <a:custGeom>
              <a:avLst/>
              <a:gdLst/>
              <a:ahLst/>
              <a:cxnLst/>
              <a:rect l="0" t="0" r="0" b="0"/>
              <a:pathLst>
                <a:path w="72626" h="47643">
                  <a:moveTo>
                    <a:pt x="24209" y="12707"/>
                  </a:moveTo>
                  <a:lnTo>
                    <a:pt x="26632" y="12707"/>
                  </a:lnTo>
                  <a:lnTo>
                    <a:pt x="26632" y="9528"/>
                  </a:lnTo>
                  <a:lnTo>
                    <a:pt x="31470" y="3179"/>
                  </a:lnTo>
                  <a:lnTo>
                    <a:pt x="38732" y="0"/>
                  </a:lnTo>
                  <a:lnTo>
                    <a:pt x="45994" y="0"/>
                  </a:lnTo>
                  <a:lnTo>
                    <a:pt x="67779" y="0"/>
                  </a:lnTo>
                  <a:lnTo>
                    <a:pt x="70202" y="3179"/>
                  </a:lnTo>
                  <a:lnTo>
                    <a:pt x="72625" y="12707"/>
                  </a:lnTo>
                  <a:lnTo>
                    <a:pt x="70202" y="19055"/>
                  </a:lnTo>
                  <a:lnTo>
                    <a:pt x="62940" y="28587"/>
                  </a:lnTo>
                  <a:lnTo>
                    <a:pt x="53256" y="19055"/>
                  </a:lnTo>
                  <a:lnTo>
                    <a:pt x="50840" y="19055"/>
                  </a:lnTo>
                  <a:lnTo>
                    <a:pt x="36316" y="12707"/>
                  </a:lnTo>
                  <a:lnTo>
                    <a:pt x="31470" y="19055"/>
                  </a:lnTo>
                  <a:lnTo>
                    <a:pt x="29055" y="28587"/>
                  </a:lnTo>
                  <a:lnTo>
                    <a:pt x="29055" y="38115"/>
                  </a:lnTo>
                  <a:lnTo>
                    <a:pt x="33893" y="44463"/>
                  </a:lnTo>
                  <a:lnTo>
                    <a:pt x="31470" y="47642"/>
                  </a:lnTo>
                  <a:lnTo>
                    <a:pt x="2423" y="44463"/>
                  </a:lnTo>
                  <a:lnTo>
                    <a:pt x="0" y="44463"/>
                  </a:lnTo>
                  <a:lnTo>
                    <a:pt x="0" y="38115"/>
                  </a:lnTo>
                  <a:lnTo>
                    <a:pt x="7262" y="28587"/>
                  </a:lnTo>
                  <a:lnTo>
                    <a:pt x="12108" y="25408"/>
                  </a:lnTo>
                  <a:lnTo>
                    <a:pt x="12108" y="22234"/>
                  </a:lnTo>
                  <a:close/>
                </a:path>
              </a:pathLst>
            </a:custGeom>
            <a:solidFill>
              <a:srgbClr val="7A0000"/>
            </a:solidFill>
            <a:ln w="0" cap="flat" cmpd="sng" algn="ctr">
              <a:solidFill>
                <a:srgbClr val="7A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70"/>
          <p:cNvGrpSpPr>
            <a:grpSpLocks/>
          </p:cNvGrpSpPr>
          <p:nvPr/>
        </p:nvGrpSpPr>
        <p:grpSpPr bwMode="auto">
          <a:xfrm>
            <a:off x="3865563" y="881063"/>
            <a:ext cx="2643187" cy="2857500"/>
            <a:chOff x="7087870" y="209295"/>
            <a:chExt cx="1550415" cy="2663952"/>
          </a:xfrm>
        </p:grpSpPr>
        <p:pic>
          <p:nvPicPr>
            <p:cNvPr id="6150" name="Рисунок 71" descr="MSOfficePNG(6).png"/>
            <p:cNvPicPr>
              <a:picLocks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5400000">
              <a:off x="6531102" y="766063"/>
              <a:ext cx="2663952" cy="1550415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6151" name="TextBox 72"/>
            <p:cNvSpPr txBox="1">
              <a:spLocks noChangeArrowheads="1"/>
            </p:cNvSpPr>
            <p:nvPr/>
          </p:nvSpPr>
          <p:spPr bwMode="auto">
            <a:xfrm>
              <a:off x="7124700" y="317500"/>
              <a:ext cx="1498600" cy="222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900" b="1">
                  <a:solidFill>
                    <a:srgbClr val="FF0000"/>
                  </a:solidFill>
                  <a:latin typeface="Bookman Old Style - 36"/>
                </a:rPr>
                <a:t>?</a:t>
              </a:r>
            </a:p>
          </p:txBody>
        </p:sp>
      </p:grpSp>
      <p:sp>
        <p:nvSpPr>
          <p:cNvPr id="72" name="Управляющая кнопка: далее 71">
            <a:hlinkClick r:id="" action="ppaction://hlinkshowjump?jump=nextslide" highlightClick="1"/>
          </p:cNvPr>
          <p:cNvSpPr/>
          <p:nvPr/>
        </p:nvSpPr>
        <p:spPr>
          <a:xfrm>
            <a:off x="9437688" y="7167563"/>
            <a:ext cx="428625" cy="214312"/>
          </a:xfrm>
          <a:prstGeom prst="actionButtonForwardNext">
            <a:avLst/>
          </a:prstGeom>
          <a:solidFill>
            <a:srgbClr val="66CC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 descr="MSOfficePNG(7).png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970088"/>
            <a:ext cx="9628188" cy="47974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7171" name="Группа 85"/>
          <p:cNvGrpSpPr>
            <a:grpSpLocks/>
          </p:cNvGrpSpPr>
          <p:nvPr/>
        </p:nvGrpSpPr>
        <p:grpSpPr bwMode="auto">
          <a:xfrm>
            <a:off x="4097338" y="2239963"/>
            <a:ext cx="2570162" cy="1843087"/>
            <a:chOff x="4097909" y="1883282"/>
            <a:chExt cx="2569973" cy="1842786"/>
          </a:xfrm>
        </p:grpSpPr>
        <p:sp>
          <p:nvSpPr>
            <p:cNvPr id="4" name="Полилиния 3"/>
            <p:cNvSpPr/>
            <p:nvPr/>
          </p:nvSpPr>
          <p:spPr>
            <a:xfrm>
              <a:off x="4097909" y="1883282"/>
              <a:ext cx="2569973" cy="1842786"/>
            </a:xfrm>
            <a:custGeom>
              <a:avLst/>
              <a:gdLst/>
              <a:ahLst/>
              <a:cxnLst/>
              <a:rect l="0" t="0" r="0" b="0"/>
              <a:pathLst>
                <a:path w="2569973" h="1842786">
                  <a:moveTo>
                    <a:pt x="2472904" y="44089"/>
                  </a:moveTo>
                  <a:lnTo>
                    <a:pt x="2497556" y="91115"/>
                  </a:lnTo>
                  <a:lnTo>
                    <a:pt x="2519125" y="144015"/>
                  </a:lnTo>
                  <a:lnTo>
                    <a:pt x="2531453" y="179282"/>
                  </a:lnTo>
                  <a:lnTo>
                    <a:pt x="2531453" y="208675"/>
                  </a:lnTo>
                  <a:lnTo>
                    <a:pt x="2525289" y="235125"/>
                  </a:lnTo>
                  <a:lnTo>
                    <a:pt x="2517587" y="252759"/>
                  </a:lnTo>
                  <a:lnTo>
                    <a:pt x="2509880" y="282151"/>
                  </a:lnTo>
                  <a:lnTo>
                    <a:pt x="2500636" y="311543"/>
                  </a:lnTo>
                  <a:lnTo>
                    <a:pt x="2485227" y="376203"/>
                  </a:lnTo>
                  <a:lnTo>
                    <a:pt x="2479068" y="405590"/>
                  </a:lnTo>
                  <a:lnTo>
                    <a:pt x="2475984" y="437920"/>
                  </a:lnTo>
                  <a:lnTo>
                    <a:pt x="2475984" y="473187"/>
                  </a:lnTo>
                  <a:lnTo>
                    <a:pt x="2489850" y="523155"/>
                  </a:lnTo>
                  <a:lnTo>
                    <a:pt x="2502178" y="578993"/>
                  </a:lnTo>
                  <a:lnTo>
                    <a:pt x="2512964" y="628956"/>
                  </a:lnTo>
                  <a:lnTo>
                    <a:pt x="2528368" y="699495"/>
                  </a:lnTo>
                  <a:lnTo>
                    <a:pt x="2528368" y="752400"/>
                  </a:lnTo>
                  <a:lnTo>
                    <a:pt x="2516045" y="787668"/>
                  </a:lnTo>
                  <a:lnTo>
                    <a:pt x="2508343" y="793547"/>
                  </a:lnTo>
                  <a:lnTo>
                    <a:pt x="2489850" y="802364"/>
                  </a:lnTo>
                  <a:lnTo>
                    <a:pt x="2471362" y="805301"/>
                  </a:lnTo>
                  <a:lnTo>
                    <a:pt x="2462117" y="808238"/>
                  </a:lnTo>
                  <a:lnTo>
                    <a:pt x="2452874" y="808238"/>
                  </a:lnTo>
                  <a:lnTo>
                    <a:pt x="2432843" y="817060"/>
                  </a:lnTo>
                  <a:lnTo>
                    <a:pt x="2423599" y="819997"/>
                  </a:lnTo>
                  <a:lnTo>
                    <a:pt x="2412812" y="819997"/>
                  </a:lnTo>
                  <a:lnTo>
                    <a:pt x="2403568" y="817060"/>
                  </a:lnTo>
                  <a:lnTo>
                    <a:pt x="2386622" y="822935"/>
                  </a:lnTo>
                  <a:lnTo>
                    <a:pt x="2383542" y="822935"/>
                  </a:lnTo>
                  <a:lnTo>
                    <a:pt x="2380458" y="825877"/>
                  </a:lnTo>
                  <a:lnTo>
                    <a:pt x="2378915" y="831751"/>
                  </a:lnTo>
                  <a:lnTo>
                    <a:pt x="2375836" y="925803"/>
                  </a:lnTo>
                  <a:lnTo>
                    <a:pt x="2375836" y="1590026"/>
                  </a:lnTo>
                  <a:lnTo>
                    <a:pt x="2398946" y="1592968"/>
                  </a:lnTo>
                  <a:lnTo>
                    <a:pt x="2418976" y="1598843"/>
                  </a:lnTo>
                  <a:lnTo>
                    <a:pt x="2426683" y="1607660"/>
                  </a:lnTo>
                  <a:lnTo>
                    <a:pt x="2439007" y="1613539"/>
                  </a:lnTo>
                  <a:lnTo>
                    <a:pt x="2446709" y="1619418"/>
                  </a:lnTo>
                  <a:lnTo>
                    <a:pt x="2468282" y="1642932"/>
                  </a:lnTo>
                  <a:lnTo>
                    <a:pt x="2479068" y="1660565"/>
                  </a:lnTo>
                  <a:lnTo>
                    <a:pt x="2500636" y="1701711"/>
                  </a:lnTo>
                  <a:lnTo>
                    <a:pt x="2514502" y="1716408"/>
                  </a:lnTo>
                  <a:lnTo>
                    <a:pt x="2539155" y="1722283"/>
                  </a:lnTo>
                  <a:lnTo>
                    <a:pt x="2546862" y="1722283"/>
                  </a:lnTo>
                  <a:lnTo>
                    <a:pt x="2553021" y="1722283"/>
                  </a:lnTo>
                  <a:lnTo>
                    <a:pt x="2560727" y="1722283"/>
                  </a:lnTo>
                  <a:lnTo>
                    <a:pt x="2566888" y="1736979"/>
                  </a:lnTo>
                  <a:lnTo>
                    <a:pt x="2566888" y="1742858"/>
                  </a:lnTo>
                  <a:lnTo>
                    <a:pt x="2569972" y="1748737"/>
                  </a:lnTo>
                  <a:lnTo>
                    <a:pt x="2569972" y="1772250"/>
                  </a:lnTo>
                  <a:lnTo>
                    <a:pt x="2566888" y="1781067"/>
                  </a:lnTo>
                  <a:lnTo>
                    <a:pt x="2563808" y="1784005"/>
                  </a:lnTo>
                  <a:lnTo>
                    <a:pt x="2560727" y="1784005"/>
                  </a:lnTo>
                  <a:lnTo>
                    <a:pt x="2556106" y="1786942"/>
                  </a:lnTo>
                  <a:lnTo>
                    <a:pt x="2539155" y="1795759"/>
                  </a:lnTo>
                  <a:lnTo>
                    <a:pt x="2525289" y="1795759"/>
                  </a:lnTo>
                  <a:lnTo>
                    <a:pt x="2517587" y="1789884"/>
                  </a:lnTo>
                  <a:lnTo>
                    <a:pt x="2500636" y="1781067"/>
                  </a:lnTo>
                  <a:lnTo>
                    <a:pt x="2489850" y="1772250"/>
                  </a:lnTo>
                  <a:lnTo>
                    <a:pt x="2472904" y="1751675"/>
                  </a:lnTo>
                  <a:lnTo>
                    <a:pt x="2463660" y="1731099"/>
                  </a:lnTo>
                  <a:lnTo>
                    <a:pt x="2446709" y="1684078"/>
                  </a:lnTo>
                  <a:lnTo>
                    <a:pt x="2432843" y="1660565"/>
                  </a:lnTo>
                  <a:lnTo>
                    <a:pt x="2415897" y="1642932"/>
                  </a:lnTo>
                  <a:lnTo>
                    <a:pt x="2394324" y="1628235"/>
                  </a:lnTo>
                  <a:lnTo>
                    <a:pt x="2380458" y="1628235"/>
                  </a:lnTo>
                  <a:lnTo>
                    <a:pt x="2380458" y="1631173"/>
                  </a:lnTo>
                  <a:lnTo>
                    <a:pt x="2378915" y="1634115"/>
                  </a:lnTo>
                  <a:lnTo>
                    <a:pt x="2380458" y="1648807"/>
                  </a:lnTo>
                  <a:lnTo>
                    <a:pt x="2380458" y="1663503"/>
                  </a:lnTo>
                  <a:lnTo>
                    <a:pt x="2380458" y="1704649"/>
                  </a:lnTo>
                  <a:lnTo>
                    <a:pt x="2380458" y="1772250"/>
                  </a:lnTo>
                  <a:lnTo>
                    <a:pt x="2380458" y="1828089"/>
                  </a:lnTo>
                  <a:lnTo>
                    <a:pt x="2375836" y="1839847"/>
                  </a:lnTo>
                  <a:lnTo>
                    <a:pt x="2372756" y="1839847"/>
                  </a:lnTo>
                  <a:lnTo>
                    <a:pt x="2368134" y="1842785"/>
                  </a:lnTo>
                  <a:lnTo>
                    <a:pt x="2352725" y="1842785"/>
                  </a:lnTo>
                  <a:lnTo>
                    <a:pt x="2346561" y="1839847"/>
                  </a:lnTo>
                  <a:lnTo>
                    <a:pt x="2340397" y="1839847"/>
                  </a:lnTo>
                  <a:lnTo>
                    <a:pt x="2340397" y="1642932"/>
                  </a:lnTo>
                  <a:lnTo>
                    <a:pt x="2337317" y="1637052"/>
                  </a:lnTo>
                  <a:lnTo>
                    <a:pt x="2326531" y="1648807"/>
                  </a:lnTo>
                  <a:lnTo>
                    <a:pt x="2303420" y="1666445"/>
                  </a:lnTo>
                  <a:lnTo>
                    <a:pt x="2277230" y="1704649"/>
                  </a:lnTo>
                  <a:lnTo>
                    <a:pt x="2266443" y="1734041"/>
                  </a:lnTo>
                  <a:lnTo>
                    <a:pt x="2254115" y="1757554"/>
                  </a:lnTo>
                  <a:lnTo>
                    <a:pt x="2246413" y="1763429"/>
                  </a:lnTo>
                  <a:lnTo>
                    <a:pt x="2240249" y="1778125"/>
                  </a:lnTo>
                  <a:lnTo>
                    <a:pt x="2220218" y="1795759"/>
                  </a:lnTo>
                  <a:lnTo>
                    <a:pt x="2209437" y="1801638"/>
                  </a:lnTo>
                  <a:lnTo>
                    <a:pt x="2197108" y="1801638"/>
                  </a:lnTo>
                  <a:lnTo>
                    <a:pt x="2190948" y="1801638"/>
                  </a:lnTo>
                  <a:lnTo>
                    <a:pt x="2183242" y="1798701"/>
                  </a:lnTo>
                  <a:lnTo>
                    <a:pt x="2177078" y="1798701"/>
                  </a:lnTo>
                  <a:lnTo>
                    <a:pt x="2157052" y="1795759"/>
                  </a:lnTo>
                  <a:lnTo>
                    <a:pt x="2141643" y="1786942"/>
                  </a:lnTo>
                  <a:lnTo>
                    <a:pt x="2137021" y="1781067"/>
                  </a:lnTo>
                  <a:lnTo>
                    <a:pt x="2130857" y="1769309"/>
                  </a:lnTo>
                  <a:lnTo>
                    <a:pt x="2127777" y="1760492"/>
                  </a:lnTo>
                  <a:lnTo>
                    <a:pt x="2127777" y="1742858"/>
                  </a:lnTo>
                  <a:lnTo>
                    <a:pt x="2132399" y="1736979"/>
                  </a:lnTo>
                  <a:lnTo>
                    <a:pt x="2137021" y="1734041"/>
                  </a:lnTo>
                  <a:lnTo>
                    <a:pt x="2143181" y="1731099"/>
                  </a:lnTo>
                  <a:lnTo>
                    <a:pt x="2184784" y="1731099"/>
                  </a:lnTo>
                  <a:lnTo>
                    <a:pt x="2194028" y="1731099"/>
                  </a:lnTo>
                  <a:lnTo>
                    <a:pt x="2201730" y="1728162"/>
                  </a:lnTo>
                  <a:lnTo>
                    <a:pt x="2207894" y="1719345"/>
                  </a:lnTo>
                  <a:lnTo>
                    <a:pt x="2224840" y="1698774"/>
                  </a:lnTo>
                  <a:lnTo>
                    <a:pt x="2274145" y="1637052"/>
                  </a:lnTo>
                  <a:lnTo>
                    <a:pt x="2317287" y="1598843"/>
                  </a:lnTo>
                  <a:lnTo>
                    <a:pt x="2334237" y="1592968"/>
                  </a:lnTo>
                  <a:lnTo>
                    <a:pt x="2341939" y="1590026"/>
                  </a:lnTo>
                  <a:lnTo>
                    <a:pt x="2341939" y="1569455"/>
                  </a:lnTo>
                  <a:lnTo>
                    <a:pt x="2334237" y="1307880"/>
                  </a:lnTo>
                  <a:lnTo>
                    <a:pt x="2331153" y="940499"/>
                  </a:lnTo>
                  <a:lnTo>
                    <a:pt x="2332695" y="837631"/>
                  </a:lnTo>
                  <a:lnTo>
                    <a:pt x="2332695" y="834693"/>
                  </a:lnTo>
                  <a:lnTo>
                    <a:pt x="2323451" y="834693"/>
                  </a:lnTo>
                  <a:lnTo>
                    <a:pt x="2318829" y="834693"/>
                  </a:lnTo>
                  <a:lnTo>
                    <a:pt x="2301878" y="843510"/>
                  </a:lnTo>
                  <a:lnTo>
                    <a:pt x="2297256" y="846448"/>
                  </a:lnTo>
                  <a:lnTo>
                    <a:pt x="2295718" y="887594"/>
                  </a:lnTo>
                  <a:lnTo>
                    <a:pt x="2292634" y="931682"/>
                  </a:lnTo>
                  <a:lnTo>
                    <a:pt x="2291096" y="975766"/>
                  </a:lnTo>
                  <a:lnTo>
                    <a:pt x="2288012" y="1016913"/>
                  </a:lnTo>
                  <a:lnTo>
                    <a:pt x="2286474" y="1058059"/>
                  </a:lnTo>
                  <a:lnTo>
                    <a:pt x="2283390" y="1096268"/>
                  </a:lnTo>
                  <a:lnTo>
                    <a:pt x="2281852" y="1137415"/>
                  </a:lnTo>
                  <a:lnTo>
                    <a:pt x="2277230" y="1184441"/>
                  </a:lnTo>
                  <a:lnTo>
                    <a:pt x="2277230" y="1190316"/>
                  </a:lnTo>
                  <a:lnTo>
                    <a:pt x="2277230" y="1196195"/>
                  </a:lnTo>
                  <a:lnTo>
                    <a:pt x="2274145" y="1210891"/>
                  </a:lnTo>
                  <a:lnTo>
                    <a:pt x="2274145" y="1216766"/>
                  </a:lnTo>
                  <a:lnTo>
                    <a:pt x="2269524" y="1231462"/>
                  </a:lnTo>
                  <a:lnTo>
                    <a:pt x="2271066" y="1281425"/>
                  </a:lnTo>
                  <a:lnTo>
                    <a:pt x="2269524" y="1331393"/>
                  </a:lnTo>
                  <a:lnTo>
                    <a:pt x="2266443" y="1381357"/>
                  </a:lnTo>
                  <a:lnTo>
                    <a:pt x="2269524" y="1431320"/>
                  </a:lnTo>
                  <a:lnTo>
                    <a:pt x="2263359" y="1440136"/>
                  </a:lnTo>
                  <a:lnTo>
                    <a:pt x="2255657" y="1448953"/>
                  </a:lnTo>
                  <a:lnTo>
                    <a:pt x="2247955" y="1451891"/>
                  </a:lnTo>
                  <a:lnTo>
                    <a:pt x="2220218" y="1463649"/>
                  </a:lnTo>
                  <a:lnTo>
                    <a:pt x="2200193" y="1466587"/>
                  </a:lnTo>
                  <a:lnTo>
                    <a:pt x="2198650" y="1469524"/>
                  </a:lnTo>
                  <a:lnTo>
                    <a:pt x="2197108" y="1472466"/>
                  </a:lnTo>
                  <a:lnTo>
                    <a:pt x="2195570" y="1475404"/>
                  </a:lnTo>
                  <a:lnTo>
                    <a:pt x="2195570" y="1478346"/>
                  </a:lnTo>
                  <a:lnTo>
                    <a:pt x="2194028" y="1478346"/>
                  </a:lnTo>
                  <a:lnTo>
                    <a:pt x="2194028" y="1481283"/>
                  </a:lnTo>
                  <a:lnTo>
                    <a:pt x="2184784" y="1487163"/>
                  </a:lnTo>
                  <a:lnTo>
                    <a:pt x="2160131" y="1490100"/>
                  </a:lnTo>
                  <a:lnTo>
                    <a:pt x="2137021" y="1490100"/>
                  </a:lnTo>
                  <a:lnTo>
                    <a:pt x="2066143" y="1495979"/>
                  </a:lnTo>
                  <a:lnTo>
                    <a:pt x="2053819" y="1501854"/>
                  </a:lnTo>
                  <a:lnTo>
                    <a:pt x="2001434" y="1510671"/>
                  </a:lnTo>
                  <a:lnTo>
                    <a:pt x="1992190" y="1498916"/>
                  </a:lnTo>
                  <a:lnTo>
                    <a:pt x="1941343" y="1487163"/>
                  </a:lnTo>
                  <a:lnTo>
                    <a:pt x="1930561" y="1487163"/>
                  </a:lnTo>
                  <a:lnTo>
                    <a:pt x="1921317" y="1487163"/>
                  </a:lnTo>
                  <a:lnTo>
                    <a:pt x="1913610" y="1490100"/>
                  </a:lnTo>
                  <a:lnTo>
                    <a:pt x="1898202" y="1490100"/>
                  </a:lnTo>
                  <a:lnTo>
                    <a:pt x="1831951" y="1495979"/>
                  </a:lnTo>
                  <a:lnTo>
                    <a:pt x="1793432" y="1490100"/>
                  </a:lnTo>
                  <a:lnTo>
                    <a:pt x="1785730" y="1490100"/>
                  </a:lnTo>
                  <a:lnTo>
                    <a:pt x="1771864" y="1490100"/>
                  </a:lnTo>
                  <a:lnTo>
                    <a:pt x="1762615" y="1493037"/>
                  </a:lnTo>
                  <a:lnTo>
                    <a:pt x="1753371" y="1493037"/>
                  </a:lnTo>
                  <a:lnTo>
                    <a:pt x="1731803" y="1487163"/>
                  </a:lnTo>
                  <a:lnTo>
                    <a:pt x="1725639" y="1481283"/>
                  </a:lnTo>
                  <a:lnTo>
                    <a:pt x="1716394" y="1481283"/>
                  </a:lnTo>
                  <a:lnTo>
                    <a:pt x="1714852" y="1481283"/>
                  </a:lnTo>
                  <a:lnTo>
                    <a:pt x="1713314" y="1481283"/>
                  </a:lnTo>
                  <a:lnTo>
                    <a:pt x="1711772" y="1487163"/>
                  </a:lnTo>
                  <a:lnTo>
                    <a:pt x="1696364" y="1478346"/>
                  </a:lnTo>
                  <a:lnTo>
                    <a:pt x="1608540" y="1472466"/>
                  </a:lnTo>
                  <a:lnTo>
                    <a:pt x="1573106" y="1466587"/>
                  </a:lnTo>
                  <a:lnTo>
                    <a:pt x="1570021" y="1466587"/>
                  </a:lnTo>
                  <a:lnTo>
                    <a:pt x="1566941" y="1466587"/>
                  </a:lnTo>
                  <a:lnTo>
                    <a:pt x="1588514" y="1428378"/>
                  </a:lnTo>
                  <a:lnTo>
                    <a:pt x="1583892" y="1422503"/>
                  </a:lnTo>
                  <a:lnTo>
                    <a:pt x="1577728" y="1425440"/>
                  </a:lnTo>
                  <a:lnTo>
                    <a:pt x="1573106" y="1428378"/>
                  </a:lnTo>
                  <a:lnTo>
                    <a:pt x="1565399" y="1431320"/>
                  </a:lnTo>
                  <a:lnTo>
                    <a:pt x="1554617" y="1431320"/>
                  </a:lnTo>
                  <a:lnTo>
                    <a:pt x="1520720" y="1437195"/>
                  </a:lnTo>
                  <a:lnTo>
                    <a:pt x="1513014" y="1437195"/>
                  </a:lnTo>
                  <a:lnTo>
                    <a:pt x="1506854" y="1437195"/>
                  </a:lnTo>
                  <a:lnTo>
                    <a:pt x="1500690" y="1422503"/>
                  </a:lnTo>
                  <a:lnTo>
                    <a:pt x="1492983" y="1390173"/>
                  </a:lnTo>
                  <a:lnTo>
                    <a:pt x="1486824" y="1375477"/>
                  </a:lnTo>
                  <a:lnTo>
                    <a:pt x="1474495" y="1372540"/>
                  </a:lnTo>
                  <a:lnTo>
                    <a:pt x="1466793" y="1366660"/>
                  </a:lnTo>
                  <a:lnTo>
                    <a:pt x="1463713" y="1357844"/>
                  </a:lnTo>
                  <a:lnTo>
                    <a:pt x="1460629" y="1354902"/>
                  </a:lnTo>
                  <a:lnTo>
                    <a:pt x="1457549" y="1346085"/>
                  </a:lnTo>
                  <a:lnTo>
                    <a:pt x="1452927" y="1293184"/>
                  </a:lnTo>
                  <a:lnTo>
                    <a:pt x="1443683" y="1131536"/>
                  </a:lnTo>
                  <a:lnTo>
                    <a:pt x="1439061" y="975766"/>
                  </a:lnTo>
                  <a:lnTo>
                    <a:pt x="1439061" y="922861"/>
                  </a:lnTo>
                  <a:lnTo>
                    <a:pt x="1435976" y="922861"/>
                  </a:lnTo>
                  <a:lnTo>
                    <a:pt x="1435976" y="916986"/>
                  </a:lnTo>
                  <a:lnTo>
                    <a:pt x="1432897" y="908170"/>
                  </a:lnTo>
                  <a:lnTo>
                    <a:pt x="1425195" y="905228"/>
                  </a:lnTo>
                  <a:lnTo>
                    <a:pt x="1417488" y="896411"/>
                  </a:lnTo>
                  <a:lnTo>
                    <a:pt x="1417488" y="887594"/>
                  </a:lnTo>
                  <a:lnTo>
                    <a:pt x="1414408" y="884657"/>
                  </a:lnTo>
                  <a:lnTo>
                    <a:pt x="1414408" y="878777"/>
                  </a:lnTo>
                  <a:lnTo>
                    <a:pt x="1414408" y="875840"/>
                  </a:lnTo>
                  <a:lnTo>
                    <a:pt x="1414408" y="869960"/>
                  </a:lnTo>
                  <a:lnTo>
                    <a:pt x="1411324" y="867023"/>
                  </a:lnTo>
                  <a:lnTo>
                    <a:pt x="1411324" y="864081"/>
                  </a:lnTo>
                  <a:lnTo>
                    <a:pt x="1411324" y="861144"/>
                  </a:lnTo>
                  <a:lnTo>
                    <a:pt x="1395920" y="899353"/>
                  </a:lnTo>
                  <a:lnTo>
                    <a:pt x="1371268" y="952254"/>
                  </a:lnTo>
                  <a:lnTo>
                    <a:pt x="1357401" y="993400"/>
                  </a:lnTo>
                  <a:lnTo>
                    <a:pt x="1354317" y="1011034"/>
                  </a:lnTo>
                  <a:lnTo>
                    <a:pt x="1351237" y="1016913"/>
                  </a:lnTo>
                  <a:lnTo>
                    <a:pt x="1349695" y="1022792"/>
                  </a:lnTo>
                  <a:lnTo>
                    <a:pt x="1335829" y="1034547"/>
                  </a:lnTo>
                  <a:lnTo>
                    <a:pt x="1332749" y="1034547"/>
                  </a:lnTo>
                  <a:lnTo>
                    <a:pt x="1328127" y="1037488"/>
                  </a:lnTo>
                  <a:lnTo>
                    <a:pt x="1326584" y="1034547"/>
                  </a:lnTo>
                  <a:lnTo>
                    <a:pt x="1315798" y="1034547"/>
                  </a:lnTo>
                  <a:lnTo>
                    <a:pt x="1298852" y="1058059"/>
                  </a:lnTo>
                  <a:lnTo>
                    <a:pt x="1286523" y="1084510"/>
                  </a:lnTo>
                  <a:lnTo>
                    <a:pt x="1278822" y="1108023"/>
                  </a:lnTo>
                  <a:lnTo>
                    <a:pt x="1277279" y="1131536"/>
                  </a:lnTo>
                  <a:lnTo>
                    <a:pt x="1283443" y="1137415"/>
                  </a:lnTo>
                  <a:lnTo>
                    <a:pt x="1274199" y="1172682"/>
                  </a:lnTo>
                  <a:lnTo>
                    <a:pt x="1271120" y="1172682"/>
                  </a:lnTo>
                  <a:lnTo>
                    <a:pt x="1269577" y="1181499"/>
                  </a:lnTo>
                  <a:lnTo>
                    <a:pt x="1271120" y="1184441"/>
                  </a:lnTo>
                  <a:lnTo>
                    <a:pt x="1249547" y="1196195"/>
                  </a:lnTo>
                  <a:lnTo>
                    <a:pt x="1248005" y="1199132"/>
                  </a:lnTo>
                  <a:lnTo>
                    <a:pt x="1248005" y="1205012"/>
                  </a:lnTo>
                  <a:lnTo>
                    <a:pt x="1255711" y="1272609"/>
                  </a:lnTo>
                  <a:lnTo>
                    <a:pt x="1261871" y="1307880"/>
                  </a:lnTo>
                  <a:lnTo>
                    <a:pt x="1266498" y="1343148"/>
                  </a:lnTo>
                  <a:lnTo>
                    <a:pt x="1278822" y="1416623"/>
                  </a:lnTo>
                  <a:lnTo>
                    <a:pt x="1286523" y="1448953"/>
                  </a:lnTo>
                  <a:lnTo>
                    <a:pt x="1292688" y="1481283"/>
                  </a:lnTo>
                  <a:lnTo>
                    <a:pt x="1297310" y="1516550"/>
                  </a:lnTo>
                  <a:lnTo>
                    <a:pt x="1308096" y="1572393"/>
                  </a:lnTo>
                  <a:lnTo>
                    <a:pt x="1314261" y="1625298"/>
                  </a:lnTo>
                  <a:lnTo>
                    <a:pt x="1315798" y="1625298"/>
                  </a:lnTo>
                  <a:lnTo>
                    <a:pt x="1318882" y="1628235"/>
                  </a:lnTo>
                  <a:lnTo>
                    <a:pt x="1318882" y="1631173"/>
                  </a:lnTo>
                  <a:lnTo>
                    <a:pt x="1318882" y="1637052"/>
                  </a:lnTo>
                  <a:lnTo>
                    <a:pt x="1318882" y="1642932"/>
                  </a:lnTo>
                  <a:lnTo>
                    <a:pt x="1318882" y="1651748"/>
                  </a:lnTo>
                  <a:lnTo>
                    <a:pt x="1315798" y="1654686"/>
                  </a:lnTo>
                  <a:lnTo>
                    <a:pt x="1312718" y="1654686"/>
                  </a:lnTo>
                  <a:lnTo>
                    <a:pt x="1308096" y="1657623"/>
                  </a:lnTo>
                  <a:lnTo>
                    <a:pt x="1289608" y="1657623"/>
                  </a:lnTo>
                  <a:lnTo>
                    <a:pt x="1286523" y="1631173"/>
                  </a:lnTo>
                  <a:lnTo>
                    <a:pt x="1271120" y="1554759"/>
                  </a:lnTo>
                  <a:lnTo>
                    <a:pt x="1261871" y="1501854"/>
                  </a:lnTo>
                  <a:lnTo>
                    <a:pt x="1258791" y="1446016"/>
                  </a:lnTo>
                  <a:lnTo>
                    <a:pt x="1252627" y="1416623"/>
                  </a:lnTo>
                  <a:lnTo>
                    <a:pt x="1244925" y="1351964"/>
                  </a:lnTo>
                  <a:lnTo>
                    <a:pt x="1240303" y="1319634"/>
                  </a:lnTo>
                  <a:lnTo>
                    <a:pt x="1237223" y="1290242"/>
                  </a:lnTo>
                  <a:lnTo>
                    <a:pt x="1232601" y="1257917"/>
                  </a:lnTo>
                  <a:lnTo>
                    <a:pt x="1226436" y="1228525"/>
                  </a:lnTo>
                  <a:lnTo>
                    <a:pt x="1221814" y="1199132"/>
                  </a:lnTo>
                  <a:lnTo>
                    <a:pt x="1220272" y="1199132"/>
                  </a:lnTo>
                  <a:lnTo>
                    <a:pt x="1212570" y="1199132"/>
                  </a:lnTo>
                  <a:lnTo>
                    <a:pt x="1212570" y="1207949"/>
                  </a:lnTo>
                  <a:lnTo>
                    <a:pt x="1212570" y="1210891"/>
                  </a:lnTo>
                  <a:lnTo>
                    <a:pt x="1215650" y="1254975"/>
                  </a:lnTo>
                  <a:lnTo>
                    <a:pt x="1229516" y="1328451"/>
                  </a:lnTo>
                  <a:lnTo>
                    <a:pt x="1231059" y="1366660"/>
                  </a:lnTo>
                  <a:lnTo>
                    <a:pt x="1235680" y="1369598"/>
                  </a:lnTo>
                  <a:lnTo>
                    <a:pt x="1232601" y="1372540"/>
                  </a:lnTo>
                  <a:lnTo>
                    <a:pt x="1232601" y="1378415"/>
                  </a:lnTo>
                  <a:lnTo>
                    <a:pt x="1234138" y="1381357"/>
                  </a:lnTo>
                  <a:lnTo>
                    <a:pt x="1234138" y="1384294"/>
                  </a:lnTo>
                  <a:lnTo>
                    <a:pt x="1235680" y="1384294"/>
                  </a:lnTo>
                  <a:lnTo>
                    <a:pt x="1238760" y="1425440"/>
                  </a:lnTo>
                  <a:lnTo>
                    <a:pt x="1249547" y="1463649"/>
                  </a:lnTo>
                  <a:lnTo>
                    <a:pt x="1255711" y="1504796"/>
                  </a:lnTo>
                  <a:lnTo>
                    <a:pt x="1255711" y="1522429"/>
                  </a:lnTo>
                  <a:lnTo>
                    <a:pt x="1258791" y="1575330"/>
                  </a:lnTo>
                  <a:lnTo>
                    <a:pt x="1263413" y="1584147"/>
                  </a:lnTo>
                  <a:lnTo>
                    <a:pt x="1264955" y="1595906"/>
                  </a:lnTo>
                  <a:lnTo>
                    <a:pt x="1263413" y="1607660"/>
                  </a:lnTo>
                  <a:lnTo>
                    <a:pt x="1263413" y="1610602"/>
                  </a:lnTo>
                  <a:lnTo>
                    <a:pt x="1258791" y="1616477"/>
                  </a:lnTo>
                  <a:lnTo>
                    <a:pt x="1252627" y="1622356"/>
                  </a:lnTo>
                  <a:lnTo>
                    <a:pt x="1249547" y="1619418"/>
                  </a:lnTo>
                  <a:lnTo>
                    <a:pt x="1237223" y="1619418"/>
                  </a:lnTo>
                  <a:lnTo>
                    <a:pt x="1234138" y="1619418"/>
                  </a:lnTo>
                  <a:lnTo>
                    <a:pt x="1232601" y="1619418"/>
                  </a:lnTo>
                  <a:lnTo>
                    <a:pt x="1231059" y="1616477"/>
                  </a:lnTo>
                  <a:lnTo>
                    <a:pt x="1227979" y="1554759"/>
                  </a:lnTo>
                  <a:lnTo>
                    <a:pt x="1224894" y="1528309"/>
                  </a:lnTo>
                  <a:lnTo>
                    <a:pt x="1220272" y="1498916"/>
                  </a:lnTo>
                  <a:lnTo>
                    <a:pt x="1209486" y="1413686"/>
                  </a:lnTo>
                  <a:lnTo>
                    <a:pt x="1201784" y="1360781"/>
                  </a:lnTo>
                  <a:lnTo>
                    <a:pt x="1195620" y="1316697"/>
                  </a:lnTo>
                  <a:lnTo>
                    <a:pt x="1186375" y="1249096"/>
                  </a:lnTo>
                  <a:lnTo>
                    <a:pt x="1181754" y="1205012"/>
                  </a:lnTo>
                  <a:lnTo>
                    <a:pt x="1175589" y="1199132"/>
                  </a:lnTo>
                  <a:lnTo>
                    <a:pt x="1174052" y="1199132"/>
                  </a:lnTo>
                  <a:lnTo>
                    <a:pt x="1170967" y="1205012"/>
                  </a:lnTo>
                  <a:lnTo>
                    <a:pt x="1160185" y="1205012"/>
                  </a:lnTo>
                  <a:lnTo>
                    <a:pt x="1157101" y="1199132"/>
                  </a:lnTo>
                  <a:lnTo>
                    <a:pt x="1149399" y="1199132"/>
                  </a:lnTo>
                  <a:lnTo>
                    <a:pt x="1141692" y="1199132"/>
                  </a:lnTo>
                  <a:lnTo>
                    <a:pt x="1118582" y="1199132"/>
                  </a:lnTo>
                  <a:lnTo>
                    <a:pt x="1110880" y="1205012"/>
                  </a:lnTo>
                  <a:lnTo>
                    <a:pt x="1103173" y="1207949"/>
                  </a:lnTo>
                  <a:lnTo>
                    <a:pt x="1100094" y="1216766"/>
                  </a:lnTo>
                  <a:lnTo>
                    <a:pt x="1080063" y="1234404"/>
                  </a:lnTo>
                  <a:lnTo>
                    <a:pt x="1015354" y="1290242"/>
                  </a:lnTo>
                  <a:lnTo>
                    <a:pt x="975293" y="1328451"/>
                  </a:lnTo>
                  <a:lnTo>
                    <a:pt x="959885" y="1349027"/>
                  </a:lnTo>
                  <a:lnTo>
                    <a:pt x="947561" y="1375477"/>
                  </a:lnTo>
                  <a:lnTo>
                    <a:pt x="947561" y="1381357"/>
                  </a:lnTo>
                  <a:lnTo>
                    <a:pt x="944477" y="1384294"/>
                  </a:lnTo>
                  <a:lnTo>
                    <a:pt x="944477" y="1387231"/>
                  </a:lnTo>
                  <a:lnTo>
                    <a:pt x="942939" y="1390173"/>
                  </a:lnTo>
                  <a:lnTo>
                    <a:pt x="941396" y="1393111"/>
                  </a:lnTo>
                  <a:lnTo>
                    <a:pt x="933695" y="1393111"/>
                  </a:lnTo>
                  <a:lnTo>
                    <a:pt x="927530" y="1387231"/>
                  </a:lnTo>
                  <a:lnTo>
                    <a:pt x="918286" y="1387231"/>
                  </a:lnTo>
                  <a:lnTo>
                    <a:pt x="912122" y="1384294"/>
                  </a:lnTo>
                  <a:lnTo>
                    <a:pt x="887469" y="1372540"/>
                  </a:lnTo>
                  <a:lnTo>
                    <a:pt x="876683" y="1369598"/>
                  </a:lnTo>
                  <a:lnTo>
                    <a:pt x="873603" y="1360781"/>
                  </a:lnTo>
                  <a:lnTo>
                    <a:pt x="870523" y="1360781"/>
                  </a:lnTo>
                  <a:lnTo>
                    <a:pt x="867439" y="1360781"/>
                  </a:lnTo>
                  <a:lnTo>
                    <a:pt x="865901" y="1357844"/>
                  </a:lnTo>
                  <a:lnTo>
                    <a:pt x="864359" y="1357844"/>
                  </a:lnTo>
                  <a:lnTo>
                    <a:pt x="861279" y="1440136"/>
                  </a:lnTo>
                  <a:lnTo>
                    <a:pt x="844328" y="1642932"/>
                  </a:lnTo>
                  <a:lnTo>
                    <a:pt x="842791" y="1684078"/>
                  </a:lnTo>
                  <a:lnTo>
                    <a:pt x="841249" y="1689953"/>
                  </a:lnTo>
                  <a:lnTo>
                    <a:pt x="838164" y="1689953"/>
                  </a:lnTo>
                  <a:lnTo>
                    <a:pt x="833542" y="1692895"/>
                  </a:lnTo>
                  <a:lnTo>
                    <a:pt x="830462" y="1695832"/>
                  </a:lnTo>
                  <a:lnTo>
                    <a:pt x="819676" y="1695832"/>
                  </a:lnTo>
                  <a:lnTo>
                    <a:pt x="818138" y="1692895"/>
                  </a:lnTo>
                  <a:lnTo>
                    <a:pt x="816596" y="1689953"/>
                  </a:lnTo>
                  <a:lnTo>
                    <a:pt x="815054" y="1684078"/>
                  </a:lnTo>
                  <a:lnTo>
                    <a:pt x="815054" y="1675261"/>
                  </a:lnTo>
                  <a:lnTo>
                    <a:pt x="818138" y="1654686"/>
                  </a:lnTo>
                  <a:lnTo>
                    <a:pt x="830462" y="1501854"/>
                  </a:lnTo>
                  <a:lnTo>
                    <a:pt x="838164" y="1396048"/>
                  </a:lnTo>
                  <a:lnTo>
                    <a:pt x="836627" y="1346085"/>
                  </a:lnTo>
                  <a:lnTo>
                    <a:pt x="805810" y="1319634"/>
                  </a:lnTo>
                  <a:lnTo>
                    <a:pt x="802730" y="1319634"/>
                  </a:lnTo>
                  <a:lnTo>
                    <a:pt x="799645" y="1316697"/>
                  </a:lnTo>
                  <a:lnTo>
                    <a:pt x="798108" y="1313755"/>
                  </a:lnTo>
                  <a:lnTo>
                    <a:pt x="795023" y="1310818"/>
                  </a:lnTo>
                  <a:lnTo>
                    <a:pt x="793486" y="1328451"/>
                  </a:lnTo>
                  <a:lnTo>
                    <a:pt x="793486" y="1375477"/>
                  </a:lnTo>
                  <a:lnTo>
                    <a:pt x="795023" y="1446016"/>
                  </a:lnTo>
                  <a:lnTo>
                    <a:pt x="795023" y="1598843"/>
                  </a:lnTo>
                  <a:lnTo>
                    <a:pt x="796565" y="1666445"/>
                  </a:lnTo>
                  <a:lnTo>
                    <a:pt x="796565" y="1710528"/>
                  </a:lnTo>
                  <a:lnTo>
                    <a:pt x="795023" y="1722283"/>
                  </a:lnTo>
                  <a:lnTo>
                    <a:pt x="696418" y="1722283"/>
                  </a:lnTo>
                  <a:lnTo>
                    <a:pt x="255760" y="1731099"/>
                  </a:lnTo>
                  <a:lnTo>
                    <a:pt x="154075" y="1731099"/>
                  </a:lnTo>
                  <a:lnTo>
                    <a:pt x="149453" y="1704649"/>
                  </a:lnTo>
                  <a:lnTo>
                    <a:pt x="147910" y="1642932"/>
                  </a:lnTo>
                  <a:lnTo>
                    <a:pt x="147910" y="1557697"/>
                  </a:lnTo>
                  <a:lnTo>
                    <a:pt x="144826" y="1463649"/>
                  </a:lnTo>
                  <a:lnTo>
                    <a:pt x="144826" y="1281425"/>
                  </a:lnTo>
                  <a:lnTo>
                    <a:pt x="144826" y="1225587"/>
                  </a:lnTo>
                  <a:lnTo>
                    <a:pt x="144826" y="1205012"/>
                  </a:lnTo>
                  <a:lnTo>
                    <a:pt x="141746" y="1205012"/>
                  </a:lnTo>
                  <a:lnTo>
                    <a:pt x="120178" y="1199132"/>
                  </a:lnTo>
                  <a:lnTo>
                    <a:pt x="112471" y="1199132"/>
                  </a:lnTo>
                  <a:lnTo>
                    <a:pt x="103227" y="1196195"/>
                  </a:lnTo>
                  <a:lnTo>
                    <a:pt x="93983" y="1196195"/>
                  </a:lnTo>
                  <a:lnTo>
                    <a:pt x="87819" y="1199132"/>
                  </a:lnTo>
                  <a:lnTo>
                    <a:pt x="81659" y="1199132"/>
                  </a:lnTo>
                  <a:lnTo>
                    <a:pt x="77037" y="1196195"/>
                  </a:lnTo>
                  <a:lnTo>
                    <a:pt x="75495" y="1190316"/>
                  </a:lnTo>
                  <a:lnTo>
                    <a:pt x="75495" y="1187378"/>
                  </a:lnTo>
                  <a:lnTo>
                    <a:pt x="73953" y="1181499"/>
                  </a:lnTo>
                  <a:lnTo>
                    <a:pt x="70873" y="1178561"/>
                  </a:lnTo>
                  <a:lnTo>
                    <a:pt x="64709" y="1172682"/>
                  </a:lnTo>
                  <a:lnTo>
                    <a:pt x="61629" y="1157986"/>
                  </a:lnTo>
                  <a:lnTo>
                    <a:pt x="64709" y="1119781"/>
                  </a:lnTo>
                  <a:lnTo>
                    <a:pt x="73953" y="1090389"/>
                  </a:lnTo>
                  <a:lnTo>
                    <a:pt x="77037" y="1046305"/>
                  </a:lnTo>
                  <a:lnTo>
                    <a:pt x="73953" y="1034547"/>
                  </a:lnTo>
                  <a:lnTo>
                    <a:pt x="73953" y="1028667"/>
                  </a:lnTo>
                  <a:lnTo>
                    <a:pt x="70873" y="1025730"/>
                  </a:lnTo>
                  <a:lnTo>
                    <a:pt x="70873" y="1022792"/>
                  </a:lnTo>
                  <a:lnTo>
                    <a:pt x="64709" y="1025730"/>
                  </a:lnTo>
                  <a:lnTo>
                    <a:pt x="61629" y="1025730"/>
                  </a:lnTo>
                  <a:lnTo>
                    <a:pt x="55465" y="1022792"/>
                  </a:lnTo>
                  <a:lnTo>
                    <a:pt x="52385" y="1019850"/>
                  </a:lnTo>
                  <a:lnTo>
                    <a:pt x="44678" y="1016913"/>
                  </a:lnTo>
                  <a:lnTo>
                    <a:pt x="41598" y="1016913"/>
                  </a:lnTo>
                  <a:lnTo>
                    <a:pt x="40056" y="1008096"/>
                  </a:lnTo>
                  <a:lnTo>
                    <a:pt x="32354" y="990463"/>
                  </a:lnTo>
                  <a:lnTo>
                    <a:pt x="6159" y="964012"/>
                  </a:lnTo>
                  <a:lnTo>
                    <a:pt x="0" y="958133"/>
                  </a:lnTo>
                  <a:lnTo>
                    <a:pt x="7702" y="952254"/>
                  </a:lnTo>
                  <a:lnTo>
                    <a:pt x="12324" y="943437"/>
                  </a:lnTo>
                  <a:lnTo>
                    <a:pt x="15403" y="937557"/>
                  </a:lnTo>
                  <a:lnTo>
                    <a:pt x="16946" y="922861"/>
                  </a:lnTo>
                  <a:lnTo>
                    <a:pt x="21568" y="916986"/>
                  </a:lnTo>
                  <a:lnTo>
                    <a:pt x="24647" y="908170"/>
                  </a:lnTo>
                  <a:lnTo>
                    <a:pt x="38519" y="875840"/>
                  </a:lnTo>
                  <a:lnTo>
                    <a:pt x="75495" y="819997"/>
                  </a:lnTo>
                  <a:lnTo>
                    <a:pt x="112471" y="764155"/>
                  </a:lnTo>
                  <a:lnTo>
                    <a:pt x="130960" y="752400"/>
                  </a:lnTo>
                  <a:lnTo>
                    <a:pt x="140204" y="749459"/>
                  </a:lnTo>
                  <a:lnTo>
                    <a:pt x="174101" y="740642"/>
                  </a:lnTo>
                  <a:lnTo>
                    <a:pt x="183345" y="737704"/>
                  </a:lnTo>
                  <a:lnTo>
                    <a:pt x="254223" y="743584"/>
                  </a:lnTo>
                  <a:lnTo>
                    <a:pt x="335882" y="746521"/>
                  </a:lnTo>
                  <a:lnTo>
                    <a:pt x="343584" y="749459"/>
                  </a:lnTo>
                  <a:lnTo>
                    <a:pt x="349748" y="752400"/>
                  </a:lnTo>
                  <a:lnTo>
                    <a:pt x="355913" y="755338"/>
                  </a:lnTo>
                  <a:lnTo>
                    <a:pt x="383645" y="761217"/>
                  </a:lnTo>
                  <a:lnTo>
                    <a:pt x="392889" y="761217"/>
                  </a:lnTo>
                  <a:lnTo>
                    <a:pt x="403676" y="758275"/>
                  </a:lnTo>
                  <a:lnTo>
                    <a:pt x="409836" y="752400"/>
                  </a:lnTo>
                  <a:lnTo>
                    <a:pt x="409836" y="749459"/>
                  </a:lnTo>
                  <a:lnTo>
                    <a:pt x="409836" y="734762"/>
                  </a:lnTo>
                  <a:lnTo>
                    <a:pt x="409836" y="728888"/>
                  </a:lnTo>
                  <a:lnTo>
                    <a:pt x="406755" y="728888"/>
                  </a:lnTo>
                  <a:lnTo>
                    <a:pt x="395969" y="737704"/>
                  </a:lnTo>
                  <a:lnTo>
                    <a:pt x="383645" y="737704"/>
                  </a:lnTo>
                  <a:lnTo>
                    <a:pt x="382103" y="723008"/>
                  </a:lnTo>
                  <a:lnTo>
                    <a:pt x="382103" y="626019"/>
                  </a:lnTo>
                  <a:lnTo>
                    <a:pt x="383645" y="626019"/>
                  </a:lnTo>
                  <a:lnTo>
                    <a:pt x="388267" y="626019"/>
                  </a:lnTo>
                  <a:lnTo>
                    <a:pt x="389810" y="623082"/>
                  </a:lnTo>
                  <a:lnTo>
                    <a:pt x="392889" y="623082"/>
                  </a:lnTo>
                  <a:lnTo>
                    <a:pt x="392889" y="620140"/>
                  </a:lnTo>
                  <a:lnTo>
                    <a:pt x="392889" y="617202"/>
                  </a:lnTo>
                  <a:lnTo>
                    <a:pt x="382103" y="617202"/>
                  </a:lnTo>
                  <a:lnTo>
                    <a:pt x="377481" y="549605"/>
                  </a:lnTo>
                  <a:lnTo>
                    <a:pt x="375939" y="487883"/>
                  </a:lnTo>
                  <a:lnTo>
                    <a:pt x="372859" y="440858"/>
                  </a:lnTo>
                  <a:lnTo>
                    <a:pt x="375939" y="437920"/>
                  </a:lnTo>
                  <a:lnTo>
                    <a:pt x="379023" y="434983"/>
                  </a:lnTo>
                  <a:lnTo>
                    <a:pt x="385187" y="434983"/>
                  </a:lnTo>
                  <a:lnTo>
                    <a:pt x="389810" y="434983"/>
                  </a:lnTo>
                  <a:lnTo>
                    <a:pt x="402134" y="432041"/>
                  </a:lnTo>
                  <a:lnTo>
                    <a:pt x="406755" y="426166"/>
                  </a:lnTo>
                  <a:lnTo>
                    <a:pt x="406755" y="420287"/>
                  </a:lnTo>
                  <a:lnTo>
                    <a:pt x="409836" y="408528"/>
                  </a:lnTo>
                  <a:lnTo>
                    <a:pt x="412920" y="405590"/>
                  </a:lnTo>
                  <a:lnTo>
                    <a:pt x="417542" y="402653"/>
                  </a:lnTo>
                  <a:lnTo>
                    <a:pt x="422164" y="402653"/>
                  </a:lnTo>
                  <a:lnTo>
                    <a:pt x="439110" y="402653"/>
                  </a:lnTo>
                  <a:lnTo>
                    <a:pt x="439110" y="426166"/>
                  </a:lnTo>
                  <a:lnTo>
                    <a:pt x="442194" y="426166"/>
                  </a:lnTo>
                  <a:lnTo>
                    <a:pt x="448354" y="429103"/>
                  </a:lnTo>
                  <a:lnTo>
                    <a:pt x="456061" y="429103"/>
                  </a:lnTo>
                  <a:lnTo>
                    <a:pt x="465305" y="429103"/>
                  </a:lnTo>
                  <a:lnTo>
                    <a:pt x="473007" y="429103"/>
                  </a:lnTo>
                  <a:lnTo>
                    <a:pt x="479171" y="432041"/>
                  </a:lnTo>
                  <a:lnTo>
                    <a:pt x="483793" y="432041"/>
                  </a:lnTo>
                  <a:lnTo>
                    <a:pt x="485336" y="432041"/>
                  </a:lnTo>
                  <a:lnTo>
                    <a:pt x="485336" y="458496"/>
                  </a:lnTo>
                  <a:lnTo>
                    <a:pt x="486873" y="505517"/>
                  </a:lnTo>
                  <a:lnTo>
                    <a:pt x="486873" y="555480"/>
                  </a:lnTo>
                  <a:lnTo>
                    <a:pt x="491495" y="628956"/>
                  </a:lnTo>
                  <a:lnTo>
                    <a:pt x="493037" y="631898"/>
                  </a:lnTo>
                  <a:lnTo>
                    <a:pt x="494580" y="637778"/>
                  </a:lnTo>
                  <a:lnTo>
                    <a:pt x="496122" y="678924"/>
                  </a:lnTo>
                  <a:lnTo>
                    <a:pt x="497659" y="684799"/>
                  </a:lnTo>
                  <a:lnTo>
                    <a:pt x="493037" y="696558"/>
                  </a:lnTo>
                  <a:lnTo>
                    <a:pt x="489957" y="711254"/>
                  </a:lnTo>
                  <a:lnTo>
                    <a:pt x="489957" y="723008"/>
                  </a:lnTo>
                  <a:lnTo>
                    <a:pt x="491495" y="728888"/>
                  </a:lnTo>
                  <a:lnTo>
                    <a:pt x="491495" y="746521"/>
                  </a:lnTo>
                  <a:lnTo>
                    <a:pt x="496122" y="743584"/>
                  </a:lnTo>
                  <a:lnTo>
                    <a:pt x="502281" y="743584"/>
                  </a:lnTo>
                  <a:lnTo>
                    <a:pt x="508446" y="740642"/>
                  </a:lnTo>
                  <a:lnTo>
                    <a:pt x="513068" y="740642"/>
                  </a:lnTo>
                  <a:lnTo>
                    <a:pt x="516148" y="743584"/>
                  </a:lnTo>
                  <a:lnTo>
                    <a:pt x="522312" y="743584"/>
                  </a:lnTo>
                  <a:lnTo>
                    <a:pt x="526934" y="743584"/>
                  </a:lnTo>
                  <a:lnTo>
                    <a:pt x="531556" y="749459"/>
                  </a:lnTo>
                  <a:lnTo>
                    <a:pt x="531556" y="752400"/>
                  </a:lnTo>
                  <a:lnTo>
                    <a:pt x="533099" y="755338"/>
                  </a:lnTo>
                  <a:lnTo>
                    <a:pt x="534641" y="755338"/>
                  </a:lnTo>
                  <a:lnTo>
                    <a:pt x="537720" y="755338"/>
                  </a:lnTo>
                  <a:lnTo>
                    <a:pt x="542343" y="761217"/>
                  </a:lnTo>
                  <a:lnTo>
                    <a:pt x="596270" y="743584"/>
                  </a:lnTo>
                  <a:lnTo>
                    <a:pt x="645570" y="717129"/>
                  </a:lnTo>
                  <a:lnTo>
                    <a:pt x="668685" y="714191"/>
                  </a:lnTo>
                  <a:lnTo>
                    <a:pt x="744181" y="734762"/>
                  </a:lnTo>
                  <a:lnTo>
                    <a:pt x="784242" y="705375"/>
                  </a:lnTo>
                  <a:lnTo>
                    <a:pt x="799645" y="699495"/>
                  </a:lnTo>
                  <a:lnTo>
                    <a:pt x="810432" y="699495"/>
                  </a:lnTo>
                  <a:lnTo>
                    <a:pt x="827383" y="705375"/>
                  </a:lnTo>
                  <a:lnTo>
                    <a:pt x="830462" y="705375"/>
                  </a:lnTo>
                  <a:lnTo>
                    <a:pt x="838164" y="705375"/>
                  </a:lnTo>
                  <a:lnTo>
                    <a:pt x="855115" y="705375"/>
                  </a:lnTo>
                  <a:lnTo>
                    <a:pt x="896714" y="628956"/>
                  </a:lnTo>
                  <a:lnTo>
                    <a:pt x="896714" y="623082"/>
                  </a:lnTo>
                  <a:lnTo>
                    <a:pt x="895176" y="620140"/>
                  </a:lnTo>
                  <a:lnTo>
                    <a:pt x="890554" y="608385"/>
                  </a:lnTo>
                  <a:lnTo>
                    <a:pt x="887469" y="605448"/>
                  </a:lnTo>
                  <a:lnTo>
                    <a:pt x="884389" y="602506"/>
                  </a:lnTo>
                  <a:lnTo>
                    <a:pt x="881310" y="596631"/>
                  </a:lnTo>
                  <a:lnTo>
                    <a:pt x="876683" y="593689"/>
                  </a:lnTo>
                  <a:lnTo>
                    <a:pt x="876683" y="573118"/>
                  </a:lnTo>
                  <a:lnTo>
                    <a:pt x="876683" y="561360"/>
                  </a:lnTo>
                  <a:lnTo>
                    <a:pt x="876683" y="549605"/>
                  </a:lnTo>
                  <a:lnTo>
                    <a:pt x="873603" y="540789"/>
                  </a:lnTo>
                  <a:lnTo>
                    <a:pt x="876683" y="529030"/>
                  </a:lnTo>
                  <a:lnTo>
                    <a:pt x="884389" y="511396"/>
                  </a:lnTo>
                  <a:lnTo>
                    <a:pt x="879767" y="508459"/>
                  </a:lnTo>
                  <a:lnTo>
                    <a:pt x="876683" y="502580"/>
                  </a:lnTo>
                  <a:lnTo>
                    <a:pt x="873603" y="499642"/>
                  </a:lnTo>
                  <a:lnTo>
                    <a:pt x="873603" y="496700"/>
                  </a:lnTo>
                  <a:lnTo>
                    <a:pt x="868981" y="493763"/>
                  </a:lnTo>
                  <a:lnTo>
                    <a:pt x="867439" y="487883"/>
                  </a:lnTo>
                  <a:lnTo>
                    <a:pt x="864359" y="482004"/>
                  </a:lnTo>
                  <a:lnTo>
                    <a:pt x="841249" y="502580"/>
                  </a:lnTo>
                  <a:lnTo>
                    <a:pt x="830462" y="505517"/>
                  </a:lnTo>
                  <a:lnTo>
                    <a:pt x="824298" y="505517"/>
                  </a:lnTo>
                  <a:lnTo>
                    <a:pt x="818138" y="502580"/>
                  </a:lnTo>
                  <a:lnTo>
                    <a:pt x="818138" y="496700"/>
                  </a:lnTo>
                  <a:lnTo>
                    <a:pt x="813516" y="487883"/>
                  </a:lnTo>
                  <a:lnTo>
                    <a:pt x="804272" y="487883"/>
                  </a:lnTo>
                  <a:lnTo>
                    <a:pt x="798108" y="484946"/>
                  </a:lnTo>
                  <a:lnTo>
                    <a:pt x="798108" y="479067"/>
                  </a:lnTo>
                  <a:lnTo>
                    <a:pt x="795023" y="476129"/>
                  </a:lnTo>
                  <a:lnTo>
                    <a:pt x="787321" y="476129"/>
                  </a:lnTo>
                  <a:lnTo>
                    <a:pt x="785779" y="473187"/>
                  </a:lnTo>
                  <a:lnTo>
                    <a:pt x="785779" y="470250"/>
                  </a:lnTo>
                  <a:lnTo>
                    <a:pt x="781157" y="461433"/>
                  </a:lnTo>
                  <a:lnTo>
                    <a:pt x="778077" y="461433"/>
                  </a:lnTo>
                  <a:lnTo>
                    <a:pt x="778077" y="461433"/>
                  </a:lnTo>
                  <a:lnTo>
                    <a:pt x="774997" y="461433"/>
                  </a:lnTo>
                  <a:lnTo>
                    <a:pt x="767291" y="461433"/>
                  </a:lnTo>
                  <a:lnTo>
                    <a:pt x="764211" y="461433"/>
                  </a:lnTo>
                  <a:lnTo>
                    <a:pt x="761126" y="458496"/>
                  </a:lnTo>
                  <a:lnTo>
                    <a:pt x="758047" y="443799"/>
                  </a:lnTo>
                  <a:lnTo>
                    <a:pt x="758047" y="420287"/>
                  </a:lnTo>
                  <a:lnTo>
                    <a:pt x="756505" y="417349"/>
                  </a:lnTo>
                  <a:lnTo>
                    <a:pt x="728772" y="376203"/>
                  </a:lnTo>
                  <a:lnTo>
                    <a:pt x="717986" y="346810"/>
                  </a:lnTo>
                  <a:lnTo>
                    <a:pt x="704119" y="349748"/>
                  </a:lnTo>
                  <a:lnTo>
                    <a:pt x="705662" y="343873"/>
                  </a:lnTo>
                  <a:lnTo>
                    <a:pt x="704119" y="337994"/>
                  </a:lnTo>
                  <a:lnTo>
                    <a:pt x="701040" y="335052"/>
                  </a:lnTo>
                  <a:lnTo>
                    <a:pt x="697960" y="335052"/>
                  </a:lnTo>
                  <a:lnTo>
                    <a:pt x="693338" y="332114"/>
                  </a:lnTo>
                  <a:lnTo>
                    <a:pt x="693338" y="326235"/>
                  </a:lnTo>
                  <a:lnTo>
                    <a:pt x="696418" y="320360"/>
                  </a:lnTo>
                  <a:lnTo>
                    <a:pt x="693338" y="314481"/>
                  </a:lnTo>
                  <a:lnTo>
                    <a:pt x="693338" y="305664"/>
                  </a:lnTo>
                  <a:lnTo>
                    <a:pt x="699497" y="290968"/>
                  </a:lnTo>
                  <a:lnTo>
                    <a:pt x="702582" y="285088"/>
                  </a:lnTo>
                  <a:lnTo>
                    <a:pt x="705662" y="276272"/>
                  </a:lnTo>
                  <a:lnTo>
                    <a:pt x="705662" y="264517"/>
                  </a:lnTo>
                  <a:lnTo>
                    <a:pt x="707204" y="255701"/>
                  </a:lnTo>
                  <a:lnTo>
                    <a:pt x="710284" y="252759"/>
                  </a:lnTo>
                  <a:lnTo>
                    <a:pt x="717986" y="252759"/>
                  </a:lnTo>
                  <a:lnTo>
                    <a:pt x="721070" y="246884"/>
                  </a:lnTo>
                  <a:lnTo>
                    <a:pt x="724150" y="246884"/>
                  </a:lnTo>
                  <a:lnTo>
                    <a:pt x="727234" y="243942"/>
                  </a:lnTo>
                  <a:lnTo>
                    <a:pt x="728772" y="241005"/>
                  </a:lnTo>
                  <a:lnTo>
                    <a:pt x="731857" y="238067"/>
                  </a:lnTo>
                  <a:lnTo>
                    <a:pt x="738016" y="235125"/>
                  </a:lnTo>
                  <a:lnTo>
                    <a:pt x="744181" y="235125"/>
                  </a:lnTo>
                  <a:lnTo>
                    <a:pt x="745723" y="238067"/>
                  </a:lnTo>
                  <a:lnTo>
                    <a:pt x="745723" y="241005"/>
                  </a:lnTo>
                  <a:lnTo>
                    <a:pt x="747260" y="243942"/>
                  </a:lnTo>
                  <a:lnTo>
                    <a:pt x="748802" y="243942"/>
                  </a:lnTo>
                  <a:lnTo>
                    <a:pt x="750345" y="241005"/>
                  </a:lnTo>
                  <a:lnTo>
                    <a:pt x="750345" y="238067"/>
                  </a:lnTo>
                  <a:lnTo>
                    <a:pt x="748802" y="235125"/>
                  </a:lnTo>
                  <a:lnTo>
                    <a:pt x="748802" y="232188"/>
                  </a:lnTo>
                  <a:lnTo>
                    <a:pt x="747260" y="232188"/>
                  </a:lnTo>
                  <a:lnTo>
                    <a:pt x="747260" y="229250"/>
                  </a:lnTo>
                  <a:lnTo>
                    <a:pt x="748802" y="226308"/>
                  </a:lnTo>
                  <a:lnTo>
                    <a:pt x="753425" y="226308"/>
                  </a:lnTo>
                  <a:lnTo>
                    <a:pt x="764211" y="226308"/>
                  </a:lnTo>
                  <a:lnTo>
                    <a:pt x="770376" y="226308"/>
                  </a:lnTo>
                  <a:lnTo>
                    <a:pt x="774997" y="226308"/>
                  </a:lnTo>
                  <a:lnTo>
                    <a:pt x="778077" y="226308"/>
                  </a:lnTo>
                  <a:lnTo>
                    <a:pt x="781157" y="217492"/>
                  </a:lnTo>
                  <a:lnTo>
                    <a:pt x="781157" y="211612"/>
                  </a:lnTo>
                  <a:lnTo>
                    <a:pt x="795023" y="217492"/>
                  </a:lnTo>
                  <a:lnTo>
                    <a:pt x="802730" y="217492"/>
                  </a:lnTo>
                  <a:lnTo>
                    <a:pt x="804272" y="214554"/>
                  </a:lnTo>
                  <a:lnTo>
                    <a:pt x="807352" y="211612"/>
                  </a:lnTo>
                  <a:lnTo>
                    <a:pt x="808894" y="205737"/>
                  </a:lnTo>
                  <a:lnTo>
                    <a:pt x="810432" y="205737"/>
                  </a:lnTo>
                  <a:lnTo>
                    <a:pt x="819676" y="214554"/>
                  </a:lnTo>
                  <a:lnTo>
                    <a:pt x="824298" y="214554"/>
                  </a:lnTo>
                  <a:lnTo>
                    <a:pt x="830462" y="214554"/>
                  </a:lnTo>
                  <a:lnTo>
                    <a:pt x="833542" y="214554"/>
                  </a:lnTo>
                  <a:lnTo>
                    <a:pt x="838164" y="205737"/>
                  </a:lnTo>
                  <a:lnTo>
                    <a:pt x="838164" y="202795"/>
                  </a:lnTo>
                  <a:lnTo>
                    <a:pt x="841249" y="199858"/>
                  </a:lnTo>
                  <a:lnTo>
                    <a:pt x="844328" y="199858"/>
                  </a:lnTo>
                  <a:lnTo>
                    <a:pt x="847413" y="202795"/>
                  </a:lnTo>
                  <a:lnTo>
                    <a:pt x="858195" y="205737"/>
                  </a:lnTo>
                  <a:lnTo>
                    <a:pt x="873603" y="205737"/>
                  </a:lnTo>
                  <a:lnTo>
                    <a:pt x="879767" y="208675"/>
                  </a:lnTo>
                  <a:lnTo>
                    <a:pt x="884389" y="214554"/>
                  </a:lnTo>
                  <a:lnTo>
                    <a:pt x="884389" y="211612"/>
                  </a:lnTo>
                  <a:lnTo>
                    <a:pt x="893633" y="211612"/>
                  </a:lnTo>
                  <a:lnTo>
                    <a:pt x="902878" y="229250"/>
                  </a:lnTo>
                  <a:lnTo>
                    <a:pt x="905958" y="226308"/>
                  </a:lnTo>
                  <a:lnTo>
                    <a:pt x="909042" y="226308"/>
                  </a:lnTo>
                  <a:lnTo>
                    <a:pt x="918286" y="226308"/>
                  </a:lnTo>
                  <a:lnTo>
                    <a:pt x="922908" y="226308"/>
                  </a:lnTo>
                  <a:lnTo>
                    <a:pt x="922908" y="232188"/>
                  </a:lnTo>
                  <a:lnTo>
                    <a:pt x="922908" y="235125"/>
                  </a:lnTo>
                  <a:lnTo>
                    <a:pt x="922908" y="241005"/>
                  </a:lnTo>
                  <a:lnTo>
                    <a:pt x="924451" y="243942"/>
                  </a:lnTo>
                  <a:lnTo>
                    <a:pt x="933695" y="252759"/>
                  </a:lnTo>
                  <a:lnTo>
                    <a:pt x="936774" y="246884"/>
                  </a:lnTo>
                  <a:lnTo>
                    <a:pt x="936774" y="243942"/>
                  </a:lnTo>
                  <a:lnTo>
                    <a:pt x="941396" y="246884"/>
                  </a:lnTo>
                  <a:lnTo>
                    <a:pt x="942939" y="252759"/>
                  </a:lnTo>
                  <a:lnTo>
                    <a:pt x="944477" y="252759"/>
                  </a:lnTo>
                  <a:lnTo>
                    <a:pt x="947561" y="255701"/>
                  </a:lnTo>
                  <a:lnTo>
                    <a:pt x="947561" y="267455"/>
                  </a:lnTo>
                  <a:lnTo>
                    <a:pt x="952183" y="267455"/>
                  </a:lnTo>
                  <a:lnTo>
                    <a:pt x="959885" y="276272"/>
                  </a:lnTo>
                  <a:lnTo>
                    <a:pt x="959885" y="285088"/>
                  </a:lnTo>
                  <a:lnTo>
                    <a:pt x="961427" y="293905"/>
                  </a:lnTo>
                  <a:lnTo>
                    <a:pt x="964507" y="293905"/>
                  </a:lnTo>
                  <a:lnTo>
                    <a:pt x="969129" y="299785"/>
                  </a:lnTo>
                  <a:lnTo>
                    <a:pt x="972214" y="308601"/>
                  </a:lnTo>
                  <a:lnTo>
                    <a:pt x="973751" y="311543"/>
                  </a:lnTo>
                  <a:lnTo>
                    <a:pt x="973751" y="317418"/>
                  </a:lnTo>
                  <a:lnTo>
                    <a:pt x="970671" y="323298"/>
                  </a:lnTo>
                  <a:lnTo>
                    <a:pt x="973751" y="326235"/>
                  </a:lnTo>
                  <a:lnTo>
                    <a:pt x="975293" y="332114"/>
                  </a:lnTo>
                  <a:lnTo>
                    <a:pt x="976835" y="335052"/>
                  </a:lnTo>
                  <a:lnTo>
                    <a:pt x="978373" y="337994"/>
                  </a:lnTo>
                  <a:lnTo>
                    <a:pt x="978373" y="346810"/>
                  </a:lnTo>
                  <a:lnTo>
                    <a:pt x="982995" y="358565"/>
                  </a:lnTo>
                  <a:lnTo>
                    <a:pt x="979915" y="358565"/>
                  </a:lnTo>
                  <a:lnTo>
                    <a:pt x="979915" y="367381"/>
                  </a:lnTo>
                  <a:lnTo>
                    <a:pt x="986080" y="379140"/>
                  </a:lnTo>
                  <a:lnTo>
                    <a:pt x="990702" y="387957"/>
                  </a:lnTo>
                  <a:lnTo>
                    <a:pt x="986080" y="393836"/>
                  </a:lnTo>
                  <a:lnTo>
                    <a:pt x="986080" y="396774"/>
                  </a:lnTo>
                  <a:lnTo>
                    <a:pt x="982995" y="396774"/>
                  </a:lnTo>
                  <a:lnTo>
                    <a:pt x="970671" y="396774"/>
                  </a:lnTo>
                  <a:lnTo>
                    <a:pt x="967591" y="402653"/>
                  </a:lnTo>
                  <a:lnTo>
                    <a:pt x="970671" y="405590"/>
                  </a:lnTo>
                  <a:lnTo>
                    <a:pt x="973751" y="405590"/>
                  </a:lnTo>
                  <a:lnTo>
                    <a:pt x="982995" y="420287"/>
                  </a:lnTo>
                  <a:lnTo>
                    <a:pt x="986080" y="420287"/>
                  </a:lnTo>
                  <a:lnTo>
                    <a:pt x="990702" y="432041"/>
                  </a:lnTo>
                  <a:lnTo>
                    <a:pt x="986080" y="434983"/>
                  </a:lnTo>
                  <a:lnTo>
                    <a:pt x="1052331" y="476129"/>
                  </a:lnTo>
                  <a:lnTo>
                    <a:pt x="1100094" y="517276"/>
                  </a:lnTo>
                  <a:lnTo>
                    <a:pt x="1123204" y="543726"/>
                  </a:lnTo>
                  <a:lnTo>
                    <a:pt x="1138612" y="573118"/>
                  </a:lnTo>
                  <a:lnTo>
                    <a:pt x="1143235" y="587810"/>
                  </a:lnTo>
                  <a:lnTo>
                    <a:pt x="1166345" y="623082"/>
                  </a:lnTo>
                  <a:lnTo>
                    <a:pt x="1181754" y="637778"/>
                  </a:lnTo>
                  <a:lnTo>
                    <a:pt x="1190998" y="649532"/>
                  </a:lnTo>
                  <a:lnTo>
                    <a:pt x="1198704" y="670107"/>
                  </a:lnTo>
                  <a:lnTo>
                    <a:pt x="1209486" y="743584"/>
                  </a:lnTo>
                  <a:lnTo>
                    <a:pt x="1217192" y="761217"/>
                  </a:lnTo>
                  <a:lnTo>
                    <a:pt x="1226436" y="778851"/>
                  </a:lnTo>
                  <a:lnTo>
                    <a:pt x="1226436" y="796484"/>
                  </a:lnTo>
                  <a:lnTo>
                    <a:pt x="1231059" y="817060"/>
                  </a:lnTo>
                  <a:lnTo>
                    <a:pt x="1249547" y="864081"/>
                  </a:lnTo>
                  <a:lnTo>
                    <a:pt x="1258791" y="899353"/>
                  </a:lnTo>
                  <a:lnTo>
                    <a:pt x="1258791" y="940499"/>
                  </a:lnTo>
                  <a:lnTo>
                    <a:pt x="1258791" y="946374"/>
                  </a:lnTo>
                  <a:lnTo>
                    <a:pt x="1261871" y="949316"/>
                  </a:lnTo>
                  <a:lnTo>
                    <a:pt x="1269577" y="890536"/>
                  </a:lnTo>
                  <a:lnTo>
                    <a:pt x="1275742" y="869960"/>
                  </a:lnTo>
                  <a:lnTo>
                    <a:pt x="1297310" y="822935"/>
                  </a:lnTo>
                  <a:lnTo>
                    <a:pt x="1326584" y="767092"/>
                  </a:lnTo>
                  <a:lnTo>
                    <a:pt x="1354317" y="714191"/>
                  </a:lnTo>
                  <a:lnTo>
                    <a:pt x="1362024" y="714191"/>
                  </a:lnTo>
                  <a:lnTo>
                    <a:pt x="1374347" y="714191"/>
                  </a:lnTo>
                  <a:lnTo>
                    <a:pt x="1382054" y="714191"/>
                  </a:lnTo>
                  <a:lnTo>
                    <a:pt x="1392836" y="720071"/>
                  </a:lnTo>
                  <a:lnTo>
                    <a:pt x="1403622" y="725946"/>
                  </a:lnTo>
                  <a:lnTo>
                    <a:pt x="1408244" y="708312"/>
                  </a:lnTo>
                  <a:lnTo>
                    <a:pt x="1411324" y="687741"/>
                  </a:lnTo>
                  <a:lnTo>
                    <a:pt x="1403622" y="631898"/>
                  </a:lnTo>
                  <a:lnTo>
                    <a:pt x="1402080" y="593689"/>
                  </a:lnTo>
                  <a:lnTo>
                    <a:pt x="1406702" y="537847"/>
                  </a:lnTo>
                  <a:lnTo>
                    <a:pt x="1411324" y="461433"/>
                  </a:lnTo>
                  <a:lnTo>
                    <a:pt x="1417488" y="385019"/>
                  </a:lnTo>
                  <a:lnTo>
                    <a:pt x="1422110" y="346810"/>
                  </a:lnTo>
                  <a:lnTo>
                    <a:pt x="1429817" y="308601"/>
                  </a:lnTo>
                  <a:lnTo>
                    <a:pt x="1437519" y="270397"/>
                  </a:lnTo>
                  <a:lnTo>
                    <a:pt x="1506854" y="223371"/>
                  </a:lnTo>
                  <a:lnTo>
                    <a:pt x="1580807" y="176345"/>
                  </a:lnTo>
                  <a:lnTo>
                    <a:pt x="1599296" y="117565"/>
                  </a:lnTo>
                  <a:lnTo>
                    <a:pt x="1594674" y="114623"/>
                  </a:lnTo>
                  <a:lnTo>
                    <a:pt x="1566941" y="111686"/>
                  </a:lnTo>
                  <a:lnTo>
                    <a:pt x="1388213" y="96989"/>
                  </a:lnTo>
                  <a:lnTo>
                    <a:pt x="1382054" y="94052"/>
                  </a:lnTo>
                  <a:lnTo>
                    <a:pt x="1382054" y="82298"/>
                  </a:lnTo>
                  <a:lnTo>
                    <a:pt x="1382054" y="79356"/>
                  </a:lnTo>
                  <a:lnTo>
                    <a:pt x="1382054" y="76419"/>
                  </a:lnTo>
                  <a:lnTo>
                    <a:pt x="1385134" y="70539"/>
                  </a:lnTo>
                  <a:lnTo>
                    <a:pt x="1391298" y="67602"/>
                  </a:lnTo>
                  <a:lnTo>
                    <a:pt x="1411324" y="64660"/>
                  </a:lnTo>
                  <a:lnTo>
                    <a:pt x="1442141" y="58785"/>
                  </a:lnTo>
                  <a:lnTo>
                    <a:pt x="1505312" y="58785"/>
                  </a:lnTo>
                  <a:lnTo>
                    <a:pt x="1577728" y="67602"/>
                  </a:lnTo>
                  <a:lnTo>
                    <a:pt x="1580807" y="58785"/>
                  </a:lnTo>
                  <a:lnTo>
                    <a:pt x="1586972" y="55843"/>
                  </a:lnTo>
                  <a:lnTo>
                    <a:pt x="1591594" y="55843"/>
                  </a:lnTo>
                  <a:lnTo>
                    <a:pt x="1596216" y="52906"/>
                  </a:lnTo>
                  <a:lnTo>
                    <a:pt x="1613167" y="52906"/>
                  </a:lnTo>
                  <a:lnTo>
                    <a:pt x="1630113" y="67602"/>
                  </a:lnTo>
                  <a:lnTo>
                    <a:pt x="1623948" y="67602"/>
                  </a:lnTo>
                  <a:lnTo>
                    <a:pt x="1630113" y="70539"/>
                  </a:lnTo>
                  <a:lnTo>
                    <a:pt x="1682498" y="70539"/>
                  </a:lnTo>
                  <a:lnTo>
                    <a:pt x="1699448" y="67602"/>
                  </a:lnTo>
                  <a:lnTo>
                    <a:pt x="1704070" y="67602"/>
                  </a:lnTo>
                  <a:lnTo>
                    <a:pt x="1717937" y="58785"/>
                  </a:lnTo>
                  <a:lnTo>
                    <a:pt x="1739505" y="49968"/>
                  </a:lnTo>
                  <a:lnTo>
                    <a:pt x="1742589" y="49968"/>
                  </a:lnTo>
                  <a:lnTo>
                    <a:pt x="1748749" y="52906"/>
                  </a:lnTo>
                  <a:lnTo>
                    <a:pt x="1750291" y="55843"/>
                  </a:lnTo>
                  <a:lnTo>
                    <a:pt x="1756455" y="70539"/>
                  </a:lnTo>
                  <a:lnTo>
                    <a:pt x="1788810" y="70539"/>
                  </a:lnTo>
                  <a:lnTo>
                    <a:pt x="1885878" y="70539"/>
                  </a:lnTo>
                  <a:lnTo>
                    <a:pt x="1895122" y="67602"/>
                  </a:lnTo>
                  <a:lnTo>
                    <a:pt x="1912068" y="67602"/>
                  </a:lnTo>
                  <a:lnTo>
                    <a:pt x="1916690" y="67602"/>
                  </a:lnTo>
                  <a:lnTo>
                    <a:pt x="1922854" y="70539"/>
                  </a:lnTo>
                  <a:lnTo>
                    <a:pt x="1927477" y="70539"/>
                  </a:lnTo>
                  <a:lnTo>
                    <a:pt x="1932098" y="73477"/>
                  </a:lnTo>
                  <a:lnTo>
                    <a:pt x="2009136" y="73477"/>
                  </a:lnTo>
                  <a:lnTo>
                    <a:pt x="2083094" y="70539"/>
                  </a:lnTo>
                  <a:lnTo>
                    <a:pt x="2084636" y="67602"/>
                  </a:lnTo>
                  <a:lnTo>
                    <a:pt x="2089258" y="64660"/>
                  </a:lnTo>
                  <a:lnTo>
                    <a:pt x="2092338" y="64660"/>
                  </a:lnTo>
                  <a:lnTo>
                    <a:pt x="2096960" y="64660"/>
                  </a:lnTo>
                  <a:lnTo>
                    <a:pt x="2101582" y="64660"/>
                  </a:lnTo>
                  <a:lnTo>
                    <a:pt x="2104662" y="58785"/>
                  </a:lnTo>
                  <a:lnTo>
                    <a:pt x="2107747" y="58785"/>
                  </a:lnTo>
                  <a:lnTo>
                    <a:pt x="2126235" y="79356"/>
                  </a:lnTo>
                  <a:lnTo>
                    <a:pt x="2153967" y="79356"/>
                  </a:lnTo>
                  <a:lnTo>
                    <a:pt x="2263359" y="79356"/>
                  </a:lnTo>
                  <a:lnTo>
                    <a:pt x="2340397" y="82298"/>
                  </a:lnTo>
                  <a:lnTo>
                    <a:pt x="2343481" y="64660"/>
                  </a:lnTo>
                  <a:lnTo>
                    <a:pt x="2343481" y="52906"/>
                  </a:lnTo>
                  <a:lnTo>
                    <a:pt x="2348103" y="23513"/>
                  </a:lnTo>
                  <a:lnTo>
                    <a:pt x="2352725" y="11759"/>
                  </a:lnTo>
                  <a:lnTo>
                    <a:pt x="2357347" y="2942"/>
                  </a:lnTo>
                  <a:lnTo>
                    <a:pt x="2369671" y="0"/>
                  </a:lnTo>
                  <a:lnTo>
                    <a:pt x="2398946" y="0"/>
                  </a:lnTo>
                  <a:lnTo>
                    <a:pt x="2465202" y="2942"/>
                  </a:lnTo>
                  <a:lnTo>
                    <a:pt x="2468282" y="8822"/>
                  </a:lnTo>
                  <a:lnTo>
                    <a:pt x="2469824" y="11759"/>
                  </a:lnTo>
                  <a:lnTo>
                    <a:pt x="2469824" y="17638"/>
                  </a:lnTo>
                  <a:lnTo>
                    <a:pt x="2471362" y="23513"/>
                  </a:lnTo>
                  <a:lnTo>
                    <a:pt x="2471362" y="4114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6294847" y="1889631"/>
              <a:ext cx="325413" cy="822191"/>
            </a:xfrm>
            <a:custGeom>
              <a:avLst/>
              <a:gdLst/>
              <a:ahLst/>
              <a:cxnLst/>
              <a:rect l="0" t="0" r="0" b="0"/>
              <a:pathLst>
                <a:path w="325111" h="822935">
                  <a:moveTo>
                    <a:pt x="263479" y="2942"/>
                  </a:moveTo>
                  <a:lnTo>
                    <a:pt x="266559" y="29392"/>
                  </a:lnTo>
                  <a:lnTo>
                    <a:pt x="281967" y="76418"/>
                  </a:lnTo>
                  <a:lnTo>
                    <a:pt x="295834" y="99926"/>
                  </a:lnTo>
                  <a:lnTo>
                    <a:pt x="317403" y="144015"/>
                  </a:lnTo>
                  <a:lnTo>
                    <a:pt x="325110" y="182219"/>
                  </a:lnTo>
                  <a:lnTo>
                    <a:pt x="318945" y="229245"/>
                  </a:lnTo>
                  <a:lnTo>
                    <a:pt x="311243" y="261575"/>
                  </a:lnTo>
                  <a:lnTo>
                    <a:pt x="292750" y="326234"/>
                  </a:lnTo>
                  <a:lnTo>
                    <a:pt x="281967" y="358564"/>
                  </a:lnTo>
                  <a:lnTo>
                    <a:pt x="275803" y="390894"/>
                  </a:lnTo>
                  <a:lnTo>
                    <a:pt x="271181" y="426161"/>
                  </a:lnTo>
                  <a:lnTo>
                    <a:pt x="274261" y="479066"/>
                  </a:lnTo>
                  <a:lnTo>
                    <a:pt x="281967" y="520212"/>
                  </a:lnTo>
                  <a:lnTo>
                    <a:pt x="295834" y="578993"/>
                  </a:lnTo>
                  <a:lnTo>
                    <a:pt x="308159" y="617202"/>
                  </a:lnTo>
                  <a:lnTo>
                    <a:pt x="318945" y="675982"/>
                  </a:lnTo>
                  <a:lnTo>
                    <a:pt x="322025" y="714191"/>
                  </a:lnTo>
                  <a:lnTo>
                    <a:pt x="318945" y="755337"/>
                  </a:lnTo>
                  <a:lnTo>
                    <a:pt x="314323" y="775908"/>
                  </a:lnTo>
                  <a:lnTo>
                    <a:pt x="295834" y="761212"/>
                  </a:lnTo>
                  <a:lnTo>
                    <a:pt x="281967" y="758275"/>
                  </a:lnTo>
                  <a:lnTo>
                    <a:pt x="224959" y="752395"/>
                  </a:lnTo>
                  <a:lnTo>
                    <a:pt x="186439" y="755337"/>
                  </a:lnTo>
                  <a:lnTo>
                    <a:pt x="121724" y="761212"/>
                  </a:lnTo>
                  <a:lnTo>
                    <a:pt x="84747" y="772971"/>
                  </a:lnTo>
                  <a:lnTo>
                    <a:pt x="69338" y="781788"/>
                  </a:lnTo>
                  <a:lnTo>
                    <a:pt x="60094" y="784725"/>
                  </a:lnTo>
                  <a:lnTo>
                    <a:pt x="36983" y="793542"/>
                  </a:lnTo>
                  <a:lnTo>
                    <a:pt x="12330" y="814117"/>
                  </a:lnTo>
                  <a:lnTo>
                    <a:pt x="6165" y="822934"/>
                  </a:lnTo>
                  <a:lnTo>
                    <a:pt x="0" y="793542"/>
                  </a:lnTo>
                  <a:lnTo>
                    <a:pt x="3085" y="731824"/>
                  </a:lnTo>
                  <a:lnTo>
                    <a:pt x="7707" y="678919"/>
                  </a:lnTo>
                  <a:lnTo>
                    <a:pt x="13867" y="640715"/>
                  </a:lnTo>
                  <a:lnTo>
                    <a:pt x="23111" y="602506"/>
                  </a:lnTo>
                  <a:lnTo>
                    <a:pt x="61631" y="455553"/>
                  </a:lnTo>
                  <a:lnTo>
                    <a:pt x="69338" y="420286"/>
                  </a:lnTo>
                  <a:lnTo>
                    <a:pt x="69338" y="390894"/>
                  </a:lnTo>
                  <a:lnTo>
                    <a:pt x="41605" y="337993"/>
                  </a:lnTo>
                  <a:lnTo>
                    <a:pt x="38520" y="320355"/>
                  </a:lnTo>
                  <a:lnTo>
                    <a:pt x="30818" y="311538"/>
                  </a:lnTo>
                  <a:lnTo>
                    <a:pt x="29276" y="302721"/>
                  </a:lnTo>
                  <a:lnTo>
                    <a:pt x="27734" y="290967"/>
                  </a:lnTo>
                  <a:lnTo>
                    <a:pt x="27734" y="279209"/>
                  </a:lnTo>
                  <a:lnTo>
                    <a:pt x="29276" y="270392"/>
                  </a:lnTo>
                  <a:lnTo>
                    <a:pt x="40062" y="238062"/>
                  </a:lnTo>
                  <a:lnTo>
                    <a:pt x="53929" y="223370"/>
                  </a:lnTo>
                  <a:lnTo>
                    <a:pt x="98613" y="167528"/>
                  </a:lnTo>
                  <a:lnTo>
                    <a:pt x="140213" y="114622"/>
                  </a:lnTo>
                  <a:lnTo>
                    <a:pt x="151000" y="96989"/>
                  </a:lnTo>
                  <a:lnTo>
                    <a:pt x="151000" y="82293"/>
                  </a:lnTo>
                  <a:lnTo>
                    <a:pt x="154079" y="79355"/>
                  </a:lnTo>
                  <a:lnTo>
                    <a:pt x="155622" y="79355"/>
                  </a:lnTo>
                  <a:lnTo>
                    <a:pt x="154079" y="76418"/>
                  </a:lnTo>
                  <a:lnTo>
                    <a:pt x="154079" y="64659"/>
                  </a:lnTo>
                  <a:lnTo>
                    <a:pt x="155622" y="58780"/>
                  </a:lnTo>
                  <a:lnTo>
                    <a:pt x="155622" y="49963"/>
                  </a:lnTo>
                  <a:lnTo>
                    <a:pt x="157164" y="44088"/>
                  </a:lnTo>
                  <a:lnTo>
                    <a:pt x="157164" y="29392"/>
                  </a:lnTo>
                  <a:lnTo>
                    <a:pt x="160244" y="20575"/>
                  </a:lnTo>
                  <a:lnTo>
                    <a:pt x="160244" y="11759"/>
                  </a:lnTo>
                  <a:lnTo>
                    <a:pt x="161786" y="8817"/>
                  </a:lnTo>
                  <a:lnTo>
                    <a:pt x="163324" y="5879"/>
                  </a:lnTo>
                  <a:lnTo>
                    <a:pt x="166408" y="2942"/>
                  </a:lnTo>
                  <a:lnTo>
                    <a:pt x="169488" y="0"/>
                  </a:lnTo>
                  <a:lnTo>
                    <a:pt x="209550" y="0"/>
                  </a:lnTo>
                  <a:lnTo>
                    <a:pt x="218794" y="2942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5486869" y="1953121"/>
              <a:ext cx="7937" cy="23808"/>
            </a:xfrm>
            <a:custGeom>
              <a:avLst/>
              <a:gdLst/>
              <a:ahLst/>
              <a:cxnLst/>
              <a:rect l="0" t="0" r="0" b="0"/>
              <a:pathLst>
                <a:path w="9245" h="23516">
                  <a:moveTo>
                    <a:pt x="9244" y="2938"/>
                  </a:moveTo>
                  <a:lnTo>
                    <a:pt x="7706" y="5880"/>
                  </a:lnTo>
                  <a:lnTo>
                    <a:pt x="9244" y="8818"/>
                  </a:lnTo>
                  <a:lnTo>
                    <a:pt x="9244" y="17635"/>
                  </a:lnTo>
                  <a:lnTo>
                    <a:pt x="7706" y="20578"/>
                  </a:lnTo>
                  <a:lnTo>
                    <a:pt x="4622" y="23515"/>
                  </a:lnTo>
                  <a:lnTo>
                    <a:pt x="1542" y="17635"/>
                  </a:lnTo>
                  <a:lnTo>
                    <a:pt x="1542" y="14698"/>
                  </a:lnTo>
                  <a:lnTo>
                    <a:pt x="0" y="11760"/>
                  </a:lnTo>
                  <a:lnTo>
                    <a:pt x="1542" y="8818"/>
                  </a:lnTo>
                  <a:lnTo>
                    <a:pt x="1542" y="5880"/>
                  </a:lnTo>
                  <a:lnTo>
                    <a:pt x="3084" y="5880"/>
                  </a:lnTo>
                  <a:lnTo>
                    <a:pt x="4622" y="0"/>
                  </a:lnTo>
                  <a:lnTo>
                    <a:pt x="4622" y="2938"/>
                  </a:lnTo>
                  <a:close/>
                </a:path>
              </a:pathLst>
            </a:custGeom>
            <a:solidFill>
              <a:srgbClr val="996633"/>
            </a:solidFill>
            <a:ln w="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5501156" y="1953121"/>
              <a:ext cx="936556" cy="58727"/>
            </a:xfrm>
            <a:custGeom>
              <a:avLst/>
              <a:gdLst/>
              <a:ahLst/>
              <a:cxnLst/>
              <a:rect l="0" t="0" r="0" b="0"/>
              <a:pathLst>
                <a:path w="936771" h="58781">
                  <a:moveTo>
                    <a:pt x="463765" y="47026"/>
                  </a:moveTo>
                  <a:lnTo>
                    <a:pt x="366698" y="38209"/>
                  </a:lnTo>
                  <a:lnTo>
                    <a:pt x="328179" y="41147"/>
                  </a:lnTo>
                  <a:lnTo>
                    <a:pt x="328179" y="32330"/>
                  </a:lnTo>
                  <a:lnTo>
                    <a:pt x="326637" y="23513"/>
                  </a:lnTo>
                  <a:lnTo>
                    <a:pt x="328179" y="20576"/>
                  </a:lnTo>
                  <a:lnTo>
                    <a:pt x="328179" y="14696"/>
                  </a:lnTo>
                  <a:lnTo>
                    <a:pt x="332801" y="11759"/>
                  </a:lnTo>
                  <a:lnTo>
                    <a:pt x="338966" y="5879"/>
                  </a:lnTo>
                  <a:lnTo>
                    <a:pt x="389808" y="8817"/>
                  </a:lnTo>
                  <a:lnTo>
                    <a:pt x="477632" y="8817"/>
                  </a:lnTo>
                  <a:lnTo>
                    <a:pt x="477632" y="32330"/>
                  </a:lnTo>
                  <a:lnTo>
                    <a:pt x="482253" y="47026"/>
                  </a:lnTo>
                  <a:lnTo>
                    <a:pt x="890549" y="52905"/>
                  </a:lnTo>
                  <a:lnTo>
                    <a:pt x="839707" y="49964"/>
                  </a:lnTo>
                  <a:lnTo>
                    <a:pt x="704121" y="49964"/>
                  </a:lnTo>
                  <a:lnTo>
                    <a:pt x="701037" y="47026"/>
                  </a:lnTo>
                  <a:lnTo>
                    <a:pt x="696414" y="44084"/>
                  </a:lnTo>
                  <a:lnTo>
                    <a:pt x="693335" y="35267"/>
                  </a:lnTo>
                  <a:lnTo>
                    <a:pt x="693335" y="23513"/>
                  </a:lnTo>
                  <a:lnTo>
                    <a:pt x="707201" y="11759"/>
                  </a:lnTo>
                  <a:lnTo>
                    <a:pt x="764208" y="14696"/>
                  </a:lnTo>
                  <a:lnTo>
                    <a:pt x="822756" y="14696"/>
                  </a:lnTo>
                  <a:lnTo>
                    <a:pt x="879763" y="14696"/>
                  </a:lnTo>
                  <a:lnTo>
                    <a:pt x="936770" y="20576"/>
                  </a:lnTo>
                  <a:lnTo>
                    <a:pt x="933690" y="23513"/>
                  </a:lnTo>
                  <a:lnTo>
                    <a:pt x="932148" y="32330"/>
                  </a:lnTo>
                  <a:lnTo>
                    <a:pt x="930610" y="38209"/>
                  </a:lnTo>
                  <a:lnTo>
                    <a:pt x="927526" y="44084"/>
                  </a:lnTo>
                  <a:lnTo>
                    <a:pt x="922904" y="47026"/>
                  </a:lnTo>
                  <a:lnTo>
                    <a:pt x="919824" y="52905"/>
                  </a:lnTo>
                  <a:lnTo>
                    <a:pt x="913660" y="55843"/>
                  </a:lnTo>
                  <a:lnTo>
                    <a:pt x="909038" y="58780"/>
                  </a:lnTo>
                  <a:lnTo>
                    <a:pt x="664060" y="20576"/>
                  </a:lnTo>
                  <a:lnTo>
                    <a:pt x="664060" y="32330"/>
                  </a:lnTo>
                  <a:lnTo>
                    <a:pt x="665602" y="38209"/>
                  </a:lnTo>
                  <a:lnTo>
                    <a:pt x="665602" y="44084"/>
                  </a:lnTo>
                  <a:lnTo>
                    <a:pt x="668682" y="52905"/>
                  </a:lnTo>
                  <a:lnTo>
                    <a:pt x="648652" y="49964"/>
                  </a:lnTo>
                  <a:lnTo>
                    <a:pt x="587023" y="47026"/>
                  </a:lnTo>
                  <a:lnTo>
                    <a:pt x="509986" y="49964"/>
                  </a:lnTo>
                  <a:lnTo>
                    <a:pt x="505364" y="38209"/>
                  </a:lnTo>
                  <a:lnTo>
                    <a:pt x="505364" y="20576"/>
                  </a:lnTo>
                  <a:lnTo>
                    <a:pt x="508444" y="17634"/>
                  </a:lnTo>
                  <a:lnTo>
                    <a:pt x="511528" y="11759"/>
                  </a:lnTo>
                  <a:lnTo>
                    <a:pt x="514608" y="8817"/>
                  </a:lnTo>
                  <a:lnTo>
                    <a:pt x="667140" y="11759"/>
                  </a:lnTo>
                  <a:lnTo>
                    <a:pt x="286581" y="38209"/>
                  </a:lnTo>
                  <a:lnTo>
                    <a:pt x="275795" y="38209"/>
                  </a:lnTo>
                  <a:lnTo>
                    <a:pt x="266550" y="38209"/>
                  </a:lnTo>
                  <a:lnTo>
                    <a:pt x="226490" y="38209"/>
                  </a:lnTo>
                  <a:lnTo>
                    <a:pt x="229570" y="32330"/>
                  </a:lnTo>
                  <a:lnTo>
                    <a:pt x="229570" y="26450"/>
                  </a:lnTo>
                  <a:lnTo>
                    <a:pt x="229570" y="11759"/>
                  </a:lnTo>
                  <a:lnTo>
                    <a:pt x="229570" y="8817"/>
                  </a:lnTo>
                  <a:lnTo>
                    <a:pt x="229570" y="5879"/>
                  </a:lnTo>
                  <a:lnTo>
                    <a:pt x="237276" y="2938"/>
                  </a:lnTo>
                  <a:lnTo>
                    <a:pt x="249600" y="2938"/>
                  </a:lnTo>
                  <a:lnTo>
                    <a:pt x="258844" y="5879"/>
                  </a:lnTo>
                  <a:lnTo>
                    <a:pt x="266550" y="5879"/>
                  </a:lnTo>
                  <a:lnTo>
                    <a:pt x="275795" y="5879"/>
                  </a:lnTo>
                  <a:lnTo>
                    <a:pt x="306607" y="5879"/>
                  </a:lnTo>
                  <a:lnTo>
                    <a:pt x="303527" y="11759"/>
                  </a:lnTo>
                  <a:lnTo>
                    <a:pt x="303527" y="14696"/>
                  </a:lnTo>
                  <a:lnTo>
                    <a:pt x="301985" y="17634"/>
                  </a:lnTo>
                  <a:lnTo>
                    <a:pt x="301985" y="23513"/>
                  </a:lnTo>
                  <a:lnTo>
                    <a:pt x="303527" y="26450"/>
                  </a:lnTo>
                  <a:lnTo>
                    <a:pt x="303527" y="35267"/>
                  </a:lnTo>
                  <a:lnTo>
                    <a:pt x="306607" y="44084"/>
                  </a:lnTo>
                  <a:lnTo>
                    <a:pt x="200295" y="5879"/>
                  </a:lnTo>
                  <a:lnTo>
                    <a:pt x="203379" y="14696"/>
                  </a:lnTo>
                  <a:lnTo>
                    <a:pt x="203379" y="23513"/>
                  </a:lnTo>
                  <a:lnTo>
                    <a:pt x="201837" y="32330"/>
                  </a:lnTo>
                  <a:lnTo>
                    <a:pt x="201837" y="35267"/>
                  </a:lnTo>
                  <a:lnTo>
                    <a:pt x="200295" y="41147"/>
                  </a:lnTo>
                  <a:lnTo>
                    <a:pt x="149452" y="32330"/>
                  </a:lnTo>
                  <a:lnTo>
                    <a:pt x="77038" y="26450"/>
                  </a:lnTo>
                  <a:lnTo>
                    <a:pt x="0" y="23513"/>
                  </a:lnTo>
                  <a:lnTo>
                    <a:pt x="0" y="0"/>
                  </a:lnTo>
                  <a:lnTo>
                    <a:pt x="67794" y="0"/>
                  </a:lnTo>
                  <a:lnTo>
                    <a:pt x="180269" y="5879"/>
                  </a:lnTo>
                  <a:lnTo>
                    <a:pt x="180269" y="2938"/>
                  </a:lnTo>
                  <a:lnTo>
                    <a:pt x="183349" y="0"/>
                  </a:lnTo>
                  <a:lnTo>
                    <a:pt x="184891" y="0"/>
                  </a:lnTo>
                  <a:lnTo>
                    <a:pt x="186429" y="0"/>
                  </a:lnTo>
                  <a:lnTo>
                    <a:pt x="191051" y="0"/>
                  </a:lnTo>
                  <a:lnTo>
                    <a:pt x="194135" y="0"/>
                  </a:lnTo>
                  <a:lnTo>
                    <a:pt x="195673" y="2938"/>
                  </a:lnTo>
                  <a:close/>
                </a:path>
              </a:pathLst>
            </a:custGeom>
            <a:solidFill>
              <a:srgbClr val="CC6633"/>
            </a:solidFill>
            <a:ln w="0" cap="flat" cmpd="sng" algn="ctr">
              <a:solidFill>
                <a:srgbClr val="CC66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720215" y="2000738"/>
              <a:ext cx="692099" cy="158724"/>
            </a:xfrm>
            <a:custGeom>
              <a:avLst/>
              <a:gdLst/>
              <a:ahLst/>
              <a:cxnLst/>
              <a:rect l="0" t="0" r="0" b="0"/>
              <a:pathLst>
                <a:path w="691792" h="158710">
                  <a:moveTo>
                    <a:pt x="691791" y="17634"/>
                  </a:moveTo>
                  <a:lnTo>
                    <a:pt x="667139" y="52901"/>
                  </a:lnTo>
                  <a:lnTo>
                    <a:pt x="623998" y="99928"/>
                  </a:lnTo>
                  <a:lnTo>
                    <a:pt x="602426" y="135195"/>
                  </a:lnTo>
                  <a:lnTo>
                    <a:pt x="594724" y="158709"/>
                  </a:lnTo>
                  <a:lnTo>
                    <a:pt x="560827" y="120504"/>
                  </a:lnTo>
                  <a:lnTo>
                    <a:pt x="553126" y="114624"/>
                  </a:lnTo>
                  <a:lnTo>
                    <a:pt x="545419" y="108745"/>
                  </a:lnTo>
                  <a:lnTo>
                    <a:pt x="537717" y="96990"/>
                  </a:lnTo>
                  <a:lnTo>
                    <a:pt x="530015" y="85232"/>
                  </a:lnTo>
                  <a:lnTo>
                    <a:pt x="525389" y="79357"/>
                  </a:lnTo>
                  <a:lnTo>
                    <a:pt x="502278" y="58781"/>
                  </a:lnTo>
                  <a:lnTo>
                    <a:pt x="496119" y="55843"/>
                  </a:lnTo>
                  <a:lnTo>
                    <a:pt x="499199" y="47026"/>
                  </a:lnTo>
                  <a:lnTo>
                    <a:pt x="496119" y="38209"/>
                  </a:lnTo>
                  <a:lnTo>
                    <a:pt x="496119" y="32330"/>
                  </a:lnTo>
                  <a:lnTo>
                    <a:pt x="493034" y="26451"/>
                  </a:lnTo>
                  <a:lnTo>
                    <a:pt x="493034" y="17634"/>
                  </a:lnTo>
                  <a:lnTo>
                    <a:pt x="491497" y="14696"/>
                  </a:lnTo>
                  <a:lnTo>
                    <a:pt x="491497" y="11754"/>
                  </a:lnTo>
                  <a:lnTo>
                    <a:pt x="559285" y="14696"/>
                  </a:lnTo>
                  <a:lnTo>
                    <a:pt x="625541" y="17634"/>
                  </a:lnTo>
                  <a:lnTo>
                    <a:pt x="457600" y="58781"/>
                  </a:lnTo>
                  <a:lnTo>
                    <a:pt x="439107" y="76415"/>
                  </a:lnTo>
                  <a:lnTo>
                    <a:pt x="414460" y="105807"/>
                  </a:lnTo>
                  <a:lnTo>
                    <a:pt x="397509" y="120504"/>
                  </a:lnTo>
                  <a:lnTo>
                    <a:pt x="382101" y="114624"/>
                  </a:lnTo>
                  <a:lnTo>
                    <a:pt x="375941" y="111687"/>
                  </a:lnTo>
                  <a:lnTo>
                    <a:pt x="363613" y="88173"/>
                  </a:lnTo>
                  <a:lnTo>
                    <a:pt x="354369" y="76415"/>
                  </a:lnTo>
                  <a:lnTo>
                    <a:pt x="338960" y="58781"/>
                  </a:lnTo>
                  <a:lnTo>
                    <a:pt x="322015" y="52901"/>
                  </a:lnTo>
                  <a:lnTo>
                    <a:pt x="315850" y="49964"/>
                  </a:lnTo>
                  <a:lnTo>
                    <a:pt x="305064" y="35268"/>
                  </a:lnTo>
                  <a:lnTo>
                    <a:pt x="295820" y="8817"/>
                  </a:lnTo>
                  <a:lnTo>
                    <a:pt x="417539" y="8817"/>
                  </a:lnTo>
                  <a:lnTo>
                    <a:pt x="459138" y="14696"/>
                  </a:lnTo>
                  <a:lnTo>
                    <a:pt x="469924" y="44084"/>
                  </a:lnTo>
                  <a:lnTo>
                    <a:pt x="469924" y="52901"/>
                  </a:lnTo>
                  <a:lnTo>
                    <a:pt x="235733" y="76415"/>
                  </a:lnTo>
                  <a:lnTo>
                    <a:pt x="215703" y="94048"/>
                  </a:lnTo>
                  <a:lnTo>
                    <a:pt x="195673" y="76415"/>
                  </a:lnTo>
                  <a:lnTo>
                    <a:pt x="174100" y="55843"/>
                  </a:lnTo>
                  <a:lnTo>
                    <a:pt x="127879" y="32330"/>
                  </a:lnTo>
                  <a:lnTo>
                    <a:pt x="130959" y="26451"/>
                  </a:lnTo>
                  <a:lnTo>
                    <a:pt x="130959" y="20571"/>
                  </a:lnTo>
                  <a:lnTo>
                    <a:pt x="117093" y="8817"/>
                  </a:lnTo>
                  <a:lnTo>
                    <a:pt x="114013" y="2937"/>
                  </a:lnTo>
                  <a:lnTo>
                    <a:pt x="150990" y="2937"/>
                  </a:lnTo>
                  <a:lnTo>
                    <a:pt x="266545" y="8817"/>
                  </a:lnTo>
                  <a:lnTo>
                    <a:pt x="272709" y="11754"/>
                  </a:lnTo>
                  <a:lnTo>
                    <a:pt x="277332" y="14696"/>
                  </a:lnTo>
                  <a:lnTo>
                    <a:pt x="280411" y="29388"/>
                  </a:lnTo>
                  <a:lnTo>
                    <a:pt x="275789" y="47026"/>
                  </a:lnTo>
                  <a:lnTo>
                    <a:pt x="272709" y="52901"/>
                  </a:lnTo>
                  <a:lnTo>
                    <a:pt x="90903" y="11754"/>
                  </a:lnTo>
                  <a:lnTo>
                    <a:pt x="90903" y="17634"/>
                  </a:lnTo>
                  <a:lnTo>
                    <a:pt x="89361" y="26451"/>
                  </a:lnTo>
                  <a:lnTo>
                    <a:pt x="83197" y="38209"/>
                  </a:lnTo>
                  <a:lnTo>
                    <a:pt x="43140" y="55843"/>
                  </a:lnTo>
                  <a:lnTo>
                    <a:pt x="35434" y="61718"/>
                  </a:lnTo>
                  <a:lnTo>
                    <a:pt x="32354" y="58781"/>
                  </a:lnTo>
                  <a:lnTo>
                    <a:pt x="27732" y="55843"/>
                  </a:lnTo>
                  <a:lnTo>
                    <a:pt x="23110" y="55843"/>
                  </a:lnTo>
                  <a:lnTo>
                    <a:pt x="18488" y="55843"/>
                  </a:lnTo>
                  <a:lnTo>
                    <a:pt x="10782" y="55843"/>
                  </a:lnTo>
                  <a:lnTo>
                    <a:pt x="7702" y="52901"/>
                  </a:lnTo>
                  <a:lnTo>
                    <a:pt x="4622" y="52901"/>
                  </a:lnTo>
                  <a:lnTo>
                    <a:pt x="4622" y="47026"/>
                  </a:lnTo>
                  <a:lnTo>
                    <a:pt x="1538" y="41147"/>
                  </a:lnTo>
                  <a:lnTo>
                    <a:pt x="1538" y="32330"/>
                  </a:lnTo>
                  <a:lnTo>
                    <a:pt x="0" y="26451"/>
                  </a:lnTo>
                  <a:lnTo>
                    <a:pt x="0" y="8817"/>
                  </a:lnTo>
                  <a:lnTo>
                    <a:pt x="1538" y="2937"/>
                  </a:lnTo>
                  <a:lnTo>
                    <a:pt x="7702" y="0"/>
                  </a:lnTo>
                  <a:lnTo>
                    <a:pt x="67793" y="0"/>
                  </a:lnTo>
                  <a:lnTo>
                    <a:pt x="78575" y="2937"/>
                  </a:lnTo>
                  <a:lnTo>
                    <a:pt x="89361" y="5879"/>
                  </a:lnTo>
                  <a:lnTo>
                    <a:pt x="251137" y="114624"/>
                  </a:lnTo>
                  <a:lnTo>
                    <a:pt x="254221" y="108745"/>
                  </a:lnTo>
                  <a:lnTo>
                    <a:pt x="257301" y="99928"/>
                  </a:lnTo>
                  <a:lnTo>
                    <a:pt x="261923" y="96990"/>
                  </a:lnTo>
                  <a:lnTo>
                    <a:pt x="280411" y="94048"/>
                  </a:lnTo>
                  <a:lnTo>
                    <a:pt x="292740" y="94048"/>
                  </a:lnTo>
                  <a:lnTo>
                    <a:pt x="297362" y="94048"/>
                  </a:lnTo>
                  <a:lnTo>
                    <a:pt x="301984" y="94048"/>
                  </a:lnTo>
                  <a:lnTo>
                    <a:pt x="318930" y="99928"/>
                  </a:lnTo>
                  <a:lnTo>
                    <a:pt x="322015" y="105807"/>
                  </a:lnTo>
                  <a:lnTo>
                    <a:pt x="329716" y="111687"/>
                  </a:lnTo>
                  <a:lnTo>
                    <a:pt x="138666" y="114624"/>
                  </a:lnTo>
                  <a:lnTo>
                    <a:pt x="106311" y="120504"/>
                  </a:lnTo>
                  <a:lnTo>
                    <a:pt x="90903" y="120504"/>
                  </a:lnTo>
                  <a:lnTo>
                    <a:pt x="60086" y="114624"/>
                  </a:lnTo>
                  <a:lnTo>
                    <a:pt x="46221" y="105807"/>
                  </a:lnTo>
                  <a:lnTo>
                    <a:pt x="61629" y="88173"/>
                  </a:lnTo>
                  <a:lnTo>
                    <a:pt x="75495" y="85232"/>
                  </a:lnTo>
                  <a:lnTo>
                    <a:pt x="97063" y="79357"/>
                  </a:lnTo>
                  <a:lnTo>
                    <a:pt x="134044" y="82294"/>
                  </a:lnTo>
                  <a:lnTo>
                    <a:pt x="138666" y="85232"/>
                  </a:lnTo>
                  <a:lnTo>
                    <a:pt x="141746" y="85232"/>
                  </a:lnTo>
                  <a:lnTo>
                    <a:pt x="163318" y="91111"/>
                  </a:lnTo>
                  <a:lnTo>
                    <a:pt x="169478" y="9699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639258" y="1942009"/>
              <a:ext cx="604794" cy="188882"/>
            </a:xfrm>
            <a:custGeom>
              <a:avLst/>
              <a:gdLst/>
              <a:ahLst/>
              <a:cxnLst/>
              <a:rect l="0" t="0" r="0" b="0"/>
              <a:pathLst>
                <a:path w="605520" h="188100">
                  <a:moveTo>
                    <a:pt x="590111" y="158707"/>
                  </a:moveTo>
                  <a:lnTo>
                    <a:pt x="570080" y="155770"/>
                  </a:lnTo>
                  <a:lnTo>
                    <a:pt x="560836" y="155770"/>
                  </a:lnTo>
                  <a:lnTo>
                    <a:pt x="543890" y="158707"/>
                  </a:lnTo>
                  <a:lnTo>
                    <a:pt x="526939" y="170466"/>
                  </a:lnTo>
                  <a:lnTo>
                    <a:pt x="523859" y="158707"/>
                  </a:lnTo>
                  <a:lnTo>
                    <a:pt x="520774" y="155770"/>
                  </a:lnTo>
                  <a:lnTo>
                    <a:pt x="517694" y="149890"/>
                  </a:lnTo>
                  <a:lnTo>
                    <a:pt x="517694" y="146953"/>
                  </a:lnTo>
                  <a:lnTo>
                    <a:pt x="517694" y="144011"/>
                  </a:lnTo>
                  <a:lnTo>
                    <a:pt x="520774" y="141074"/>
                  </a:lnTo>
                  <a:lnTo>
                    <a:pt x="531561" y="135194"/>
                  </a:lnTo>
                  <a:lnTo>
                    <a:pt x="556214" y="126377"/>
                  </a:lnTo>
                  <a:lnTo>
                    <a:pt x="574702" y="126377"/>
                  </a:lnTo>
                  <a:lnTo>
                    <a:pt x="577786" y="126377"/>
                  </a:lnTo>
                  <a:lnTo>
                    <a:pt x="591653" y="135194"/>
                  </a:lnTo>
                  <a:lnTo>
                    <a:pt x="599355" y="141074"/>
                  </a:lnTo>
                  <a:lnTo>
                    <a:pt x="602435" y="146953"/>
                  </a:lnTo>
                  <a:lnTo>
                    <a:pt x="603977" y="152828"/>
                  </a:lnTo>
                  <a:lnTo>
                    <a:pt x="605519" y="152828"/>
                  </a:lnTo>
                  <a:lnTo>
                    <a:pt x="605519" y="158707"/>
                  </a:lnTo>
                  <a:lnTo>
                    <a:pt x="600897" y="167524"/>
                  </a:lnTo>
                  <a:lnTo>
                    <a:pt x="597813" y="167524"/>
                  </a:lnTo>
                  <a:lnTo>
                    <a:pt x="551592" y="58780"/>
                  </a:lnTo>
                  <a:lnTo>
                    <a:pt x="556214" y="64660"/>
                  </a:lnTo>
                  <a:lnTo>
                    <a:pt x="567000" y="94047"/>
                  </a:lnTo>
                  <a:lnTo>
                    <a:pt x="567000" y="102864"/>
                  </a:lnTo>
                  <a:lnTo>
                    <a:pt x="567000" y="111681"/>
                  </a:lnTo>
                  <a:lnTo>
                    <a:pt x="560836" y="111681"/>
                  </a:lnTo>
                  <a:lnTo>
                    <a:pt x="562378" y="105806"/>
                  </a:lnTo>
                  <a:lnTo>
                    <a:pt x="557756" y="85231"/>
                  </a:lnTo>
                  <a:lnTo>
                    <a:pt x="536183" y="49964"/>
                  </a:lnTo>
                  <a:lnTo>
                    <a:pt x="533103" y="38205"/>
                  </a:lnTo>
                  <a:lnTo>
                    <a:pt x="536183" y="26451"/>
                  </a:lnTo>
                  <a:lnTo>
                    <a:pt x="539267" y="20571"/>
                  </a:lnTo>
                  <a:lnTo>
                    <a:pt x="546969" y="14692"/>
                  </a:lnTo>
                  <a:lnTo>
                    <a:pt x="556214" y="8817"/>
                  </a:lnTo>
                  <a:lnTo>
                    <a:pt x="563916" y="8817"/>
                  </a:lnTo>
                  <a:lnTo>
                    <a:pt x="567000" y="11755"/>
                  </a:lnTo>
                  <a:lnTo>
                    <a:pt x="570080" y="14692"/>
                  </a:lnTo>
                  <a:lnTo>
                    <a:pt x="559293" y="20571"/>
                  </a:lnTo>
                  <a:lnTo>
                    <a:pt x="556214" y="23513"/>
                  </a:lnTo>
                  <a:lnTo>
                    <a:pt x="556214" y="26451"/>
                  </a:lnTo>
                  <a:lnTo>
                    <a:pt x="548512" y="32330"/>
                  </a:lnTo>
                  <a:lnTo>
                    <a:pt x="546969" y="38205"/>
                  </a:lnTo>
                  <a:lnTo>
                    <a:pt x="442199" y="188099"/>
                  </a:lnTo>
                  <a:lnTo>
                    <a:pt x="434492" y="185157"/>
                  </a:lnTo>
                  <a:lnTo>
                    <a:pt x="420626" y="167524"/>
                  </a:lnTo>
                  <a:lnTo>
                    <a:pt x="417546" y="155770"/>
                  </a:lnTo>
                  <a:lnTo>
                    <a:pt x="403680" y="146953"/>
                  </a:lnTo>
                  <a:lnTo>
                    <a:pt x="374405" y="144011"/>
                  </a:lnTo>
                  <a:lnTo>
                    <a:pt x="354374" y="144011"/>
                  </a:lnTo>
                  <a:lnTo>
                    <a:pt x="346672" y="146953"/>
                  </a:lnTo>
                  <a:lnTo>
                    <a:pt x="338965" y="149890"/>
                  </a:lnTo>
                  <a:lnTo>
                    <a:pt x="318935" y="173403"/>
                  </a:lnTo>
                  <a:lnTo>
                    <a:pt x="315855" y="170466"/>
                  </a:lnTo>
                  <a:lnTo>
                    <a:pt x="312775" y="167524"/>
                  </a:lnTo>
                  <a:lnTo>
                    <a:pt x="311233" y="164586"/>
                  </a:lnTo>
                  <a:lnTo>
                    <a:pt x="308153" y="158707"/>
                  </a:lnTo>
                  <a:lnTo>
                    <a:pt x="308153" y="152828"/>
                  </a:lnTo>
                  <a:lnTo>
                    <a:pt x="311233" y="149890"/>
                  </a:lnTo>
                  <a:lnTo>
                    <a:pt x="338965" y="126377"/>
                  </a:lnTo>
                  <a:lnTo>
                    <a:pt x="354374" y="117561"/>
                  </a:lnTo>
                  <a:lnTo>
                    <a:pt x="362076" y="114623"/>
                  </a:lnTo>
                  <a:lnTo>
                    <a:pt x="371320" y="111681"/>
                  </a:lnTo>
                  <a:lnTo>
                    <a:pt x="394435" y="117561"/>
                  </a:lnTo>
                  <a:lnTo>
                    <a:pt x="419088" y="135194"/>
                  </a:lnTo>
                  <a:lnTo>
                    <a:pt x="429870" y="144011"/>
                  </a:lnTo>
                  <a:lnTo>
                    <a:pt x="442199" y="158707"/>
                  </a:lnTo>
                  <a:lnTo>
                    <a:pt x="446821" y="173403"/>
                  </a:lnTo>
                  <a:lnTo>
                    <a:pt x="448358" y="179283"/>
                  </a:lnTo>
                  <a:lnTo>
                    <a:pt x="368240" y="17634"/>
                  </a:lnTo>
                  <a:lnTo>
                    <a:pt x="365160" y="20571"/>
                  </a:lnTo>
                  <a:lnTo>
                    <a:pt x="362076" y="26451"/>
                  </a:lnTo>
                  <a:lnTo>
                    <a:pt x="360538" y="29388"/>
                  </a:lnTo>
                  <a:lnTo>
                    <a:pt x="358996" y="35268"/>
                  </a:lnTo>
                  <a:lnTo>
                    <a:pt x="358996" y="49964"/>
                  </a:lnTo>
                  <a:lnTo>
                    <a:pt x="360538" y="55839"/>
                  </a:lnTo>
                  <a:lnTo>
                    <a:pt x="362076" y="61718"/>
                  </a:lnTo>
                  <a:lnTo>
                    <a:pt x="375942" y="99927"/>
                  </a:lnTo>
                  <a:lnTo>
                    <a:pt x="374405" y="99927"/>
                  </a:lnTo>
                  <a:lnTo>
                    <a:pt x="371320" y="102864"/>
                  </a:lnTo>
                  <a:lnTo>
                    <a:pt x="371320" y="105806"/>
                  </a:lnTo>
                  <a:lnTo>
                    <a:pt x="365160" y="105806"/>
                  </a:lnTo>
                  <a:lnTo>
                    <a:pt x="365160" y="99927"/>
                  </a:lnTo>
                  <a:lnTo>
                    <a:pt x="365160" y="85231"/>
                  </a:lnTo>
                  <a:lnTo>
                    <a:pt x="351294" y="44084"/>
                  </a:lnTo>
                  <a:lnTo>
                    <a:pt x="351294" y="32330"/>
                  </a:lnTo>
                  <a:lnTo>
                    <a:pt x="354374" y="23513"/>
                  </a:lnTo>
                  <a:lnTo>
                    <a:pt x="358996" y="17634"/>
                  </a:lnTo>
                  <a:lnTo>
                    <a:pt x="365160" y="11755"/>
                  </a:lnTo>
                  <a:lnTo>
                    <a:pt x="372863" y="11755"/>
                  </a:lnTo>
                  <a:lnTo>
                    <a:pt x="201840" y="96990"/>
                  </a:lnTo>
                  <a:lnTo>
                    <a:pt x="206462" y="102864"/>
                  </a:lnTo>
                  <a:lnTo>
                    <a:pt x="209542" y="102864"/>
                  </a:lnTo>
                  <a:lnTo>
                    <a:pt x="251140" y="117561"/>
                  </a:lnTo>
                  <a:lnTo>
                    <a:pt x="258847" y="126377"/>
                  </a:lnTo>
                  <a:lnTo>
                    <a:pt x="265012" y="135194"/>
                  </a:lnTo>
                  <a:lnTo>
                    <a:pt x="269634" y="144011"/>
                  </a:lnTo>
                  <a:lnTo>
                    <a:pt x="271171" y="155770"/>
                  </a:lnTo>
                  <a:lnTo>
                    <a:pt x="255763" y="149890"/>
                  </a:lnTo>
                  <a:lnTo>
                    <a:pt x="209542" y="132257"/>
                  </a:lnTo>
                  <a:lnTo>
                    <a:pt x="175645" y="132257"/>
                  </a:lnTo>
                  <a:lnTo>
                    <a:pt x="160236" y="135194"/>
                  </a:lnTo>
                  <a:lnTo>
                    <a:pt x="141748" y="141074"/>
                  </a:lnTo>
                  <a:lnTo>
                    <a:pt x="110935" y="170466"/>
                  </a:lnTo>
                  <a:lnTo>
                    <a:pt x="110935" y="158707"/>
                  </a:lnTo>
                  <a:lnTo>
                    <a:pt x="112473" y="155770"/>
                  </a:lnTo>
                  <a:lnTo>
                    <a:pt x="115557" y="146953"/>
                  </a:lnTo>
                  <a:lnTo>
                    <a:pt x="115557" y="138136"/>
                  </a:lnTo>
                  <a:lnTo>
                    <a:pt x="120179" y="132257"/>
                  </a:lnTo>
                  <a:lnTo>
                    <a:pt x="141748" y="114623"/>
                  </a:lnTo>
                  <a:lnTo>
                    <a:pt x="149454" y="111681"/>
                  </a:lnTo>
                  <a:lnTo>
                    <a:pt x="158698" y="105806"/>
                  </a:lnTo>
                  <a:lnTo>
                    <a:pt x="166400" y="102864"/>
                  </a:lnTo>
                  <a:lnTo>
                    <a:pt x="174103" y="102864"/>
                  </a:lnTo>
                  <a:lnTo>
                    <a:pt x="175645" y="96990"/>
                  </a:lnTo>
                  <a:lnTo>
                    <a:pt x="175645" y="94047"/>
                  </a:lnTo>
                  <a:lnTo>
                    <a:pt x="181809" y="76414"/>
                  </a:lnTo>
                  <a:lnTo>
                    <a:pt x="195675" y="76414"/>
                  </a:lnTo>
                  <a:lnTo>
                    <a:pt x="201840" y="79351"/>
                  </a:lnTo>
                  <a:lnTo>
                    <a:pt x="203377" y="85231"/>
                  </a:lnTo>
                  <a:lnTo>
                    <a:pt x="203377" y="91110"/>
                  </a:lnTo>
                  <a:lnTo>
                    <a:pt x="201840" y="94047"/>
                  </a:lnTo>
                  <a:lnTo>
                    <a:pt x="189511" y="8817"/>
                  </a:lnTo>
                  <a:lnTo>
                    <a:pt x="189511" y="11755"/>
                  </a:lnTo>
                  <a:lnTo>
                    <a:pt x="187973" y="14692"/>
                  </a:lnTo>
                  <a:lnTo>
                    <a:pt x="187973" y="17634"/>
                  </a:lnTo>
                  <a:lnTo>
                    <a:pt x="186431" y="20571"/>
                  </a:lnTo>
                  <a:lnTo>
                    <a:pt x="186431" y="23513"/>
                  </a:lnTo>
                  <a:lnTo>
                    <a:pt x="184889" y="23513"/>
                  </a:lnTo>
                  <a:lnTo>
                    <a:pt x="181809" y="29388"/>
                  </a:lnTo>
                  <a:lnTo>
                    <a:pt x="186431" y="67597"/>
                  </a:lnTo>
                  <a:lnTo>
                    <a:pt x="184889" y="67597"/>
                  </a:lnTo>
                  <a:lnTo>
                    <a:pt x="180267" y="67597"/>
                  </a:lnTo>
                  <a:lnTo>
                    <a:pt x="178724" y="64660"/>
                  </a:lnTo>
                  <a:lnTo>
                    <a:pt x="174103" y="44084"/>
                  </a:lnTo>
                  <a:lnTo>
                    <a:pt x="174103" y="35268"/>
                  </a:lnTo>
                  <a:lnTo>
                    <a:pt x="172565" y="32330"/>
                  </a:lnTo>
                  <a:lnTo>
                    <a:pt x="178724" y="17634"/>
                  </a:lnTo>
                  <a:lnTo>
                    <a:pt x="191053" y="0"/>
                  </a:lnTo>
                  <a:lnTo>
                    <a:pt x="195675" y="5875"/>
                  </a:lnTo>
                  <a:lnTo>
                    <a:pt x="198755" y="5875"/>
                  </a:lnTo>
                  <a:lnTo>
                    <a:pt x="73954" y="96990"/>
                  </a:lnTo>
                  <a:lnTo>
                    <a:pt x="80118" y="120498"/>
                  </a:lnTo>
                  <a:lnTo>
                    <a:pt x="83198" y="120498"/>
                  </a:lnTo>
                  <a:lnTo>
                    <a:pt x="92442" y="120498"/>
                  </a:lnTo>
                  <a:lnTo>
                    <a:pt x="95527" y="120498"/>
                  </a:lnTo>
                  <a:lnTo>
                    <a:pt x="100149" y="120498"/>
                  </a:lnTo>
                  <a:lnTo>
                    <a:pt x="107851" y="126377"/>
                  </a:lnTo>
                  <a:lnTo>
                    <a:pt x="112473" y="129315"/>
                  </a:lnTo>
                  <a:lnTo>
                    <a:pt x="110935" y="132257"/>
                  </a:lnTo>
                  <a:lnTo>
                    <a:pt x="109393" y="132257"/>
                  </a:lnTo>
                  <a:lnTo>
                    <a:pt x="104771" y="135194"/>
                  </a:lnTo>
                  <a:lnTo>
                    <a:pt x="100149" y="135194"/>
                  </a:lnTo>
                  <a:lnTo>
                    <a:pt x="98606" y="138136"/>
                  </a:lnTo>
                  <a:lnTo>
                    <a:pt x="50843" y="141074"/>
                  </a:lnTo>
                  <a:lnTo>
                    <a:pt x="15404" y="152828"/>
                  </a:lnTo>
                  <a:lnTo>
                    <a:pt x="6160" y="158707"/>
                  </a:lnTo>
                  <a:lnTo>
                    <a:pt x="4622" y="158707"/>
                  </a:lnTo>
                  <a:lnTo>
                    <a:pt x="4622" y="155770"/>
                  </a:lnTo>
                  <a:lnTo>
                    <a:pt x="3080" y="155770"/>
                  </a:lnTo>
                  <a:lnTo>
                    <a:pt x="0" y="152828"/>
                  </a:lnTo>
                  <a:lnTo>
                    <a:pt x="1538" y="149890"/>
                  </a:lnTo>
                  <a:lnTo>
                    <a:pt x="4622" y="146953"/>
                  </a:lnTo>
                  <a:lnTo>
                    <a:pt x="9244" y="144011"/>
                  </a:lnTo>
                  <a:lnTo>
                    <a:pt x="12324" y="141074"/>
                  </a:lnTo>
                  <a:lnTo>
                    <a:pt x="40057" y="129315"/>
                  </a:lnTo>
                  <a:lnTo>
                    <a:pt x="49301" y="120498"/>
                  </a:lnTo>
                  <a:lnTo>
                    <a:pt x="50843" y="117561"/>
                  </a:lnTo>
                  <a:lnTo>
                    <a:pt x="52386" y="114623"/>
                  </a:lnTo>
                  <a:lnTo>
                    <a:pt x="52386" y="102864"/>
                  </a:lnTo>
                  <a:lnTo>
                    <a:pt x="55465" y="99927"/>
                  </a:lnTo>
                  <a:lnTo>
                    <a:pt x="57007" y="91110"/>
                  </a:lnTo>
                  <a:lnTo>
                    <a:pt x="57007" y="88168"/>
                  </a:lnTo>
                  <a:lnTo>
                    <a:pt x="63167" y="70535"/>
                  </a:lnTo>
                  <a:lnTo>
                    <a:pt x="67789" y="67597"/>
                  </a:lnTo>
                  <a:lnTo>
                    <a:pt x="73954" y="67597"/>
                  </a:lnTo>
                  <a:lnTo>
                    <a:pt x="83198" y="23513"/>
                  </a:lnTo>
                  <a:lnTo>
                    <a:pt x="83198" y="32330"/>
                  </a:lnTo>
                  <a:lnTo>
                    <a:pt x="78576" y="55839"/>
                  </a:lnTo>
                  <a:lnTo>
                    <a:pt x="78576" y="61718"/>
                  </a:lnTo>
                  <a:lnTo>
                    <a:pt x="69331" y="61718"/>
                  </a:lnTo>
                  <a:lnTo>
                    <a:pt x="67789" y="61718"/>
                  </a:lnTo>
                  <a:lnTo>
                    <a:pt x="75496" y="29388"/>
                  </a:lnTo>
                  <a:lnTo>
                    <a:pt x="72416" y="17634"/>
                  </a:lnTo>
                  <a:lnTo>
                    <a:pt x="69331" y="8817"/>
                  </a:lnTo>
                  <a:lnTo>
                    <a:pt x="55465" y="0"/>
                  </a:lnTo>
                  <a:lnTo>
                    <a:pt x="64710" y="0"/>
                  </a:lnTo>
                  <a:lnTo>
                    <a:pt x="69331" y="0"/>
                  </a:lnTo>
                  <a:lnTo>
                    <a:pt x="72416" y="5875"/>
                  </a:lnTo>
                  <a:lnTo>
                    <a:pt x="78576" y="11755"/>
                  </a:lnTo>
                  <a:lnTo>
                    <a:pt x="81660" y="17634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647195" y="2089623"/>
              <a:ext cx="84131" cy="38094"/>
            </a:xfrm>
            <a:custGeom>
              <a:avLst/>
              <a:gdLst/>
              <a:ahLst/>
              <a:cxnLst/>
              <a:rect l="0" t="0" r="0" b="0"/>
              <a:pathLst>
                <a:path w="83203" h="38206">
                  <a:moveTo>
                    <a:pt x="83202" y="0"/>
                  </a:moveTo>
                  <a:lnTo>
                    <a:pt x="53926" y="5875"/>
                  </a:lnTo>
                  <a:lnTo>
                    <a:pt x="33899" y="11755"/>
                  </a:lnTo>
                  <a:lnTo>
                    <a:pt x="24654" y="20572"/>
                  </a:lnTo>
                  <a:lnTo>
                    <a:pt x="23112" y="23513"/>
                  </a:lnTo>
                  <a:lnTo>
                    <a:pt x="16947" y="38205"/>
                  </a:lnTo>
                  <a:lnTo>
                    <a:pt x="13867" y="32330"/>
                  </a:lnTo>
                  <a:lnTo>
                    <a:pt x="10782" y="29388"/>
                  </a:lnTo>
                  <a:lnTo>
                    <a:pt x="3080" y="26451"/>
                  </a:lnTo>
                  <a:lnTo>
                    <a:pt x="1537" y="26451"/>
                  </a:lnTo>
                  <a:lnTo>
                    <a:pt x="0" y="23513"/>
                  </a:lnTo>
                  <a:lnTo>
                    <a:pt x="1537" y="20572"/>
                  </a:lnTo>
                  <a:lnTo>
                    <a:pt x="23112" y="8817"/>
                  </a:lnTo>
                  <a:lnTo>
                    <a:pt x="61633" y="0"/>
                  </a:lnTo>
                  <a:close/>
                </a:path>
              </a:pathLst>
            </a:custGeom>
            <a:solidFill>
              <a:srgbClr val="669999"/>
            </a:solidFill>
            <a:ln w="0" cap="flat" cmpd="sng" algn="ctr">
              <a:solidFill>
                <a:srgbClr val="66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796358" y="2091210"/>
              <a:ext cx="284141" cy="185708"/>
            </a:xfrm>
            <a:custGeom>
              <a:avLst/>
              <a:gdLst/>
              <a:ahLst/>
              <a:cxnLst/>
              <a:rect l="0" t="0" r="0" b="0"/>
              <a:pathLst>
                <a:path w="285031" h="185165">
                  <a:moveTo>
                    <a:pt x="161774" y="17634"/>
                  </a:moveTo>
                  <a:lnTo>
                    <a:pt x="167938" y="5880"/>
                  </a:lnTo>
                  <a:lnTo>
                    <a:pt x="169476" y="2938"/>
                  </a:lnTo>
                  <a:lnTo>
                    <a:pt x="175640" y="2938"/>
                  </a:lnTo>
                  <a:lnTo>
                    <a:pt x="175640" y="8817"/>
                  </a:lnTo>
                  <a:lnTo>
                    <a:pt x="178720" y="17634"/>
                  </a:lnTo>
                  <a:lnTo>
                    <a:pt x="181804" y="17634"/>
                  </a:lnTo>
                  <a:lnTo>
                    <a:pt x="186426" y="17634"/>
                  </a:lnTo>
                  <a:lnTo>
                    <a:pt x="189506" y="8817"/>
                  </a:lnTo>
                  <a:lnTo>
                    <a:pt x="192590" y="8817"/>
                  </a:lnTo>
                  <a:lnTo>
                    <a:pt x="192590" y="17634"/>
                  </a:lnTo>
                  <a:lnTo>
                    <a:pt x="194128" y="20576"/>
                  </a:lnTo>
                  <a:lnTo>
                    <a:pt x="194128" y="23513"/>
                  </a:lnTo>
                  <a:lnTo>
                    <a:pt x="195670" y="23513"/>
                  </a:lnTo>
                  <a:lnTo>
                    <a:pt x="197212" y="26451"/>
                  </a:lnTo>
                  <a:lnTo>
                    <a:pt x="201834" y="29393"/>
                  </a:lnTo>
                  <a:lnTo>
                    <a:pt x="207994" y="29393"/>
                  </a:lnTo>
                  <a:lnTo>
                    <a:pt x="212616" y="23513"/>
                  </a:lnTo>
                  <a:lnTo>
                    <a:pt x="217238" y="23513"/>
                  </a:lnTo>
                  <a:lnTo>
                    <a:pt x="218780" y="26451"/>
                  </a:lnTo>
                  <a:lnTo>
                    <a:pt x="218780" y="29393"/>
                  </a:lnTo>
                  <a:lnTo>
                    <a:pt x="217238" y="32330"/>
                  </a:lnTo>
                  <a:lnTo>
                    <a:pt x="214158" y="32330"/>
                  </a:lnTo>
                  <a:lnTo>
                    <a:pt x="212616" y="32330"/>
                  </a:lnTo>
                  <a:lnTo>
                    <a:pt x="212616" y="35268"/>
                  </a:lnTo>
                  <a:lnTo>
                    <a:pt x="214158" y="38210"/>
                  </a:lnTo>
                  <a:lnTo>
                    <a:pt x="217238" y="38210"/>
                  </a:lnTo>
                  <a:lnTo>
                    <a:pt x="218780" y="44085"/>
                  </a:lnTo>
                  <a:lnTo>
                    <a:pt x="224944" y="44085"/>
                  </a:lnTo>
                  <a:lnTo>
                    <a:pt x="226486" y="44085"/>
                  </a:lnTo>
                  <a:lnTo>
                    <a:pt x="229566" y="47027"/>
                  </a:lnTo>
                  <a:lnTo>
                    <a:pt x="231109" y="47027"/>
                  </a:lnTo>
                  <a:lnTo>
                    <a:pt x="238810" y="47027"/>
                  </a:lnTo>
                  <a:lnTo>
                    <a:pt x="241890" y="55844"/>
                  </a:lnTo>
                  <a:lnTo>
                    <a:pt x="238810" y="55844"/>
                  </a:lnTo>
                  <a:lnTo>
                    <a:pt x="238810" y="58781"/>
                  </a:lnTo>
                  <a:lnTo>
                    <a:pt x="235730" y="61723"/>
                  </a:lnTo>
                  <a:lnTo>
                    <a:pt x="235730" y="64660"/>
                  </a:lnTo>
                  <a:lnTo>
                    <a:pt x="232646" y="64660"/>
                  </a:lnTo>
                  <a:lnTo>
                    <a:pt x="235730" y="67598"/>
                  </a:lnTo>
                  <a:lnTo>
                    <a:pt x="238810" y="70540"/>
                  </a:lnTo>
                  <a:lnTo>
                    <a:pt x="243432" y="70540"/>
                  </a:lnTo>
                  <a:lnTo>
                    <a:pt x="243432" y="67598"/>
                  </a:lnTo>
                  <a:lnTo>
                    <a:pt x="246512" y="64660"/>
                  </a:lnTo>
                  <a:lnTo>
                    <a:pt x="249597" y="64660"/>
                  </a:lnTo>
                  <a:lnTo>
                    <a:pt x="254218" y="67598"/>
                  </a:lnTo>
                  <a:lnTo>
                    <a:pt x="255756" y="67598"/>
                  </a:lnTo>
                  <a:lnTo>
                    <a:pt x="255756" y="70540"/>
                  </a:lnTo>
                  <a:lnTo>
                    <a:pt x="257298" y="73477"/>
                  </a:lnTo>
                  <a:lnTo>
                    <a:pt x="257298" y="82294"/>
                  </a:lnTo>
                  <a:lnTo>
                    <a:pt x="255756" y="85232"/>
                  </a:lnTo>
                  <a:lnTo>
                    <a:pt x="254218" y="85232"/>
                  </a:lnTo>
                  <a:lnTo>
                    <a:pt x="252676" y="88174"/>
                  </a:lnTo>
                  <a:lnTo>
                    <a:pt x="252676" y="96990"/>
                  </a:lnTo>
                  <a:lnTo>
                    <a:pt x="254218" y="99928"/>
                  </a:lnTo>
                  <a:lnTo>
                    <a:pt x="265005" y="96990"/>
                  </a:lnTo>
                  <a:lnTo>
                    <a:pt x="266542" y="96990"/>
                  </a:lnTo>
                  <a:lnTo>
                    <a:pt x="269627" y="102870"/>
                  </a:lnTo>
                  <a:lnTo>
                    <a:pt x="268084" y="105807"/>
                  </a:lnTo>
                  <a:lnTo>
                    <a:pt x="268084" y="108745"/>
                  </a:lnTo>
                  <a:lnTo>
                    <a:pt x="265005" y="114624"/>
                  </a:lnTo>
                  <a:lnTo>
                    <a:pt x="265005" y="117562"/>
                  </a:lnTo>
                  <a:lnTo>
                    <a:pt x="269627" y="123441"/>
                  </a:lnTo>
                  <a:lnTo>
                    <a:pt x="268084" y="126379"/>
                  </a:lnTo>
                  <a:lnTo>
                    <a:pt x="268084" y="129320"/>
                  </a:lnTo>
                  <a:lnTo>
                    <a:pt x="274249" y="144017"/>
                  </a:lnTo>
                  <a:lnTo>
                    <a:pt x="274249" y="146954"/>
                  </a:lnTo>
                  <a:lnTo>
                    <a:pt x="272706" y="152834"/>
                  </a:lnTo>
                  <a:lnTo>
                    <a:pt x="272706" y="155771"/>
                  </a:lnTo>
                  <a:lnTo>
                    <a:pt x="275786" y="158709"/>
                  </a:lnTo>
                  <a:lnTo>
                    <a:pt x="277328" y="164588"/>
                  </a:lnTo>
                  <a:lnTo>
                    <a:pt x="281950" y="167530"/>
                  </a:lnTo>
                  <a:lnTo>
                    <a:pt x="285030" y="176347"/>
                  </a:lnTo>
                  <a:lnTo>
                    <a:pt x="285030" y="182222"/>
                  </a:lnTo>
                  <a:lnTo>
                    <a:pt x="271164" y="182222"/>
                  </a:lnTo>
                  <a:lnTo>
                    <a:pt x="269627" y="182222"/>
                  </a:lnTo>
                  <a:lnTo>
                    <a:pt x="271164" y="182222"/>
                  </a:lnTo>
                  <a:lnTo>
                    <a:pt x="269627" y="179284"/>
                  </a:lnTo>
                  <a:lnTo>
                    <a:pt x="269627" y="176347"/>
                  </a:lnTo>
                  <a:lnTo>
                    <a:pt x="268084" y="170467"/>
                  </a:lnTo>
                  <a:lnTo>
                    <a:pt x="265005" y="167530"/>
                  </a:lnTo>
                  <a:lnTo>
                    <a:pt x="261920" y="167530"/>
                  </a:lnTo>
                  <a:lnTo>
                    <a:pt x="260383" y="167530"/>
                  </a:lnTo>
                  <a:lnTo>
                    <a:pt x="257298" y="167530"/>
                  </a:lnTo>
                  <a:lnTo>
                    <a:pt x="246512" y="179284"/>
                  </a:lnTo>
                  <a:lnTo>
                    <a:pt x="246512" y="182222"/>
                  </a:lnTo>
                  <a:lnTo>
                    <a:pt x="238810" y="182222"/>
                  </a:lnTo>
                  <a:lnTo>
                    <a:pt x="232646" y="179284"/>
                  </a:lnTo>
                  <a:lnTo>
                    <a:pt x="231109" y="179284"/>
                  </a:lnTo>
                  <a:lnTo>
                    <a:pt x="229566" y="179284"/>
                  </a:lnTo>
                  <a:lnTo>
                    <a:pt x="228024" y="179284"/>
                  </a:lnTo>
                  <a:lnTo>
                    <a:pt x="228024" y="185164"/>
                  </a:lnTo>
                  <a:lnTo>
                    <a:pt x="224944" y="185164"/>
                  </a:lnTo>
                  <a:lnTo>
                    <a:pt x="224944" y="179284"/>
                  </a:lnTo>
                  <a:lnTo>
                    <a:pt x="221865" y="179284"/>
                  </a:lnTo>
                  <a:lnTo>
                    <a:pt x="221865" y="176347"/>
                  </a:lnTo>
                  <a:lnTo>
                    <a:pt x="220322" y="176347"/>
                  </a:lnTo>
                  <a:lnTo>
                    <a:pt x="224944" y="176347"/>
                  </a:lnTo>
                  <a:lnTo>
                    <a:pt x="228024" y="179284"/>
                  </a:lnTo>
                  <a:lnTo>
                    <a:pt x="231109" y="179284"/>
                  </a:lnTo>
                  <a:lnTo>
                    <a:pt x="235730" y="176347"/>
                  </a:lnTo>
                  <a:lnTo>
                    <a:pt x="238810" y="176347"/>
                  </a:lnTo>
                  <a:lnTo>
                    <a:pt x="246512" y="167530"/>
                  </a:lnTo>
                  <a:lnTo>
                    <a:pt x="249597" y="167530"/>
                  </a:lnTo>
                  <a:lnTo>
                    <a:pt x="243432" y="167530"/>
                  </a:lnTo>
                  <a:lnTo>
                    <a:pt x="238810" y="167530"/>
                  </a:lnTo>
                  <a:lnTo>
                    <a:pt x="226486" y="167530"/>
                  </a:lnTo>
                  <a:lnTo>
                    <a:pt x="224944" y="167530"/>
                  </a:lnTo>
                  <a:lnTo>
                    <a:pt x="224944" y="155771"/>
                  </a:lnTo>
                  <a:lnTo>
                    <a:pt x="226486" y="152834"/>
                  </a:lnTo>
                  <a:lnTo>
                    <a:pt x="226486" y="149892"/>
                  </a:lnTo>
                  <a:lnTo>
                    <a:pt x="224944" y="146954"/>
                  </a:lnTo>
                  <a:lnTo>
                    <a:pt x="224944" y="144017"/>
                  </a:lnTo>
                  <a:lnTo>
                    <a:pt x="217238" y="141075"/>
                  </a:lnTo>
                  <a:lnTo>
                    <a:pt x="214158" y="138137"/>
                  </a:lnTo>
                  <a:lnTo>
                    <a:pt x="211078" y="138137"/>
                  </a:lnTo>
                  <a:lnTo>
                    <a:pt x="201834" y="138137"/>
                  </a:lnTo>
                  <a:lnTo>
                    <a:pt x="198750" y="141075"/>
                  </a:lnTo>
                  <a:lnTo>
                    <a:pt x="198750" y="138137"/>
                  </a:lnTo>
                  <a:lnTo>
                    <a:pt x="195670" y="129320"/>
                  </a:lnTo>
                  <a:lnTo>
                    <a:pt x="194128" y="126379"/>
                  </a:lnTo>
                  <a:lnTo>
                    <a:pt x="194128" y="123441"/>
                  </a:lnTo>
                  <a:lnTo>
                    <a:pt x="192590" y="114624"/>
                  </a:lnTo>
                  <a:lnTo>
                    <a:pt x="194128" y="108745"/>
                  </a:lnTo>
                  <a:lnTo>
                    <a:pt x="195670" y="105807"/>
                  </a:lnTo>
                  <a:lnTo>
                    <a:pt x="197212" y="102870"/>
                  </a:lnTo>
                  <a:lnTo>
                    <a:pt x="197212" y="96990"/>
                  </a:lnTo>
                  <a:lnTo>
                    <a:pt x="195670" y="88174"/>
                  </a:lnTo>
                  <a:lnTo>
                    <a:pt x="195670" y="85232"/>
                  </a:lnTo>
                  <a:lnTo>
                    <a:pt x="192590" y="76415"/>
                  </a:lnTo>
                  <a:lnTo>
                    <a:pt x="189506" y="73477"/>
                  </a:lnTo>
                  <a:lnTo>
                    <a:pt x="186426" y="70540"/>
                  </a:lnTo>
                  <a:lnTo>
                    <a:pt x="183346" y="70540"/>
                  </a:lnTo>
                  <a:lnTo>
                    <a:pt x="181804" y="73477"/>
                  </a:lnTo>
                  <a:lnTo>
                    <a:pt x="178720" y="70540"/>
                  </a:lnTo>
                  <a:lnTo>
                    <a:pt x="175640" y="70540"/>
                  </a:lnTo>
                  <a:lnTo>
                    <a:pt x="171018" y="67598"/>
                  </a:lnTo>
                  <a:lnTo>
                    <a:pt x="171018" y="64660"/>
                  </a:lnTo>
                  <a:lnTo>
                    <a:pt x="172560" y="64660"/>
                  </a:lnTo>
                  <a:lnTo>
                    <a:pt x="172560" y="58781"/>
                  </a:lnTo>
                  <a:lnTo>
                    <a:pt x="175640" y="58781"/>
                  </a:lnTo>
                  <a:lnTo>
                    <a:pt x="178720" y="61723"/>
                  </a:lnTo>
                  <a:lnTo>
                    <a:pt x="181804" y="61723"/>
                  </a:lnTo>
                  <a:lnTo>
                    <a:pt x="186426" y="58781"/>
                  </a:lnTo>
                  <a:lnTo>
                    <a:pt x="189506" y="55844"/>
                  </a:lnTo>
                  <a:lnTo>
                    <a:pt x="194128" y="55844"/>
                  </a:lnTo>
                  <a:lnTo>
                    <a:pt x="197212" y="55844"/>
                  </a:lnTo>
                  <a:lnTo>
                    <a:pt x="201834" y="58781"/>
                  </a:lnTo>
                  <a:lnTo>
                    <a:pt x="201834" y="73477"/>
                  </a:lnTo>
                  <a:lnTo>
                    <a:pt x="204914" y="76415"/>
                  </a:lnTo>
                  <a:lnTo>
                    <a:pt x="207994" y="82294"/>
                  </a:lnTo>
                  <a:lnTo>
                    <a:pt x="211078" y="82294"/>
                  </a:lnTo>
                  <a:lnTo>
                    <a:pt x="215700" y="76415"/>
                  </a:lnTo>
                  <a:lnTo>
                    <a:pt x="217238" y="73477"/>
                  </a:lnTo>
                  <a:lnTo>
                    <a:pt x="224944" y="67598"/>
                  </a:lnTo>
                  <a:lnTo>
                    <a:pt x="226486" y="64660"/>
                  </a:lnTo>
                  <a:lnTo>
                    <a:pt x="231109" y="61723"/>
                  </a:lnTo>
                  <a:lnTo>
                    <a:pt x="228024" y="58781"/>
                  </a:lnTo>
                  <a:lnTo>
                    <a:pt x="221865" y="58781"/>
                  </a:lnTo>
                  <a:lnTo>
                    <a:pt x="215700" y="64660"/>
                  </a:lnTo>
                  <a:lnTo>
                    <a:pt x="212616" y="70540"/>
                  </a:lnTo>
                  <a:lnTo>
                    <a:pt x="211078" y="70540"/>
                  </a:lnTo>
                  <a:lnTo>
                    <a:pt x="211078" y="67598"/>
                  </a:lnTo>
                  <a:lnTo>
                    <a:pt x="209536" y="64660"/>
                  </a:lnTo>
                  <a:lnTo>
                    <a:pt x="209536" y="61723"/>
                  </a:lnTo>
                  <a:lnTo>
                    <a:pt x="212616" y="58781"/>
                  </a:lnTo>
                  <a:lnTo>
                    <a:pt x="220322" y="58781"/>
                  </a:lnTo>
                  <a:lnTo>
                    <a:pt x="220322" y="47027"/>
                  </a:lnTo>
                  <a:lnTo>
                    <a:pt x="209536" y="47027"/>
                  </a:lnTo>
                  <a:lnTo>
                    <a:pt x="207994" y="47027"/>
                  </a:lnTo>
                  <a:lnTo>
                    <a:pt x="204914" y="44085"/>
                  </a:lnTo>
                  <a:lnTo>
                    <a:pt x="201834" y="35268"/>
                  </a:lnTo>
                  <a:lnTo>
                    <a:pt x="197212" y="32330"/>
                  </a:lnTo>
                  <a:lnTo>
                    <a:pt x="195670" y="29393"/>
                  </a:lnTo>
                  <a:lnTo>
                    <a:pt x="192590" y="29393"/>
                  </a:lnTo>
                  <a:lnTo>
                    <a:pt x="189506" y="26451"/>
                  </a:lnTo>
                  <a:lnTo>
                    <a:pt x="186426" y="23513"/>
                  </a:lnTo>
                  <a:lnTo>
                    <a:pt x="181804" y="26451"/>
                  </a:lnTo>
                  <a:lnTo>
                    <a:pt x="178720" y="29393"/>
                  </a:lnTo>
                  <a:lnTo>
                    <a:pt x="175640" y="32330"/>
                  </a:lnTo>
                  <a:lnTo>
                    <a:pt x="175640" y="35268"/>
                  </a:lnTo>
                  <a:lnTo>
                    <a:pt x="175640" y="32330"/>
                  </a:lnTo>
                  <a:lnTo>
                    <a:pt x="171018" y="29393"/>
                  </a:lnTo>
                  <a:lnTo>
                    <a:pt x="169476" y="26451"/>
                  </a:lnTo>
                  <a:lnTo>
                    <a:pt x="166396" y="23513"/>
                  </a:lnTo>
                  <a:lnTo>
                    <a:pt x="163316" y="23513"/>
                  </a:lnTo>
                  <a:lnTo>
                    <a:pt x="160232" y="23513"/>
                  </a:lnTo>
                  <a:lnTo>
                    <a:pt x="157152" y="23513"/>
                  </a:lnTo>
                  <a:lnTo>
                    <a:pt x="152530" y="23513"/>
                  </a:lnTo>
                  <a:lnTo>
                    <a:pt x="146366" y="29393"/>
                  </a:lnTo>
                  <a:lnTo>
                    <a:pt x="140202" y="38210"/>
                  </a:lnTo>
                  <a:lnTo>
                    <a:pt x="140202" y="44085"/>
                  </a:lnTo>
                  <a:lnTo>
                    <a:pt x="129420" y="38210"/>
                  </a:lnTo>
                  <a:lnTo>
                    <a:pt x="129420" y="35268"/>
                  </a:lnTo>
                  <a:lnTo>
                    <a:pt x="129420" y="32330"/>
                  </a:lnTo>
                  <a:lnTo>
                    <a:pt x="132500" y="29393"/>
                  </a:lnTo>
                  <a:lnTo>
                    <a:pt x="137122" y="29393"/>
                  </a:lnTo>
                  <a:lnTo>
                    <a:pt x="140202" y="23513"/>
                  </a:lnTo>
                  <a:lnTo>
                    <a:pt x="140202" y="17634"/>
                  </a:lnTo>
                  <a:lnTo>
                    <a:pt x="126335" y="29393"/>
                  </a:lnTo>
                  <a:lnTo>
                    <a:pt x="121714" y="29393"/>
                  </a:lnTo>
                  <a:lnTo>
                    <a:pt x="120176" y="26451"/>
                  </a:lnTo>
                  <a:lnTo>
                    <a:pt x="120176" y="23513"/>
                  </a:lnTo>
                  <a:lnTo>
                    <a:pt x="118634" y="20576"/>
                  </a:lnTo>
                  <a:lnTo>
                    <a:pt x="117091" y="20576"/>
                  </a:lnTo>
                  <a:lnTo>
                    <a:pt x="115554" y="17634"/>
                  </a:lnTo>
                  <a:lnTo>
                    <a:pt x="107848" y="17634"/>
                  </a:lnTo>
                  <a:lnTo>
                    <a:pt x="110932" y="8817"/>
                  </a:lnTo>
                  <a:lnTo>
                    <a:pt x="117091" y="8817"/>
                  </a:lnTo>
                  <a:lnTo>
                    <a:pt x="120176" y="8817"/>
                  </a:lnTo>
                  <a:lnTo>
                    <a:pt x="121714" y="8817"/>
                  </a:lnTo>
                  <a:lnTo>
                    <a:pt x="126335" y="14697"/>
                  </a:lnTo>
                  <a:lnTo>
                    <a:pt x="132500" y="14697"/>
                  </a:lnTo>
                  <a:lnTo>
                    <a:pt x="140202" y="2938"/>
                  </a:lnTo>
                  <a:lnTo>
                    <a:pt x="147908" y="0"/>
                  </a:lnTo>
                  <a:lnTo>
                    <a:pt x="150988" y="0"/>
                  </a:lnTo>
                  <a:lnTo>
                    <a:pt x="154072" y="2938"/>
                  </a:lnTo>
                  <a:lnTo>
                    <a:pt x="157152" y="5880"/>
                  </a:lnTo>
                  <a:lnTo>
                    <a:pt x="154072" y="8817"/>
                  </a:lnTo>
                  <a:lnTo>
                    <a:pt x="57006" y="99928"/>
                  </a:lnTo>
                  <a:lnTo>
                    <a:pt x="55463" y="96990"/>
                  </a:lnTo>
                  <a:lnTo>
                    <a:pt x="50842" y="96990"/>
                  </a:lnTo>
                  <a:lnTo>
                    <a:pt x="50842" y="102870"/>
                  </a:lnTo>
                  <a:lnTo>
                    <a:pt x="52384" y="102870"/>
                  </a:lnTo>
                  <a:lnTo>
                    <a:pt x="55463" y="105807"/>
                  </a:lnTo>
                  <a:lnTo>
                    <a:pt x="57006" y="105807"/>
                  </a:lnTo>
                  <a:lnTo>
                    <a:pt x="63165" y="105807"/>
                  </a:lnTo>
                  <a:lnTo>
                    <a:pt x="72414" y="99928"/>
                  </a:lnTo>
                  <a:lnTo>
                    <a:pt x="77036" y="88174"/>
                  </a:lnTo>
                  <a:lnTo>
                    <a:pt x="77036" y="61723"/>
                  </a:lnTo>
                  <a:lnTo>
                    <a:pt x="80116" y="55844"/>
                  </a:lnTo>
                  <a:lnTo>
                    <a:pt x="83195" y="55844"/>
                  </a:lnTo>
                  <a:lnTo>
                    <a:pt x="83195" y="58781"/>
                  </a:lnTo>
                  <a:lnTo>
                    <a:pt x="83195" y="61723"/>
                  </a:lnTo>
                  <a:lnTo>
                    <a:pt x="83195" y="64660"/>
                  </a:lnTo>
                  <a:lnTo>
                    <a:pt x="83195" y="67598"/>
                  </a:lnTo>
                  <a:lnTo>
                    <a:pt x="87818" y="67598"/>
                  </a:lnTo>
                  <a:lnTo>
                    <a:pt x="89360" y="64660"/>
                  </a:lnTo>
                  <a:lnTo>
                    <a:pt x="90902" y="64660"/>
                  </a:lnTo>
                  <a:lnTo>
                    <a:pt x="92439" y="61723"/>
                  </a:lnTo>
                  <a:lnTo>
                    <a:pt x="92439" y="55844"/>
                  </a:lnTo>
                  <a:lnTo>
                    <a:pt x="90902" y="49964"/>
                  </a:lnTo>
                  <a:lnTo>
                    <a:pt x="86280" y="44085"/>
                  </a:lnTo>
                  <a:lnTo>
                    <a:pt x="83195" y="44085"/>
                  </a:lnTo>
                  <a:lnTo>
                    <a:pt x="80116" y="44085"/>
                  </a:lnTo>
                  <a:lnTo>
                    <a:pt x="77036" y="44085"/>
                  </a:lnTo>
                  <a:lnTo>
                    <a:pt x="73951" y="44085"/>
                  </a:lnTo>
                  <a:lnTo>
                    <a:pt x="72414" y="47027"/>
                  </a:lnTo>
                  <a:lnTo>
                    <a:pt x="69330" y="49964"/>
                  </a:lnTo>
                  <a:lnTo>
                    <a:pt x="69330" y="47027"/>
                  </a:lnTo>
                  <a:lnTo>
                    <a:pt x="69330" y="44085"/>
                  </a:lnTo>
                  <a:lnTo>
                    <a:pt x="66250" y="44085"/>
                  </a:lnTo>
                  <a:lnTo>
                    <a:pt x="66250" y="35268"/>
                  </a:lnTo>
                  <a:lnTo>
                    <a:pt x="69330" y="32330"/>
                  </a:lnTo>
                  <a:lnTo>
                    <a:pt x="72414" y="32330"/>
                  </a:lnTo>
                  <a:lnTo>
                    <a:pt x="77036" y="32330"/>
                  </a:lnTo>
                  <a:lnTo>
                    <a:pt x="77036" y="29393"/>
                  </a:lnTo>
                  <a:lnTo>
                    <a:pt x="86280" y="29393"/>
                  </a:lnTo>
                  <a:lnTo>
                    <a:pt x="89360" y="32330"/>
                  </a:lnTo>
                  <a:lnTo>
                    <a:pt x="90902" y="35268"/>
                  </a:lnTo>
                  <a:lnTo>
                    <a:pt x="93982" y="44085"/>
                  </a:lnTo>
                  <a:lnTo>
                    <a:pt x="93982" y="55844"/>
                  </a:lnTo>
                  <a:lnTo>
                    <a:pt x="95524" y="58781"/>
                  </a:lnTo>
                  <a:lnTo>
                    <a:pt x="95524" y="64660"/>
                  </a:lnTo>
                  <a:lnTo>
                    <a:pt x="97061" y="67598"/>
                  </a:lnTo>
                  <a:lnTo>
                    <a:pt x="98604" y="67598"/>
                  </a:lnTo>
                  <a:lnTo>
                    <a:pt x="98604" y="61723"/>
                  </a:lnTo>
                  <a:lnTo>
                    <a:pt x="100146" y="58781"/>
                  </a:lnTo>
                  <a:lnTo>
                    <a:pt x="101683" y="55844"/>
                  </a:lnTo>
                  <a:lnTo>
                    <a:pt x="103226" y="49964"/>
                  </a:lnTo>
                  <a:lnTo>
                    <a:pt x="104768" y="49964"/>
                  </a:lnTo>
                  <a:lnTo>
                    <a:pt x="109390" y="58781"/>
                  </a:lnTo>
                  <a:lnTo>
                    <a:pt x="109390" y="61723"/>
                  </a:lnTo>
                  <a:lnTo>
                    <a:pt x="114012" y="64660"/>
                  </a:lnTo>
                  <a:lnTo>
                    <a:pt x="117091" y="64660"/>
                  </a:lnTo>
                  <a:lnTo>
                    <a:pt x="117091" y="61723"/>
                  </a:lnTo>
                  <a:lnTo>
                    <a:pt x="118634" y="61723"/>
                  </a:lnTo>
                  <a:lnTo>
                    <a:pt x="120176" y="61723"/>
                  </a:lnTo>
                  <a:lnTo>
                    <a:pt x="120176" y="58781"/>
                  </a:lnTo>
                  <a:lnTo>
                    <a:pt x="121714" y="55844"/>
                  </a:lnTo>
                  <a:lnTo>
                    <a:pt x="121714" y="49964"/>
                  </a:lnTo>
                  <a:lnTo>
                    <a:pt x="123256" y="49964"/>
                  </a:lnTo>
                  <a:lnTo>
                    <a:pt x="123256" y="47027"/>
                  </a:lnTo>
                  <a:lnTo>
                    <a:pt x="126335" y="47027"/>
                  </a:lnTo>
                  <a:lnTo>
                    <a:pt x="126335" y="49964"/>
                  </a:lnTo>
                  <a:lnTo>
                    <a:pt x="129420" y="55844"/>
                  </a:lnTo>
                  <a:lnTo>
                    <a:pt x="126335" y="58781"/>
                  </a:lnTo>
                  <a:lnTo>
                    <a:pt x="126335" y="61723"/>
                  </a:lnTo>
                  <a:lnTo>
                    <a:pt x="121714" y="64660"/>
                  </a:lnTo>
                  <a:lnTo>
                    <a:pt x="121714" y="67598"/>
                  </a:lnTo>
                  <a:lnTo>
                    <a:pt x="106310" y="73477"/>
                  </a:lnTo>
                  <a:lnTo>
                    <a:pt x="97061" y="73477"/>
                  </a:lnTo>
                  <a:lnTo>
                    <a:pt x="92439" y="73477"/>
                  </a:lnTo>
                  <a:lnTo>
                    <a:pt x="83195" y="82294"/>
                  </a:lnTo>
                  <a:lnTo>
                    <a:pt x="83195" y="85232"/>
                  </a:lnTo>
                  <a:lnTo>
                    <a:pt x="80116" y="85232"/>
                  </a:lnTo>
                  <a:lnTo>
                    <a:pt x="80116" y="88174"/>
                  </a:lnTo>
                  <a:lnTo>
                    <a:pt x="80116" y="91111"/>
                  </a:lnTo>
                  <a:lnTo>
                    <a:pt x="80116" y="99928"/>
                  </a:lnTo>
                  <a:lnTo>
                    <a:pt x="83195" y="102870"/>
                  </a:lnTo>
                  <a:lnTo>
                    <a:pt x="86280" y="102870"/>
                  </a:lnTo>
                  <a:lnTo>
                    <a:pt x="87818" y="102870"/>
                  </a:lnTo>
                  <a:lnTo>
                    <a:pt x="89360" y="102870"/>
                  </a:lnTo>
                  <a:lnTo>
                    <a:pt x="89360" y="99928"/>
                  </a:lnTo>
                  <a:lnTo>
                    <a:pt x="87818" y="99928"/>
                  </a:lnTo>
                  <a:lnTo>
                    <a:pt x="87818" y="91111"/>
                  </a:lnTo>
                  <a:lnTo>
                    <a:pt x="89360" y="88174"/>
                  </a:lnTo>
                  <a:lnTo>
                    <a:pt x="89360" y="85232"/>
                  </a:lnTo>
                  <a:lnTo>
                    <a:pt x="92439" y="85232"/>
                  </a:lnTo>
                  <a:lnTo>
                    <a:pt x="95524" y="85232"/>
                  </a:lnTo>
                  <a:lnTo>
                    <a:pt x="97061" y="85232"/>
                  </a:lnTo>
                  <a:lnTo>
                    <a:pt x="97061" y="96990"/>
                  </a:lnTo>
                  <a:lnTo>
                    <a:pt x="98604" y="99928"/>
                  </a:lnTo>
                  <a:lnTo>
                    <a:pt x="98604" y="102870"/>
                  </a:lnTo>
                  <a:lnTo>
                    <a:pt x="100146" y="105807"/>
                  </a:lnTo>
                  <a:lnTo>
                    <a:pt x="97061" y="111687"/>
                  </a:lnTo>
                  <a:lnTo>
                    <a:pt x="92439" y="111687"/>
                  </a:lnTo>
                  <a:lnTo>
                    <a:pt x="89360" y="108745"/>
                  </a:lnTo>
                  <a:lnTo>
                    <a:pt x="87818" y="105807"/>
                  </a:lnTo>
                  <a:lnTo>
                    <a:pt x="83195" y="105807"/>
                  </a:lnTo>
                  <a:lnTo>
                    <a:pt x="80116" y="105807"/>
                  </a:lnTo>
                  <a:lnTo>
                    <a:pt x="77036" y="105807"/>
                  </a:lnTo>
                  <a:lnTo>
                    <a:pt x="92439" y="117562"/>
                  </a:lnTo>
                  <a:lnTo>
                    <a:pt x="89360" y="117562"/>
                  </a:lnTo>
                  <a:lnTo>
                    <a:pt x="89360" y="123441"/>
                  </a:lnTo>
                  <a:lnTo>
                    <a:pt x="87818" y="123441"/>
                  </a:lnTo>
                  <a:lnTo>
                    <a:pt x="86280" y="123441"/>
                  </a:lnTo>
                  <a:lnTo>
                    <a:pt x="83195" y="126379"/>
                  </a:lnTo>
                  <a:lnTo>
                    <a:pt x="80116" y="111687"/>
                  </a:lnTo>
                  <a:lnTo>
                    <a:pt x="80116" y="114624"/>
                  </a:lnTo>
                  <a:lnTo>
                    <a:pt x="77036" y="114624"/>
                  </a:lnTo>
                  <a:lnTo>
                    <a:pt x="69330" y="114624"/>
                  </a:lnTo>
                  <a:lnTo>
                    <a:pt x="64707" y="114624"/>
                  </a:lnTo>
                  <a:lnTo>
                    <a:pt x="61628" y="111687"/>
                  </a:lnTo>
                  <a:lnTo>
                    <a:pt x="58543" y="108745"/>
                  </a:lnTo>
                  <a:lnTo>
                    <a:pt x="57006" y="108745"/>
                  </a:lnTo>
                  <a:lnTo>
                    <a:pt x="53921" y="111687"/>
                  </a:lnTo>
                  <a:lnTo>
                    <a:pt x="53921" y="114624"/>
                  </a:lnTo>
                  <a:lnTo>
                    <a:pt x="50842" y="117562"/>
                  </a:lnTo>
                  <a:lnTo>
                    <a:pt x="47762" y="117562"/>
                  </a:lnTo>
                  <a:lnTo>
                    <a:pt x="46220" y="114624"/>
                  </a:lnTo>
                  <a:lnTo>
                    <a:pt x="43140" y="111687"/>
                  </a:lnTo>
                  <a:lnTo>
                    <a:pt x="43140" y="108745"/>
                  </a:lnTo>
                  <a:lnTo>
                    <a:pt x="41598" y="108745"/>
                  </a:lnTo>
                  <a:lnTo>
                    <a:pt x="38518" y="108745"/>
                  </a:lnTo>
                  <a:lnTo>
                    <a:pt x="29274" y="126379"/>
                  </a:lnTo>
                  <a:lnTo>
                    <a:pt x="26190" y="129320"/>
                  </a:lnTo>
                  <a:lnTo>
                    <a:pt x="20025" y="135200"/>
                  </a:lnTo>
                  <a:lnTo>
                    <a:pt x="12323" y="129320"/>
                  </a:lnTo>
                  <a:lnTo>
                    <a:pt x="13866" y="129320"/>
                  </a:lnTo>
                  <a:lnTo>
                    <a:pt x="12323" y="129320"/>
                  </a:lnTo>
                  <a:lnTo>
                    <a:pt x="12323" y="126379"/>
                  </a:lnTo>
                  <a:lnTo>
                    <a:pt x="13866" y="123441"/>
                  </a:lnTo>
                  <a:lnTo>
                    <a:pt x="13866" y="117562"/>
                  </a:lnTo>
                  <a:lnTo>
                    <a:pt x="12323" y="117562"/>
                  </a:lnTo>
                  <a:lnTo>
                    <a:pt x="10781" y="117562"/>
                  </a:lnTo>
                  <a:lnTo>
                    <a:pt x="7702" y="123441"/>
                  </a:lnTo>
                  <a:lnTo>
                    <a:pt x="4622" y="123441"/>
                  </a:lnTo>
                  <a:lnTo>
                    <a:pt x="4622" y="114624"/>
                  </a:lnTo>
                  <a:lnTo>
                    <a:pt x="6159" y="111687"/>
                  </a:lnTo>
                  <a:lnTo>
                    <a:pt x="6159" y="99928"/>
                  </a:lnTo>
                  <a:lnTo>
                    <a:pt x="4622" y="96990"/>
                  </a:lnTo>
                  <a:lnTo>
                    <a:pt x="1537" y="96990"/>
                  </a:lnTo>
                  <a:lnTo>
                    <a:pt x="0" y="88174"/>
                  </a:lnTo>
                  <a:lnTo>
                    <a:pt x="1537" y="85232"/>
                  </a:lnTo>
                  <a:lnTo>
                    <a:pt x="9244" y="85232"/>
                  </a:lnTo>
                  <a:lnTo>
                    <a:pt x="12323" y="85232"/>
                  </a:lnTo>
                  <a:lnTo>
                    <a:pt x="15403" y="82294"/>
                  </a:lnTo>
                  <a:lnTo>
                    <a:pt x="15403" y="76415"/>
                  </a:lnTo>
                  <a:lnTo>
                    <a:pt x="12323" y="70540"/>
                  </a:lnTo>
                  <a:lnTo>
                    <a:pt x="12323" y="67598"/>
                  </a:lnTo>
                  <a:lnTo>
                    <a:pt x="10781" y="64660"/>
                  </a:lnTo>
                  <a:lnTo>
                    <a:pt x="10781" y="55844"/>
                  </a:lnTo>
                  <a:lnTo>
                    <a:pt x="15403" y="47027"/>
                  </a:lnTo>
                  <a:lnTo>
                    <a:pt x="20025" y="47027"/>
                  </a:lnTo>
                  <a:lnTo>
                    <a:pt x="26190" y="47027"/>
                  </a:lnTo>
                  <a:lnTo>
                    <a:pt x="29274" y="44085"/>
                  </a:lnTo>
                  <a:lnTo>
                    <a:pt x="30811" y="44085"/>
                  </a:lnTo>
                  <a:lnTo>
                    <a:pt x="30811" y="38210"/>
                  </a:lnTo>
                  <a:lnTo>
                    <a:pt x="33896" y="32330"/>
                  </a:lnTo>
                  <a:lnTo>
                    <a:pt x="38518" y="32330"/>
                  </a:lnTo>
                  <a:lnTo>
                    <a:pt x="38518" y="35268"/>
                  </a:lnTo>
                  <a:lnTo>
                    <a:pt x="40055" y="35268"/>
                  </a:lnTo>
                  <a:lnTo>
                    <a:pt x="40055" y="38210"/>
                  </a:lnTo>
                  <a:lnTo>
                    <a:pt x="38518" y="38210"/>
                  </a:lnTo>
                  <a:lnTo>
                    <a:pt x="38518" y="44085"/>
                  </a:lnTo>
                  <a:lnTo>
                    <a:pt x="30811" y="44085"/>
                  </a:lnTo>
                  <a:lnTo>
                    <a:pt x="26190" y="47027"/>
                  </a:lnTo>
                  <a:lnTo>
                    <a:pt x="20025" y="61723"/>
                  </a:lnTo>
                  <a:lnTo>
                    <a:pt x="20025" y="76415"/>
                  </a:lnTo>
                  <a:lnTo>
                    <a:pt x="26190" y="73477"/>
                  </a:lnTo>
                  <a:lnTo>
                    <a:pt x="26190" y="70540"/>
                  </a:lnTo>
                  <a:lnTo>
                    <a:pt x="26190" y="67598"/>
                  </a:lnTo>
                  <a:lnTo>
                    <a:pt x="26190" y="61723"/>
                  </a:lnTo>
                  <a:lnTo>
                    <a:pt x="29274" y="58781"/>
                  </a:lnTo>
                  <a:lnTo>
                    <a:pt x="29274" y="55844"/>
                  </a:lnTo>
                  <a:lnTo>
                    <a:pt x="30811" y="49964"/>
                  </a:lnTo>
                  <a:lnTo>
                    <a:pt x="33896" y="49964"/>
                  </a:lnTo>
                  <a:lnTo>
                    <a:pt x="33896" y="55844"/>
                  </a:lnTo>
                  <a:lnTo>
                    <a:pt x="36976" y="58781"/>
                  </a:lnTo>
                  <a:lnTo>
                    <a:pt x="40055" y="61723"/>
                  </a:lnTo>
                  <a:lnTo>
                    <a:pt x="41598" y="64660"/>
                  </a:lnTo>
                  <a:lnTo>
                    <a:pt x="43140" y="67598"/>
                  </a:lnTo>
                  <a:lnTo>
                    <a:pt x="40055" y="70540"/>
                  </a:lnTo>
                  <a:lnTo>
                    <a:pt x="38518" y="73477"/>
                  </a:lnTo>
                  <a:lnTo>
                    <a:pt x="36976" y="73477"/>
                  </a:lnTo>
                  <a:lnTo>
                    <a:pt x="36976" y="76415"/>
                  </a:lnTo>
                  <a:lnTo>
                    <a:pt x="38518" y="82294"/>
                  </a:lnTo>
                  <a:lnTo>
                    <a:pt x="38518" y="88174"/>
                  </a:lnTo>
                  <a:lnTo>
                    <a:pt x="23110" y="88174"/>
                  </a:lnTo>
                  <a:lnTo>
                    <a:pt x="23110" y="85232"/>
                  </a:lnTo>
                  <a:lnTo>
                    <a:pt x="26190" y="85232"/>
                  </a:lnTo>
                  <a:lnTo>
                    <a:pt x="23110" y="85232"/>
                  </a:lnTo>
                  <a:lnTo>
                    <a:pt x="23110" y="82294"/>
                  </a:lnTo>
                  <a:lnTo>
                    <a:pt x="20025" y="82294"/>
                  </a:lnTo>
                  <a:lnTo>
                    <a:pt x="16946" y="85232"/>
                  </a:lnTo>
                  <a:lnTo>
                    <a:pt x="16946" y="96990"/>
                  </a:lnTo>
                  <a:lnTo>
                    <a:pt x="23110" y="99928"/>
                  </a:lnTo>
                  <a:lnTo>
                    <a:pt x="26190" y="102870"/>
                  </a:lnTo>
                  <a:lnTo>
                    <a:pt x="30811" y="102870"/>
                  </a:lnTo>
                  <a:lnTo>
                    <a:pt x="33896" y="99928"/>
                  </a:lnTo>
                  <a:lnTo>
                    <a:pt x="36976" y="99928"/>
                  </a:lnTo>
                  <a:lnTo>
                    <a:pt x="40055" y="96990"/>
                  </a:lnTo>
                  <a:lnTo>
                    <a:pt x="43140" y="96990"/>
                  </a:lnTo>
                  <a:lnTo>
                    <a:pt x="43140" y="91111"/>
                  </a:lnTo>
                  <a:lnTo>
                    <a:pt x="44677" y="88174"/>
                  </a:lnTo>
                  <a:lnTo>
                    <a:pt x="43140" y="85232"/>
                  </a:lnTo>
                  <a:lnTo>
                    <a:pt x="43140" y="76415"/>
                  </a:lnTo>
                  <a:lnTo>
                    <a:pt x="44677" y="73477"/>
                  </a:lnTo>
                  <a:lnTo>
                    <a:pt x="47762" y="73477"/>
                  </a:lnTo>
                  <a:lnTo>
                    <a:pt x="50842" y="73477"/>
                  </a:lnTo>
                  <a:lnTo>
                    <a:pt x="55463" y="76415"/>
                  </a:lnTo>
                  <a:lnTo>
                    <a:pt x="55463" y="85232"/>
                  </a:lnTo>
                  <a:lnTo>
                    <a:pt x="57006" y="85232"/>
                  </a:lnTo>
                  <a:lnTo>
                    <a:pt x="58543" y="85232"/>
                  </a:lnTo>
                  <a:lnTo>
                    <a:pt x="61628" y="85232"/>
                  </a:lnTo>
                  <a:lnTo>
                    <a:pt x="63165" y="85232"/>
                  </a:lnTo>
                  <a:lnTo>
                    <a:pt x="63165" y="76415"/>
                  </a:lnTo>
                  <a:lnTo>
                    <a:pt x="60086" y="70540"/>
                  </a:lnTo>
                  <a:lnTo>
                    <a:pt x="55463" y="67598"/>
                  </a:lnTo>
                  <a:lnTo>
                    <a:pt x="46220" y="58781"/>
                  </a:lnTo>
                  <a:lnTo>
                    <a:pt x="43140" y="47027"/>
                  </a:lnTo>
                  <a:lnTo>
                    <a:pt x="43140" y="44085"/>
                  </a:lnTo>
                  <a:lnTo>
                    <a:pt x="46220" y="44085"/>
                  </a:lnTo>
                  <a:lnTo>
                    <a:pt x="52384" y="49964"/>
                  </a:lnTo>
                  <a:lnTo>
                    <a:pt x="53921" y="55844"/>
                  </a:lnTo>
                  <a:lnTo>
                    <a:pt x="57006" y="58781"/>
                  </a:lnTo>
                  <a:lnTo>
                    <a:pt x="61628" y="67598"/>
                  </a:lnTo>
                  <a:lnTo>
                    <a:pt x="64707" y="64660"/>
                  </a:lnTo>
                  <a:lnTo>
                    <a:pt x="64707" y="61723"/>
                  </a:lnTo>
                  <a:lnTo>
                    <a:pt x="63165" y="58781"/>
                  </a:lnTo>
                  <a:lnTo>
                    <a:pt x="63165" y="55844"/>
                  </a:lnTo>
                  <a:lnTo>
                    <a:pt x="50842" y="44085"/>
                  </a:lnTo>
                  <a:lnTo>
                    <a:pt x="57006" y="44085"/>
                  </a:lnTo>
                  <a:lnTo>
                    <a:pt x="57006" y="38210"/>
                  </a:lnTo>
                  <a:lnTo>
                    <a:pt x="58543" y="38210"/>
                  </a:lnTo>
                  <a:lnTo>
                    <a:pt x="58543" y="23513"/>
                  </a:lnTo>
                  <a:lnTo>
                    <a:pt x="63165" y="23513"/>
                  </a:lnTo>
                  <a:lnTo>
                    <a:pt x="66250" y="23513"/>
                  </a:lnTo>
                  <a:lnTo>
                    <a:pt x="64707" y="26451"/>
                  </a:lnTo>
                  <a:lnTo>
                    <a:pt x="61628" y="29393"/>
                  </a:lnTo>
                  <a:lnTo>
                    <a:pt x="61628" y="35268"/>
                  </a:lnTo>
                  <a:lnTo>
                    <a:pt x="60086" y="38210"/>
                  </a:lnTo>
                  <a:lnTo>
                    <a:pt x="61628" y="47027"/>
                  </a:lnTo>
                  <a:lnTo>
                    <a:pt x="66250" y="67598"/>
                  </a:lnTo>
                  <a:lnTo>
                    <a:pt x="66250" y="85232"/>
                  </a:lnTo>
                  <a:lnTo>
                    <a:pt x="61628" y="99928"/>
                  </a:lnTo>
                  <a:lnTo>
                    <a:pt x="171018" y="102870"/>
                  </a:lnTo>
                  <a:lnTo>
                    <a:pt x="160232" y="102870"/>
                  </a:lnTo>
                  <a:lnTo>
                    <a:pt x="157152" y="102870"/>
                  </a:lnTo>
                  <a:lnTo>
                    <a:pt x="154072" y="105807"/>
                  </a:lnTo>
                  <a:lnTo>
                    <a:pt x="152530" y="105807"/>
                  </a:lnTo>
                  <a:lnTo>
                    <a:pt x="150988" y="108745"/>
                  </a:lnTo>
                  <a:lnTo>
                    <a:pt x="150988" y="111687"/>
                  </a:lnTo>
                  <a:lnTo>
                    <a:pt x="149450" y="111687"/>
                  </a:lnTo>
                  <a:lnTo>
                    <a:pt x="149450" y="117562"/>
                  </a:lnTo>
                  <a:lnTo>
                    <a:pt x="152530" y="117562"/>
                  </a:lnTo>
                  <a:lnTo>
                    <a:pt x="157152" y="114624"/>
                  </a:lnTo>
                  <a:lnTo>
                    <a:pt x="160232" y="108745"/>
                  </a:lnTo>
                  <a:lnTo>
                    <a:pt x="163316" y="108745"/>
                  </a:lnTo>
                  <a:lnTo>
                    <a:pt x="167938" y="108745"/>
                  </a:lnTo>
                  <a:lnTo>
                    <a:pt x="172560" y="111687"/>
                  </a:lnTo>
                  <a:lnTo>
                    <a:pt x="171018" y="114624"/>
                  </a:lnTo>
                  <a:lnTo>
                    <a:pt x="171018" y="117562"/>
                  </a:lnTo>
                  <a:lnTo>
                    <a:pt x="169476" y="117562"/>
                  </a:lnTo>
                  <a:lnTo>
                    <a:pt x="171018" y="123441"/>
                  </a:lnTo>
                  <a:lnTo>
                    <a:pt x="172560" y="123441"/>
                  </a:lnTo>
                  <a:lnTo>
                    <a:pt x="172560" y="126379"/>
                  </a:lnTo>
                  <a:lnTo>
                    <a:pt x="175640" y="126379"/>
                  </a:lnTo>
                  <a:lnTo>
                    <a:pt x="178720" y="126379"/>
                  </a:lnTo>
                  <a:lnTo>
                    <a:pt x="178720" y="123441"/>
                  </a:lnTo>
                  <a:lnTo>
                    <a:pt x="178720" y="117562"/>
                  </a:lnTo>
                  <a:lnTo>
                    <a:pt x="178720" y="114624"/>
                  </a:lnTo>
                  <a:lnTo>
                    <a:pt x="181804" y="111687"/>
                  </a:lnTo>
                  <a:lnTo>
                    <a:pt x="181804" y="108745"/>
                  </a:lnTo>
                  <a:lnTo>
                    <a:pt x="181804" y="105807"/>
                  </a:lnTo>
                  <a:lnTo>
                    <a:pt x="183346" y="105807"/>
                  </a:lnTo>
                  <a:lnTo>
                    <a:pt x="186426" y="102870"/>
                  </a:lnTo>
                  <a:lnTo>
                    <a:pt x="189506" y="105807"/>
                  </a:lnTo>
                  <a:lnTo>
                    <a:pt x="189506" y="108745"/>
                  </a:lnTo>
                  <a:lnTo>
                    <a:pt x="186426" y="111687"/>
                  </a:lnTo>
                  <a:lnTo>
                    <a:pt x="186426" y="114624"/>
                  </a:lnTo>
                  <a:lnTo>
                    <a:pt x="186426" y="117562"/>
                  </a:lnTo>
                  <a:lnTo>
                    <a:pt x="183346" y="117562"/>
                  </a:lnTo>
                  <a:lnTo>
                    <a:pt x="181804" y="123441"/>
                  </a:lnTo>
                  <a:lnTo>
                    <a:pt x="178720" y="126379"/>
                  </a:lnTo>
                  <a:lnTo>
                    <a:pt x="181804" y="126379"/>
                  </a:lnTo>
                  <a:lnTo>
                    <a:pt x="186426" y="126379"/>
                  </a:lnTo>
                  <a:lnTo>
                    <a:pt x="189506" y="135200"/>
                  </a:lnTo>
                  <a:lnTo>
                    <a:pt x="186426" y="135200"/>
                  </a:lnTo>
                  <a:lnTo>
                    <a:pt x="186426" y="138137"/>
                  </a:lnTo>
                  <a:lnTo>
                    <a:pt x="186426" y="141075"/>
                  </a:lnTo>
                  <a:lnTo>
                    <a:pt x="186426" y="144017"/>
                  </a:lnTo>
                  <a:lnTo>
                    <a:pt x="189506" y="144017"/>
                  </a:lnTo>
                  <a:lnTo>
                    <a:pt x="189506" y="146954"/>
                  </a:lnTo>
                  <a:lnTo>
                    <a:pt x="195670" y="152834"/>
                  </a:lnTo>
                  <a:lnTo>
                    <a:pt x="198750" y="152834"/>
                  </a:lnTo>
                  <a:lnTo>
                    <a:pt x="211078" y="146954"/>
                  </a:lnTo>
                  <a:lnTo>
                    <a:pt x="206456" y="144017"/>
                  </a:lnTo>
                  <a:lnTo>
                    <a:pt x="207994" y="144017"/>
                  </a:lnTo>
                  <a:lnTo>
                    <a:pt x="209536" y="144017"/>
                  </a:lnTo>
                  <a:lnTo>
                    <a:pt x="211078" y="146954"/>
                  </a:lnTo>
                  <a:lnTo>
                    <a:pt x="214158" y="146954"/>
                  </a:lnTo>
                  <a:lnTo>
                    <a:pt x="220322" y="152834"/>
                  </a:lnTo>
                  <a:lnTo>
                    <a:pt x="220322" y="158709"/>
                  </a:lnTo>
                  <a:lnTo>
                    <a:pt x="215700" y="167530"/>
                  </a:lnTo>
                  <a:lnTo>
                    <a:pt x="209536" y="176347"/>
                  </a:lnTo>
                  <a:lnTo>
                    <a:pt x="204914" y="185164"/>
                  </a:lnTo>
                  <a:lnTo>
                    <a:pt x="206456" y="179284"/>
                  </a:lnTo>
                  <a:lnTo>
                    <a:pt x="206456" y="176347"/>
                  </a:lnTo>
                  <a:lnTo>
                    <a:pt x="201834" y="170467"/>
                  </a:lnTo>
                  <a:lnTo>
                    <a:pt x="192590" y="167530"/>
                  </a:lnTo>
                  <a:lnTo>
                    <a:pt x="186426" y="167530"/>
                  </a:lnTo>
                  <a:lnTo>
                    <a:pt x="183346" y="167530"/>
                  </a:lnTo>
                  <a:lnTo>
                    <a:pt x="181804" y="164588"/>
                  </a:lnTo>
                  <a:lnTo>
                    <a:pt x="186426" y="152834"/>
                  </a:lnTo>
                  <a:lnTo>
                    <a:pt x="181804" y="152834"/>
                  </a:lnTo>
                  <a:lnTo>
                    <a:pt x="178720" y="155771"/>
                  </a:lnTo>
                  <a:lnTo>
                    <a:pt x="175640" y="155771"/>
                  </a:lnTo>
                  <a:lnTo>
                    <a:pt x="172560" y="158709"/>
                  </a:lnTo>
                  <a:lnTo>
                    <a:pt x="171018" y="158709"/>
                  </a:lnTo>
                  <a:lnTo>
                    <a:pt x="167938" y="155771"/>
                  </a:lnTo>
                  <a:lnTo>
                    <a:pt x="166396" y="152834"/>
                  </a:lnTo>
                  <a:lnTo>
                    <a:pt x="167938" y="149892"/>
                  </a:lnTo>
                  <a:lnTo>
                    <a:pt x="167938" y="144017"/>
                  </a:lnTo>
                  <a:lnTo>
                    <a:pt x="171018" y="138137"/>
                  </a:lnTo>
                  <a:lnTo>
                    <a:pt x="171018" y="129320"/>
                  </a:lnTo>
                  <a:lnTo>
                    <a:pt x="169476" y="126379"/>
                  </a:lnTo>
                  <a:lnTo>
                    <a:pt x="166396" y="126379"/>
                  </a:lnTo>
                  <a:lnTo>
                    <a:pt x="164854" y="126379"/>
                  </a:lnTo>
                  <a:lnTo>
                    <a:pt x="164854" y="138137"/>
                  </a:lnTo>
                  <a:lnTo>
                    <a:pt x="163316" y="138137"/>
                  </a:lnTo>
                  <a:lnTo>
                    <a:pt x="163316" y="141075"/>
                  </a:lnTo>
                  <a:lnTo>
                    <a:pt x="154072" y="141075"/>
                  </a:lnTo>
                  <a:lnTo>
                    <a:pt x="154072" y="138137"/>
                  </a:lnTo>
                  <a:lnTo>
                    <a:pt x="152530" y="135200"/>
                  </a:lnTo>
                  <a:lnTo>
                    <a:pt x="152530" y="129320"/>
                  </a:lnTo>
                  <a:lnTo>
                    <a:pt x="150988" y="129320"/>
                  </a:lnTo>
                  <a:lnTo>
                    <a:pt x="154072" y="126379"/>
                  </a:lnTo>
                  <a:lnTo>
                    <a:pt x="149450" y="126379"/>
                  </a:lnTo>
                  <a:lnTo>
                    <a:pt x="140202" y="129320"/>
                  </a:lnTo>
                  <a:lnTo>
                    <a:pt x="138664" y="129320"/>
                  </a:lnTo>
                  <a:lnTo>
                    <a:pt x="135579" y="135200"/>
                  </a:lnTo>
                  <a:lnTo>
                    <a:pt x="132500" y="135200"/>
                  </a:lnTo>
                  <a:lnTo>
                    <a:pt x="129420" y="129320"/>
                  </a:lnTo>
                  <a:lnTo>
                    <a:pt x="126335" y="126379"/>
                  </a:lnTo>
                  <a:lnTo>
                    <a:pt x="126335" y="117562"/>
                  </a:lnTo>
                  <a:lnTo>
                    <a:pt x="126335" y="114624"/>
                  </a:lnTo>
                  <a:lnTo>
                    <a:pt x="121714" y="111687"/>
                  </a:lnTo>
                  <a:lnTo>
                    <a:pt x="121714" y="114624"/>
                  </a:lnTo>
                  <a:lnTo>
                    <a:pt x="120176" y="117562"/>
                  </a:lnTo>
                  <a:lnTo>
                    <a:pt x="120176" y="126379"/>
                  </a:lnTo>
                  <a:lnTo>
                    <a:pt x="121714" y="129320"/>
                  </a:lnTo>
                  <a:lnTo>
                    <a:pt x="121714" y="135200"/>
                  </a:lnTo>
                  <a:lnTo>
                    <a:pt x="123256" y="138137"/>
                  </a:lnTo>
                  <a:lnTo>
                    <a:pt x="129420" y="144017"/>
                  </a:lnTo>
                  <a:lnTo>
                    <a:pt x="132500" y="144017"/>
                  </a:lnTo>
                  <a:lnTo>
                    <a:pt x="132500" y="146954"/>
                  </a:lnTo>
                  <a:lnTo>
                    <a:pt x="129420" y="146954"/>
                  </a:lnTo>
                  <a:lnTo>
                    <a:pt x="126335" y="146954"/>
                  </a:lnTo>
                  <a:lnTo>
                    <a:pt x="120176" y="144017"/>
                  </a:lnTo>
                  <a:lnTo>
                    <a:pt x="121714" y="141075"/>
                  </a:lnTo>
                  <a:lnTo>
                    <a:pt x="121714" y="138137"/>
                  </a:lnTo>
                  <a:lnTo>
                    <a:pt x="123256" y="135200"/>
                  </a:lnTo>
                  <a:lnTo>
                    <a:pt x="121714" y="135200"/>
                  </a:lnTo>
                  <a:lnTo>
                    <a:pt x="115554" y="135200"/>
                  </a:lnTo>
                  <a:lnTo>
                    <a:pt x="114012" y="138137"/>
                  </a:lnTo>
                  <a:lnTo>
                    <a:pt x="110932" y="138137"/>
                  </a:lnTo>
                  <a:lnTo>
                    <a:pt x="110932" y="141075"/>
                  </a:lnTo>
                  <a:lnTo>
                    <a:pt x="104768" y="141075"/>
                  </a:lnTo>
                  <a:lnTo>
                    <a:pt x="104768" y="135200"/>
                  </a:lnTo>
                  <a:lnTo>
                    <a:pt x="106310" y="129320"/>
                  </a:lnTo>
                  <a:lnTo>
                    <a:pt x="106310" y="126379"/>
                  </a:lnTo>
                  <a:lnTo>
                    <a:pt x="104768" y="123441"/>
                  </a:lnTo>
                  <a:lnTo>
                    <a:pt x="103226" y="117562"/>
                  </a:lnTo>
                  <a:lnTo>
                    <a:pt x="100146" y="117562"/>
                  </a:lnTo>
                  <a:lnTo>
                    <a:pt x="104768" y="114624"/>
                  </a:lnTo>
                  <a:lnTo>
                    <a:pt x="107848" y="117562"/>
                  </a:lnTo>
                  <a:lnTo>
                    <a:pt x="109390" y="114624"/>
                  </a:lnTo>
                  <a:lnTo>
                    <a:pt x="110932" y="111687"/>
                  </a:lnTo>
                  <a:lnTo>
                    <a:pt x="110932" y="108745"/>
                  </a:lnTo>
                  <a:lnTo>
                    <a:pt x="114012" y="105807"/>
                  </a:lnTo>
                  <a:lnTo>
                    <a:pt x="114012" y="102870"/>
                  </a:lnTo>
                  <a:lnTo>
                    <a:pt x="117091" y="102870"/>
                  </a:lnTo>
                  <a:lnTo>
                    <a:pt x="121714" y="102870"/>
                  </a:lnTo>
                  <a:lnTo>
                    <a:pt x="120176" y="102870"/>
                  </a:lnTo>
                  <a:lnTo>
                    <a:pt x="120176" y="105807"/>
                  </a:lnTo>
                  <a:lnTo>
                    <a:pt x="121714" y="105807"/>
                  </a:lnTo>
                  <a:lnTo>
                    <a:pt x="121714" y="108745"/>
                  </a:lnTo>
                  <a:lnTo>
                    <a:pt x="123256" y="111687"/>
                  </a:lnTo>
                  <a:lnTo>
                    <a:pt x="126335" y="114624"/>
                  </a:lnTo>
                  <a:lnTo>
                    <a:pt x="129420" y="114624"/>
                  </a:lnTo>
                  <a:lnTo>
                    <a:pt x="132500" y="114624"/>
                  </a:lnTo>
                  <a:lnTo>
                    <a:pt x="138664" y="114624"/>
                  </a:lnTo>
                  <a:lnTo>
                    <a:pt x="140202" y="111687"/>
                  </a:lnTo>
                  <a:lnTo>
                    <a:pt x="140202" y="108745"/>
                  </a:lnTo>
                  <a:lnTo>
                    <a:pt x="143286" y="102870"/>
                  </a:lnTo>
                  <a:lnTo>
                    <a:pt x="143286" y="96990"/>
                  </a:lnTo>
                  <a:lnTo>
                    <a:pt x="140202" y="88174"/>
                  </a:lnTo>
                  <a:lnTo>
                    <a:pt x="143286" y="85232"/>
                  </a:lnTo>
                  <a:lnTo>
                    <a:pt x="144828" y="85232"/>
                  </a:lnTo>
                  <a:lnTo>
                    <a:pt x="149450" y="85232"/>
                  </a:lnTo>
                  <a:lnTo>
                    <a:pt x="154072" y="85232"/>
                  </a:lnTo>
                  <a:lnTo>
                    <a:pt x="152530" y="85232"/>
                  </a:lnTo>
                  <a:lnTo>
                    <a:pt x="154072" y="85232"/>
                  </a:lnTo>
                  <a:lnTo>
                    <a:pt x="154072" y="88174"/>
                  </a:lnTo>
                  <a:lnTo>
                    <a:pt x="157152" y="91111"/>
                  </a:lnTo>
                  <a:lnTo>
                    <a:pt x="160232" y="96990"/>
                  </a:lnTo>
                  <a:lnTo>
                    <a:pt x="166396" y="96990"/>
                  </a:lnTo>
                  <a:lnTo>
                    <a:pt x="167938" y="91111"/>
                  </a:lnTo>
                  <a:lnTo>
                    <a:pt x="175640" y="88174"/>
                  </a:lnTo>
                  <a:lnTo>
                    <a:pt x="178720" y="88174"/>
                  </a:lnTo>
                  <a:lnTo>
                    <a:pt x="178720" y="85232"/>
                  </a:lnTo>
                  <a:lnTo>
                    <a:pt x="181804" y="85232"/>
                  </a:lnTo>
                  <a:lnTo>
                    <a:pt x="181804" y="82294"/>
                  </a:lnTo>
                  <a:lnTo>
                    <a:pt x="178720" y="82294"/>
                  </a:lnTo>
                  <a:lnTo>
                    <a:pt x="181804" y="76415"/>
                  </a:lnTo>
                  <a:lnTo>
                    <a:pt x="183346" y="76415"/>
                  </a:lnTo>
                  <a:lnTo>
                    <a:pt x="186426" y="82294"/>
                  </a:lnTo>
                  <a:lnTo>
                    <a:pt x="186426" y="85232"/>
                  </a:lnTo>
                  <a:lnTo>
                    <a:pt x="186426" y="85232"/>
                  </a:lnTo>
                  <a:lnTo>
                    <a:pt x="189506" y="88174"/>
                  </a:lnTo>
                  <a:lnTo>
                    <a:pt x="186426" y="96990"/>
                  </a:lnTo>
                  <a:lnTo>
                    <a:pt x="181804" y="99928"/>
                  </a:lnTo>
                  <a:lnTo>
                    <a:pt x="178720" y="102870"/>
                  </a:lnTo>
                  <a:lnTo>
                    <a:pt x="175640" y="105807"/>
                  </a:lnTo>
                  <a:lnTo>
                    <a:pt x="161774" y="58781"/>
                  </a:lnTo>
                  <a:lnTo>
                    <a:pt x="161774" y="61723"/>
                  </a:lnTo>
                  <a:lnTo>
                    <a:pt x="166396" y="70540"/>
                  </a:lnTo>
                  <a:lnTo>
                    <a:pt x="169476" y="73477"/>
                  </a:lnTo>
                  <a:lnTo>
                    <a:pt x="172560" y="76415"/>
                  </a:lnTo>
                  <a:lnTo>
                    <a:pt x="175640" y="82294"/>
                  </a:lnTo>
                  <a:lnTo>
                    <a:pt x="175640" y="82294"/>
                  </a:lnTo>
                  <a:lnTo>
                    <a:pt x="172560" y="85232"/>
                  </a:lnTo>
                  <a:lnTo>
                    <a:pt x="171018" y="85232"/>
                  </a:lnTo>
                  <a:lnTo>
                    <a:pt x="169476" y="85232"/>
                  </a:lnTo>
                  <a:lnTo>
                    <a:pt x="167938" y="85232"/>
                  </a:lnTo>
                  <a:lnTo>
                    <a:pt x="164854" y="85232"/>
                  </a:lnTo>
                  <a:lnTo>
                    <a:pt x="163316" y="85232"/>
                  </a:lnTo>
                  <a:lnTo>
                    <a:pt x="164854" y="85232"/>
                  </a:lnTo>
                  <a:lnTo>
                    <a:pt x="164854" y="82294"/>
                  </a:lnTo>
                  <a:lnTo>
                    <a:pt x="163316" y="76415"/>
                  </a:lnTo>
                  <a:lnTo>
                    <a:pt x="161774" y="76415"/>
                  </a:lnTo>
                  <a:lnTo>
                    <a:pt x="160232" y="76415"/>
                  </a:lnTo>
                  <a:lnTo>
                    <a:pt x="157152" y="76415"/>
                  </a:lnTo>
                  <a:lnTo>
                    <a:pt x="154072" y="73477"/>
                  </a:lnTo>
                  <a:lnTo>
                    <a:pt x="152530" y="73477"/>
                  </a:lnTo>
                  <a:lnTo>
                    <a:pt x="149450" y="73477"/>
                  </a:lnTo>
                  <a:lnTo>
                    <a:pt x="146366" y="73477"/>
                  </a:lnTo>
                  <a:lnTo>
                    <a:pt x="143286" y="73477"/>
                  </a:lnTo>
                  <a:lnTo>
                    <a:pt x="138664" y="82294"/>
                  </a:lnTo>
                  <a:lnTo>
                    <a:pt x="137122" y="85232"/>
                  </a:lnTo>
                  <a:lnTo>
                    <a:pt x="135579" y="85232"/>
                  </a:lnTo>
                  <a:lnTo>
                    <a:pt x="132500" y="85232"/>
                  </a:lnTo>
                  <a:lnTo>
                    <a:pt x="132500" y="88174"/>
                  </a:lnTo>
                  <a:lnTo>
                    <a:pt x="135579" y="91111"/>
                  </a:lnTo>
                  <a:lnTo>
                    <a:pt x="135579" y="99928"/>
                  </a:lnTo>
                  <a:lnTo>
                    <a:pt x="132500" y="102870"/>
                  </a:lnTo>
                  <a:lnTo>
                    <a:pt x="132500" y="105807"/>
                  </a:lnTo>
                  <a:lnTo>
                    <a:pt x="132500" y="102870"/>
                  </a:lnTo>
                  <a:lnTo>
                    <a:pt x="129420" y="102870"/>
                  </a:lnTo>
                  <a:lnTo>
                    <a:pt x="129420" y="99928"/>
                  </a:lnTo>
                  <a:lnTo>
                    <a:pt x="126335" y="96990"/>
                  </a:lnTo>
                  <a:lnTo>
                    <a:pt x="118634" y="88174"/>
                  </a:lnTo>
                  <a:lnTo>
                    <a:pt x="104768" y="105807"/>
                  </a:lnTo>
                  <a:lnTo>
                    <a:pt x="107848" y="99928"/>
                  </a:lnTo>
                  <a:lnTo>
                    <a:pt x="106310" y="96990"/>
                  </a:lnTo>
                  <a:lnTo>
                    <a:pt x="106310" y="91111"/>
                  </a:lnTo>
                  <a:lnTo>
                    <a:pt x="104768" y="88174"/>
                  </a:lnTo>
                  <a:lnTo>
                    <a:pt x="103226" y="85232"/>
                  </a:lnTo>
                  <a:lnTo>
                    <a:pt x="101683" y="85232"/>
                  </a:lnTo>
                  <a:lnTo>
                    <a:pt x="100146" y="85232"/>
                  </a:lnTo>
                  <a:lnTo>
                    <a:pt x="101683" y="82294"/>
                  </a:lnTo>
                  <a:lnTo>
                    <a:pt x="109390" y="82294"/>
                  </a:lnTo>
                  <a:lnTo>
                    <a:pt x="114012" y="82294"/>
                  </a:lnTo>
                  <a:lnTo>
                    <a:pt x="121714" y="76415"/>
                  </a:lnTo>
                  <a:lnTo>
                    <a:pt x="126335" y="73477"/>
                  </a:lnTo>
                  <a:lnTo>
                    <a:pt x="129420" y="70540"/>
                  </a:lnTo>
                  <a:lnTo>
                    <a:pt x="132500" y="70540"/>
                  </a:lnTo>
                  <a:lnTo>
                    <a:pt x="132500" y="73477"/>
                  </a:lnTo>
                  <a:lnTo>
                    <a:pt x="140202" y="73477"/>
                  </a:lnTo>
                  <a:lnTo>
                    <a:pt x="147908" y="70540"/>
                  </a:lnTo>
                  <a:lnTo>
                    <a:pt x="149450" y="67598"/>
                  </a:lnTo>
                  <a:lnTo>
                    <a:pt x="146366" y="64660"/>
                  </a:lnTo>
                  <a:lnTo>
                    <a:pt x="144828" y="64660"/>
                  </a:lnTo>
                  <a:lnTo>
                    <a:pt x="143286" y="64660"/>
                  </a:lnTo>
                  <a:lnTo>
                    <a:pt x="137122" y="64660"/>
                  </a:lnTo>
                  <a:lnTo>
                    <a:pt x="132500" y="49964"/>
                  </a:lnTo>
                  <a:lnTo>
                    <a:pt x="135579" y="55844"/>
                  </a:lnTo>
                  <a:lnTo>
                    <a:pt x="138664" y="55844"/>
                  </a:lnTo>
                  <a:lnTo>
                    <a:pt x="140202" y="55844"/>
                  </a:lnTo>
                  <a:lnTo>
                    <a:pt x="146366" y="55844"/>
                  </a:lnTo>
                  <a:lnTo>
                    <a:pt x="149450" y="49964"/>
                  </a:lnTo>
                  <a:lnTo>
                    <a:pt x="147908" y="47027"/>
                  </a:lnTo>
                  <a:lnTo>
                    <a:pt x="147908" y="38210"/>
                  </a:lnTo>
                  <a:lnTo>
                    <a:pt x="149450" y="35268"/>
                  </a:lnTo>
                  <a:lnTo>
                    <a:pt x="150988" y="32330"/>
                  </a:lnTo>
                  <a:lnTo>
                    <a:pt x="157152" y="29393"/>
                  </a:lnTo>
                  <a:lnTo>
                    <a:pt x="163316" y="29393"/>
                  </a:lnTo>
                  <a:lnTo>
                    <a:pt x="164854" y="32330"/>
                  </a:lnTo>
                  <a:lnTo>
                    <a:pt x="166396" y="35268"/>
                  </a:lnTo>
                  <a:lnTo>
                    <a:pt x="166396" y="38210"/>
                  </a:lnTo>
                  <a:lnTo>
                    <a:pt x="164854" y="44085"/>
                  </a:lnTo>
                  <a:lnTo>
                    <a:pt x="166396" y="44085"/>
                  </a:lnTo>
                  <a:lnTo>
                    <a:pt x="167938" y="44085"/>
                  </a:lnTo>
                  <a:lnTo>
                    <a:pt x="171018" y="47027"/>
                  </a:lnTo>
                  <a:lnTo>
                    <a:pt x="169476" y="47027"/>
                  </a:lnTo>
                  <a:lnTo>
                    <a:pt x="167938" y="47027"/>
                  </a:lnTo>
                  <a:lnTo>
                    <a:pt x="166396" y="49964"/>
                  </a:lnTo>
                  <a:lnTo>
                    <a:pt x="164854" y="49964"/>
                  </a:lnTo>
                  <a:lnTo>
                    <a:pt x="163316" y="55844"/>
                  </a:lnTo>
                  <a:lnTo>
                    <a:pt x="138664" y="141075"/>
                  </a:lnTo>
                  <a:lnTo>
                    <a:pt x="146366" y="135200"/>
                  </a:lnTo>
                  <a:lnTo>
                    <a:pt x="147908" y="135200"/>
                  </a:lnTo>
                  <a:lnTo>
                    <a:pt x="147908" y="138137"/>
                  </a:lnTo>
                  <a:lnTo>
                    <a:pt x="149450" y="141075"/>
                  </a:lnTo>
                  <a:lnTo>
                    <a:pt x="149450" y="144017"/>
                  </a:lnTo>
                  <a:lnTo>
                    <a:pt x="154072" y="146954"/>
                  </a:lnTo>
                  <a:lnTo>
                    <a:pt x="157152" y="149892"/>
                  </a:lnTo>
                  <a:lnTo>
                    <a:pt x="154072" y="152834"/>
                  </a:lnTo>
                  <a:lnTo>
                    <a:pt x="150988" y="152834"/>
                  </a:lnTo>
                  <a:lnTo>
                    <a:pt x="149450" y="149892"/>
                  </a:lnTo>
                  <a:lnTo>
                    <a:pt x="146366" y="149892"/>
                  </a:lnTo>
                  <a:lnTo>
                    <a:pt x="100146" y="32330"/>
                  </a:lnTo>
                  <a:lnTo>
                    <a:pt x="98604" y="29393"/>
                  </a:lnTo>
                  <a:lnTo>
                    <a:pt x="95524" y="29393"/>
                  </a:lnTo>
                  <a:lnTo>
                    <a:pt x="93982" y="26451"/>
                  </a:lnTo>
                  <a:lnTo>
                    <a:pt x="87818" y="23513"/>
                  </a:lnTo>
                  <a:lnTo>
                    <a:pt x="83195" y="23513"/>
                  </a:lnTo>
                  <a:lnTo>
                    <a:pt x="83195" y="14697"/>
                  </a:lnTo>
                  <a:lnTo>
                    <a:pt x="89360" y="17634"/>
                  </a:lnTo>
                  <a:lnTo>
                    <a:pt x="110932" y="23513"/>
                  </a:lnTo>
                  <a:lnTo>
                    <a:pt x="115554" y="26451"/>
                  </a:lnTo>
                  <a:lnTo>
                    <a:pt x="115554" y="32330"/>
                  </a:lnTo>
                  <a:lnTo>
                    <a:pt x="114012" y="38210"/>
                  </a:lnTo>
                  <a:lnTo>
                    <a:pt x="100146" y="44085"/>
                  </a:lnTo>
                  <a:lnTo>
                    <a:pt x="189506" y="35268"/>
                  </a:lnTo>
                  <a:lnTo>
                    <a:pt x="189506" y="44085"/>
                  </a:lnTo>
                  <a:lnTo>
                    <a:pt x="186426" y="44085"/>
                  </a:lnTo>
                  <a:lnTo>
                    <a:pt x="186426" y="47027"/>
                  </a:lnTo>
                  <a:lnTo>
                    <a:pt x="183346" y="47027"/>
                  </a:lnTo>
                  <a:lnTo>
                    <a:pt x="181804" y="44085"/>
                  </a:lnTo>
                  <a:lnTo>
                    <a:pt x="181804" y="38210"/>
                  </a:lnTo>
                  <a:lnTo>
                    <a:pt x="181804" y="35268"/>
                  </a:lnTo>
                  <a:lnTo>
                    <a:pt x="181804" y="32330"/>
                  </a:lnTo>
                  <a:lnTo>
                    <a:pt x="186426" y="32330"/>
                  </a:lnTo>
                  <a:lnTo>
                    <a:pt x="258840" y="149892"/>
                  </a:lnTo>
                  <a:lnTo>
                    <a:pt x="257298" y="149892"/>
                  </a:lnTo>
                  <a:lnTo>
                    <a:pt x="249597" y="149892"/>
                  </a:lnTo>
                  <a:lnTo>
                    <a:pt x="249597" y="146954"/>
                  </a:lnTo>
                  <a:lnTo>
                    <a:pt x="249597" y="138137"/>
                  </a:lnTo>
                  <a:lnTo>
                    <a:pt x="252676" y="135200"/>
                  </a:lnTo>
                  <a:lnTo>
                    <a:pt x="261920" y="135200"/>
                  </a:lnTo>
                  <a:lnTo>
                    <a:pt x="260383" y="135200"/>
                  </a:lnTo>
                  <a:lnTo>
                    <a:pt x="260383" y="149892"/>
                  </a:lnTo>
                  <a:close/>
                </a:path>
              </a:pathLst>
            </a:custGeom>
            <a:solidFill>
              <a:srgbClr val="990000"/>
            </a:solidFill>
            <a:ln w="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505917" y="2097559"/>
              <a:ext cx="200010" cy="1214240"/>
            </a:xfrm>
            <a:custGeom>
              <a:avLst/>
              <a:gdLst/>
              <a:ahLst/>
              <a:cxnLst/>
              <a:rect l="0" t="0" r="0" b="0"/>
              <a:pathLst>
                <a:path w="200292" h="1213826">
                  <a:moveTo>
                    <a:pt x="157152" y="38204"/>
                  </a:moveTo>
                  <a:lnTo>
                    <a:pt x="141748" y="70534"/>
                  </a:lnTo>
                  <a:lnTo>
                    <a:pt x="126340" y="105806"/>
                  </a:lnTo>
                  <a:lnTo>
                    <a:pt x="81658" y="211612"/>
                  </a:lnTo>
                  <a:lnTo>
                    <a:pt x="58548" y="282146"/>
                  </a:lnTo>
                  <a:lnTo>
                    <a:pt x="47762" y="314476"/>
                  </a:lnTo>
                  <a:lnTo>
                    <a:pt x="55469" y="314476"/>
                  </a:lnTo>
                  <a:lnTo>
                    <a:pt x="66250" y="320355"/>
                  </a:lnTo>
                  <a:lnTo>
                    <a:pt x="95524" y="340926"/>
                  </a:lnTo>
                  <a:lnTo>
                    <a:pt x="115554" y="349747"/>
                  </a:lnTo>
                  <a:lnTo>
                    <a:pt x="137126" y="349747"/>
                  </a:lnTo>
                  <a:lnTo>
                    <a:pt x="169480" y="358564"/>
                  </a:lnTo>
                  <a:lnTo>
                    <a:pt x="178724" y="358564"/>
                  </a:lnTo>
                  <a:lnTo>
                    <a:pt x="181804" y="390894"/>
                  </a:lnTo>
                  <a:lnTo>
                    <a:pt x="187968" y="426161"/>
                  </a:lnTo>
                  <a:lnTo>
                    <a:pt x="192589" y="461428"/>
                  </a:lnTo>
                  <a:lnTo>
                    <a:pt x="197212" y="496700"/>
                  </a:lnTo>
                  <a:lnTo>
                    <a:pt x="200291" y="546663"/>
                  </a:lnTo>
                  <a:lnTo>
                    <a:pt x="192589" y="593685"/>
                  </a:lnTo>
                  <a:lnTo>
                    <a:pt x="181804" y="628957"/>
                  </a:lnTo>
                  <a:lnTo>
                    <a:pt x="180266" y="670103"/>
                  </a:lnTo>
                  <a:lnTo>
                    <a:pt x="181804" y="752396"/>
                  </a:lnTo>
                  <a:lnTo>
                    <a:pt x="186425" y="793543"/>
                  </a:lnTo>
                  <a:lnTo>
                    <a:pt x="183346" y="843506"/>
                  </a:lnTo>
                  <a:lnTo>
                    <a:pt x="181804" y="893469"/>
                  </a:lnTo>
                  <a:lnTo>
                    <a:pt x="181804" y="996338"/>
                  </a:lnTo>
                  <a:lnTo>
                    <a:pt x="183346" y="1046301"/>
                  </a:lnTo>
                  <a:lnTo>
                    <a:pt x="183346" y="1096265"/>
                  </a:lnTo>
                  <a:lnTo>
                    <a:pt x="180266" y="1196192"/>
                  </a:lnTo>
                  <a:lnTo>
                    <a:pt x="152529" y="1207950"/>
                  </a:lnTo>
                  <a:lnTo>
                    <a:pt x="112474" y="1213825"/>
                  </a:lnTo>
                  <a:lnTo>
                    <a:pt x="103230" y="1213825"/>
                  </a:lnTo>
                  <a:lnTo>
                    <a:pt x="101688" y="1207950"/>
                  </a:lnTo>
                  <a:lnTo>
                    <a:pt x="98608" y="1199133"/>
                  </a:lnTo>
                  <a:lnTo>
                    <a:pt x="90902" y="1175620"/>
                  </a:lnTo>
                  <a:lnTo>
                    <a:pt x="89364" y="1166804"/>
                  </a:lnTo>
                  <a:lnTo>
                    <a:pt x="83200" y="1152108"/>
                  </a:lnTo>
                  <a:lnTo>
                    <a:pt x="84738" y="1131532"/>
                  </a:lnTo>
                  <a:lnTo>
                    <a:pt x="80116" y="1075689"/>
                  </a:lnTo>
                  <a:lnTo>
                    <a:pt x="73956" y="1016909"/>
                  </a:lnTo>
                  <a:lnTo>
                    <a:pt x="72414" y="966946"/>
                  </a:lnTo>
                  <a:lnTo>
                    <a:pt x="69334" y="934616"/>
                  </a:lnTo>
                  <a:lnTo>
                    <a:pt x="63170" y="837627"/>
                  </a:lnTo>
                  <a:lnTo>
                    <a:pt x="58548" y="808239"/>
                  </a:lnTo>
                  <a:lnTo>
                    <a:pt x="58548" y="775909"/>
                  </a:lnTo>
                  <a:lnTo>
                    <a:pt x="55469" y="743579"/>
                  </a:lnTo>
                  <a:lnTo>
                    <a:pt x="55469" y="740637"/>
                  </a:lnTo>
                  <a:lnTo>
                    <a:pt x="52384" y="737700"/>
                  </a:lnTo>
                  <a:lnTo>
                    <a:pt x="47762" y="749459"/>
                  </a:lnTo>
                  <a:lnTo>
                    <a:pt x="52384" y="793543"/>
                  </a:lnTo>
                  <a:lnTo>
                    <a:pt x="55469" y="837627"/>
                  </a:lnTo>
                  <a:lnTo>
                    <a:pt x="60090" y="975762"/>
                  </a:lnTo>
                  <a:lnTo>
                    <a:pt x="69334" y="1063935"/>
                  </a:lnTo>
                  <a:lnTo>
                    <a:pt x="75494" y="1110961"/>
                  </a:lnTo>
                  <a:lnTo>
                    <a:pt x="73956" y="1146228"/>
                  </a:lnTo>
                  <a:lnTo>
                    <a:pt x="70872" y="1146228"/>
                  </a:lnTo>
                  <a:lnTo>
                    <a:pt x="69334" y="1146228"/>
                  </a:lnTo>
                  <a:lnTo>
                    <a:pt x="66250" y="1143291"/>
                  </a:lnTo>
                  <a:lnTo>
                    <a:pt x="63170" y="1140349"/>
                  </a:lnTo>
                  <a:lnTo>
                    <a:pt x="60090" y="1140349"/>
                  </a:lnTo>
                  <a:lnTo>
                    <a:pt x="58548" y="1137411"/>
                  </a:lnTo>
                  <a:lnTo>
                    <a:pt x="58548" y="1134474"/>
                  </a:lnTo>
                  <a:lnTo>
                    <a:pt x="58548" y="1131532"/>
                  </a:lnTo>
                  <a:lnTo>
                    <a:pt x="58548" y="1122715"/>
                  </a:lnTo>
                  <a:lnTo>
                    <a:pt x="55469" y="1110961"/>
                  </a:lnTo>
                  <a:lnTo>
                    <a:pt x="55469" y="1099202"/>
                  </a:lnTo>
                  <a:lnTo>
                    <a:pt x="52384" y="1063935"/>
                  </a:lnTo>
                  <a:lnTo>
                    <a:pt x="47762" y="1011034"/>
                  </a:lnTo>
                  <a:lnTo>
                    <a:pt x="46220" y="981642"/>
                  </a:lnTo>
                  <a:lnTo>
                    <a:pt x="46220" y="952250"/>
                  </a:lnTo>
                  <a:lnTo>
                    <a:pt x="40060" y="834689"/>
                  </a:lnTo>
                  <a:lnTo>
                    <a:pt x="36976" y="805297"/>
                  </a:lnTo>
                  <a:lnTo>
                    <a:pt x="38518" y="708308"/>
                  </a:lnTo>
                  <a:lnTo>
                    <a:pt x="44682" y="708308"/>
                  </a:lnTo>
                  <a:lnTo>
                    <a:pt x="52384" y="711250"/>
                  </a:lnTo>
                  <a:lnTo>
                    <a:pt x="63170" y="711250"/>
                  </a:lnTo>
                  <a:lnTo>
                    <a:pt x="69334" y="711250"/>
                  </a:lnTo>
                  <a:lnTo>
                    <a:pt x="73956" y="711250"/>
                  </a:lnTo>
                  <a:lnTo>
                    <a:pt x="75494" y="708308"/>
                  </a:lnTo>
                  <a:lnTo>
                    <a:pt x="77036" y="708308"/>
                  </a:lnTo>
                  <a:lnTo>
                    <a:pt x="80116" y="708308"/>
                  </a:lnTo>
                  <a:lnTo>
                    <a:pt x="84738" y="708308"/>
                  </a:lnTo>
                  <a:lnTo>
                    <a:pt x="86280" y="708308"/>
                  </a:lnTo>
                  <a:lnTo>
                    <a:pt x="89364" y="702433"/>
                  </a:lnTo>
                  <a:lnTo>
                    <a:pt x="90902" y="699491"/>
                  </a:lnTo>
                  <a:lnTo>
                    <a:pt x="97066" y="646590"/>
                  </a:lnTo>
                  <a:lnTo>
                    <a:pt x="98608" y="590747"/>
                  </a:lnTo>
                  <a:lnTo>
                    <a:pt x="92444" y="587810"/>
                  </a:lnTo>
                  <a:lnTo>
                    <a:pt x="89364" y="631894"/>
                  </a:lnTo>
                  <a:lnTo>
                    <a:pt x="80116" y="690674"/>
                  </a:lnTo>
                  <a:lnTo>
                    <a:pt x="73956" y="702433"/>
                  </a:lnTo>
                  <a:lnTo>
                    <a:pt x="55469" y="702433"/>
                  </a:lnTo>
                  <a:lnTo>
                    <a:pt x="47762" y="699491"/>
                  </a:lnTo>
                  <a:lnTo>
                    <a:pt x="41598" y="696554"/>
                  </a:lnTo>
                  <a:lnTo>
                    <a:pt x="29274" y="687737"/>
                  </a:lnTo>
                  <a:lnTo>
                    <a:pt x="13866" y="670103"/>
                  </a:lnTo>
                  <a:lnTo>
                    <a:pt x="13866" y="664224"/>
                  </a:lnTo>
                  <a:lnTo>
                    <a:pt x="12329" y="658344"/>
                  </a:lnTo>
                  <a:lnTo>
                    <a:pt x="12329" y="652469"/>
                  </a:lnTo>
                  <a:lnTo>
                    <a:pt x="9244" y="646590"/>
                  </a:lnTo>
                  <a:lnTo>
                    <a:pt x="9244" y="626015"/>
                  </a:lnTo>
                  <a:lnTo>
                    <a:pt x="12329" y="620140"/>
                  </a:lnTo>
                  <a:lnTo>
                    <a:pt x="9244" y="617198"/>
                  </a:lnTo>
                  <a:lnTo>
                    <a:pt x="6165" y="614260"/>
                  </a:lnTo>
                  <a:lnTo>
                    <a:pt x="6165" y="593685"/>
                  </a:lnTo>
                  <a:lnTo>
                    <a:pt x="6165" y="590747"/>
                  </a:lnTo>
                  <a:lnTo>
                    <a:pt x="6165" y="584868"/>
                  </a:lnTo>
                  <a:lnTo>
                    <a:pt x="3080" y="581931"/>
                  </a:lnTo>
                  <a:lnTo>
                    <a:pt x="3080" y="576051"/>
                  </a:lnTo>
                  <a:lnTo>
                    <a:pt x="3080" y="573114"/>
                  </a:lnTo>
                  <a:lnTo>
                    <a:pt x="3080" y="561355"/>
                  </a:lnTo>
                  <a:lnTo>
                    <a:pt x="12329" y="581931"/>
                  </a:lnTo>
                  <a:lnTo>
                    <a:pt x="24652" y="602506"/>
                  </a:lnTo>
                  <a:lnTo>
                    <a:pt x="41598" y="620140"/>
                  </a:lnTo>
                  <a:lnTo>
                    <a:pt x="58548" y="623077"/>
                  </a:lnTo>
                  <a:lnTo>
                    <a:pt x="66250" y="623077"/>
                  </a:lnTo>
                  <a:lnTo>
                    <a:pt x="69334" y="620140"/>
                  </a:lnTo>
                  <a:lnTo>
                    <a:pt x="69334" y="617198"/>
                  </a:lnTo>
                  <a:lnTo>
                    <a:pt x="66250" y="617198"/>
                  </a:lnTo>
                  <a:lnTo>
                    <a:pt x="55469" y="617198"/>
                  </a:lnTo>
                  <a:lnTo>
                    <a:pt x="52384" y="614260"/>
                  </a:lnTo>
                  <a:lnTo>
                    <a:pt x="27732" y="590747"/>
                  </a:lnTo>
                  <a:lnTo>
                    <a:pt x="16950" y="578993"/>
                  </a:lnTo>
                  <a:lnTo>
                    <a:pt x="6165" y="552538"/>
                  </a:lnTo>
                  <a:lnTo>
                    <a:pt x="3080" y="537847"/>
                  </a:lnTo>
                  <a:lnTo>
                    <a:pt x="3080" y="508454"/>
                  </a:lnTo>
                  <a:lnTo>
                    <a:pt x="3080" y="502575"/>
                  </a:lnTo>
                  <a:lnTo>
                    <a:pt x="6165" y="487879"/>
                  </a:lnTo>
                  <a:lnTo>
                    <a:pt x="6165" y="449674"/>
                  </a:lnTo>
                  <a:lnTo>
                    <a:pt x="0" y="402648"/>
                  </a:lnTo>
                  <a:lnTo>
                    <a:pt x="3080" y="358564"/>
                  </a:lnTo>
                  <a:lnTo>
                    <a:pt x="9244" y="229245"/>
                  </a:lnTo>
                  <a:lnTo>
                    <a:pt x="12329" y="185157"/>
                  </a:lnTo>
                  <a:lnTo>
                    <a:pt x="16950" y="144010"/>
                  </a:lnTo>
                  <a:lnTo>
                    <a:pt x="24652" y="102864"/>
                  </a:lnTo>
                  <a:lnTo>
                    <a:pt x="35438" y="58780"/>
                  </a:lnTo>
                  <a:lnTo>
                    <a:pt x="44682" y="52900"/>
                  </a:lnTo>
                  <a:lnTo>
                    <a:pt x="112474" y="11754"/>
                  </a:lnTo>
                  <a:lnTo>
                    <a:pt x="123256" y="0"/>
                  </a:lnTo>
                  <a:lnTo>
                    <a:pt x="137126" y="23512"/>
                  </a:lnTo>
                  <a:lnTo>
                    <a:pt x="63170" y="496700"/>
                  </a:lnTo>
                  <a:lnTo>
                    <a:pt x="66250" y="490821"/>
                  </a:lnTo>
                  <a:lnTo>
                    <a:pt x="70872" y="484941"/>
                  </a:lnTo>
                  <a:lnTo>
                    <a:pt x="75494" y="479062"/>
                  </a:lnTo>
                  <a:lnTo>
                    <a:pt x="72414" y="484941"/>
                  </a:lnTo>
                  <a:lnTo>
                    <a:pt x="72414" y="490821"/>
                  </a:lnTo>
                  <a:lnTo>
                    <a:pt x="69334" y="499637"/>
                  </a:lnTo>
                  <a:lnTo>
                    <a:pt x="66250" y="499637"/>
                  </a:lnTo>
                  <a:lnTo>
                    <a:pt x="63170" y="502575"/>
                  </a:lnTo>
                  <a:close/>
                </a:path>
              </a:pathLst>
            </a:custGeom>
            <a:solidFill>
              <a:srgbClr val="66FFCC"/>
            </a:solidFill>
            <a:ln w="0" cap="flat" cmpd="sng" algn="ctr">
              <a:solidFill>
                <a:srgbClr val="66FF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5564651" y="2097559"/>
              <a:ext cx="455578" cy="1272967"/>
            </a:xfrm>
            <a:custGeom>
              <a:avLst/>
              <a:gdLst/>
              <a:ahLst/>
              <a:cxnLst/>
              <a:rect l="0" t="0" r="0" b="0"/>
              <a:pathLst>
                <a:path w="456062" h="1272609">
                  <a:moveTo>
                    <a:pt x="220326" y="141073"/>
                  </a:moveTo>
                  <a:lnTo>
                    <a:pt x="215704" y="161648"/>
                  </a:lnTo>
                  <a:lnTo>
                    <a:pt x="215704" y="176340"/>
                  </a:lnTo>
                  <a:lnTo>
                    <a:pt x="223411" y="264512"/>
                  </a:lnTo>
                  <a:lnTo>
                    <a:pt x="223411" y="311538"/>
                  </a:lnTo>
                  <a:lnTo>
                    <a:pt x="220326" y="323292"/>
                  </a:lnTo>
                  <a:lnTo>
                    <a:pt x="215704" y="335051"/>
                  </a:lnTo>
                  <a:lnTo>
                    <a:pt x="197216" y="390894"/>
                  </a:lnTo>
                  <a:lnTo>
                    <a:pt x="197216" y="399710"/>
                  </a:lnTo>
                  <a:lnTo>
                    <a:pt x="203380" y="402648"/>
                  </a:lnTo>
                  <a:lnTo>
                    <a:pt x="235735" y="402648"/>
                  </a:lnTo>
                  <a:lnTo>
                    <a:pt x="325096" y="411465"/>
                  </a:lnTo>
                  <a:lnTo>
                    <a:pt x="326638" y="417344"/>
                  </a:lnTo>
                  <a:lnTo>
                    <a:pt x="329718" y="434977"/>
                  </a:lnTo>
                  <a:lnTo>
                    <a:pt x="329718" y="443794"/>
                  </a:lnTo>
                  <a:lnTo>
                    <a:pt x="326638" y="461428"/>
                  </a:lnTo>
                  <a:lnTo>
                    <a:pt x="312772" y="508454"/>
                  </a:lnTo>
                  <a:lnTo>
                    <a:pt x="306608" y="543721"/>
                  </a:lnTo>
                  <a:lnTo>
                    <a:pt x="305070" y="596626"/>
                  </a:lnTo>
                  <a:lnTo>
                    <a:pt x="306608" y="649527"/>
                  </a:lnTo>
                  <a:lnTo>
                    <a:pt x="305070" y="699490"/>
                  </a:lnTo>
                  <a:lnTo>
                    <a:pt x="295821" y="752395"/>
                  </a:lnTo>
                  <a:lnTo>
                    <a:pt x="295821" y="790604"/>
                  </a:lnTo>
                  <a:lnTo>
                    <a:pt x="292742" y="802359"/>
                  </a:lnTo>
                  <a:lnTo>
                    <a:pt x="283497" y="852322"/>
                  </a:lnTo>
                  <a:lnTo>
                    <a:pt x="283497" y="881714"/>
                  </a:lnTo>
                  <a:lnTo>
                    <a:pt x="283497" y="911102"/>
                  </a:lnTo>
                  <a:lnTo>
                    <a:pt x="288119" y="964007"/>
                  </a:lnTo>
                  <a:lnTo>
                    <a:pt x="289662" y="1019850"/>
                  </a:lnTo>
                  <a:lnTo>
                    <a:pt x="286577" y="1081567"/>
                  </a:lnTo>
                  <a:lnTo>
                    <a:pt x="291199" y="1081567"/>
                  </a:lnTo>
                  <a:lnTo>
                    <a:pt x="303528" y="1081567"/>
                  </a:lnTo>
                  <a:lnTo>
                    <a:pt x="325096" y="1078630"/>
                  </a:lnTo>
                  <a:lnTo>
                    <a:pt x="337425" y="1078630"/>
                  </a:lnTo>
                  <a:lnTo>
                    <a:pt x="346669" y="1081567"/>
                  </a:lnTo>
                  <a:lnTo>
                    <a:pt x="349749" y="1081567"/>
                  </a:lnTo>
                  <a:lnTo>
                    <a:pt x="362077" y="1084509"/>
                  </a:lnTo>
                  <a:lnTo>
                    <a:pt x="371321" y="1084509"/>
                  </a:lnTo>
                  <a:lnTo>
                    <a:pt x="375944" y="1084509"/>
                  </a:lnTo>
                  <a:lnTo>
                    <a:pt x="382108" y="1081567"/>
                  </a:lnTo>
                  <a:lnTo>
                    <a:pt x="385188" y="1078630"/>
                  </a:lnTo>
                  <a:lnTo>
                    <a:pt x="389810" y="1078630"/>
                  </a:lnTo>
                  <a:lnTo>
                    <a:pt x="394432" y="1081567"/>
                  </a:lnTo>
                  <a:lnTo>
                    <a:pt x="400596" y="1084509"/>
                  </a:lnTo>
                  <a:lnTo>
                    <a:pt x="405218" y="1084509"/>
                  </a:lnTo>
                  <a:lnTo>
                    <a:pt x="416004" y="1084509"/>
                  </a:lnTo>
                  <a:lnTo>
                    <a:pt x="416004" y="1146227"/>
                  </a:lnTo>
                  <a:lnTo>
                    <a:pt x="417542" y="1193253"/>
                  </a:lnTo>
                  <a:lnTo>
                    <a:pt x="417542" y="1252033"/>
                  </a:lnTo>
                  <a:lnTo>
                    <a:pt x="422164" y="1254970"/>
                  </a:lnTo>
                  <a:lnTo>
                    <a:pt x="436030" y="1260850"/>
                  </a:lnTo>
                  <a:lnTo>
                    <a:pt x="446817" y="1260850"/>
                  </a:lnTo>
                  <a:lnTo>
                    <a:pt x="451439" y="1260850"/>
                  </a:lnTo>
                  <a:lnTo>
                    <a:pt x="456061" y="1263791"/>
                  </a:lnTo>
                  <a:lnTo>
                    <a:pt x="452981" y="1266729"/>
                  </a:lnTo>
                  <a:lnTo>
                    <a:pt x="436030" y="1266729"/>
                  </a:lnTo>
                  <a:lnTo>
                    <a:pt x="428328" y="1263791"/>
                  </a:lnTo>
                  <a:lnTo>
                    <a:pt x="382108" y="1272608"/>
                  </a:lnTo>
                  <a:lnTo>
                    <a:pt x="346669" y="1266729"/>
                  </a:lnTo>
                  <a:lnTo>
                    <a:pt x="278875" y="1263791"/>
                  </a:lnTo>
                  <a:lnTo>
                    <a:pt x="272711" y="1260850"/>
                  </a:lnTo>
                  <a:lnTo>
                    <a:pt x="269631" y="1257912"/>
                  </a:lnTo>
                  <a:lnTo>
                    <a:pt x="249601" y="1257912"/>
                  </a:lnTo>
                  <a:lnTo>
                    <a:pt x="246521" y="1257912"/>
                  </a:lnTo>
                  <a:lnTo>
                    <a:pt x="241899" y="1254970"/>
                  </a:lnTo>
                  <a:lnTo>
                    <a:pt x="228033" y="1205007"/>
                  </a:lnTo>
                  <a:lnTo>
                    <a:pt x="217246" y="1157985"/>
                  </a:lnTo>
                  <a:lnTo>
                    <a:pt x="212624" y="1063934"/>
                  </a:lnTo>
                  <a:lnTo>
                    <a:pt x="209540" y="1063934"/>
                  </a:lnTo>
                  <a:lnTo>
                    <a:pt x="204918" y="1066871"/>
                  </a:lnTo>
                  <a:lnTo>
                    <a:pt x="204918" y="1116839"/>
                  </a:lnTo>
                  <a:lnTo>
                    <a:pt x="209540" y="1166802"/>
                  </a:lnTo>
                  <a:lnTo>
                    <a:pt x="217246" y="1213824"/>
                  </a:lnTo>
                  <a:lnTo>
                    <a:pt x="235735" y="1260850"/>
                  </a:lnTo>
                  <a:lnTo>
                    <a:pt x="198758" y="1252033"/>
                  </a:lnTo>
                  <a:lnTo>
                    <a:pt x="192594" y="1252033"/>
                  </a:lnTo>
                  <a:lnTo>
                    <a:pt x="184892" y="1252033"/>
                  </a:lnTo>
                  <a:lnTo>
                    <a:pt x="177185" y="1252033"/>
                  </a:lnTo>
                  <a:lnTo>
                    <a:pt x="174106" y="1252033"/>
                  </a:lnTo>
                  <a:lnTo>
                    <a:pt x="174106" y="1249095"/>
                  </a:lnTo>
                  <a:lnTo>
                    <a:pt x="172563" y="1249095"/>
                  </a:lnTo>
                  <a:lnTo>
                    <a:pt x="172563" y="1252033"/>
                  </a:lnTo>
                  <a:lnTo>
                    <a:pt x="171021" y="1252033"/>
                  </a:lnTo>
                  <a:lnTo>
                    <a:pt x="169483" y="1252033"/>
                  </a:lnTo>
                  <a:lnTo>
                    <a:pt x="160239" y="1252033"/>
                  </a:lnTo>
                  <a:lnTo>
                    <a:pt x="147911" y="1252033"/>
                  </a:lnTo>
                  <a:lnTo>
                    <a:pt x="140209" y="1249095"/>
                  </a:lnTo>
                  <a:lnTo>
                    <a:pt x="132502" y="1249095"/>
                  </a:lnTo>
                  <a:lnTo>
                    <a:pt x="110934" y="1246153"/>
                  </a:lnTo>
                  <a:lnTo>
                    <a:pt x="123258" y="1222640"/>
                  </a:lnTo>
                  <a:lnTo>
                    <a:pt x="126343" y="1213824"/>
                  </a:lnTo>
                  <a:lnTo>
                    <a:pt x="130965" y="1181494"/>
                  </a:lnTo>
                  <a:lnTo>
                    <a:pt x="130965" y="1096264"/>
                  </a:lnTo>
                  <a:lnTo>
                    <a:pt x="134044" y="1075688"/>
                  </a:lnTo>
                  <a:lnTo>
                    <a:pt x="130965" y="1031604"/>
                  </a:lnTo>
                  <a:lnTo>
                    <a:pt x="130965" y="981641"/>
                  </a:lnTo>
                  <a:lnTo>
                    <a:pt x="137124" y="849385"/>
                  </a:lnTo>
                  <a:lnTo>
                    <a:pt x="137124" y="761212"/>
                  </a:lnTo>
                  <a:lnTo>
                    <a:pt x="132502" y="711249"/>
                  </a:lnTo>
                  <a:lnTo>
                    <a:pt x="129422" y="693615"/>
                  </a:lnTo>
                  <a:lnTo>
                    <a:pt x="129422" y="658344"/>
                  </a:lnTo>
                  <a:lnTo>
                    <a:pt x="134044" y="626014"/>
                  </a:lnTo>
                  <a:lnTo>
                    <a:pt x="146373" y="576051"/>
                  </a:lnTo>
                  <a:lnTo>
                    <a:pt x="160239" y="587809"/>
                  </a:lnTo>
                  <a:lnTo>
                    <a:pt x="166399" y="596626"/>
                  </a:lnTo>
                  <a:lnTo>
                    <a:pt x="197216" y="626014"/>
                  </a:lnTo>
                  <a:lnTo>
                    <a:pt x="203380" y="631893"/>
                  </a:lnTo>
                  <a:lnTo>
                    <a:pt x="209540" y="631893"/>
                  </a:lnTo>
                  <a:lnTo>
                    <a:pt x="212624" y="631893"/>
                  </a:lnTo>
                  <a:lnTo>
                    <a:pt x="212624" y="628956"/>
                  </a:lnTo>
                  <a:lnTo>
                    <a:pt x="215704" y="628956"/>
                  </a:lnTo>
                  <a:lnTo>
                    <a:pt x="220326" y="620139"/>
                  </a:lnTo>
                  <a:lnTo>
                    <a:pt x="226490" y="617197"/>
                  </a:lnTo>
                  <a:lnTo>
                    <a:pt x="226490" y="611322"/>
                  </a:lnTo>
                  <a:lnTo>
                    <a:pt x="223411" y="602505"/>
                  </a:lnTo>
                  <a:lnTo>
                    <a:pt x="220326" y="593684"/>
                  </a:lnTo>
                  <a:lnTo>
                    <a:pt x="217246" y="587809"/>
                  </a:lnTo>
                  <a:lnTo>
                    <a:pt x="200296" y="561354"/>
                  </a:lnTo>
                  <a:lnTo>
                    <a:pt x="163319" y="511391"/>
                  </a:lnTo>
                  <a:lnTo>
                    <a:pt x="149453" y="502575"/>
                  </a:lnTo>
                  <a:lnTo>
                    <a:pt x="141746" y="455553"/>
                  </a:lnTo>
                  <a:lnTo>
                    <a:pt x="126343" y="329172"/>
                  </a:lnTo>
                  <a:lnTo>
                    <a:pt x="123258" y="296842"/>
                  </a:lnTo>
                  <a:lnTo>
                    <a:pt x="124800" y="288025"/>
                  </a:lnTo>
                  <a:lnTo>
                    <a:pt x="124800" y="282146"/>
                  </a:lnTo>
                  <a:lnTo>
                    <a:pt x="126343" y="267450"/>
                  </a:lnTo>
                  <a:lnTo>
                    <a:pt x="126343" y="252758"/>
                  </a:lnTo>
                  <a:lnTo>
                    <a:pt x="124800" y="243941"/>
                  </a:lnTo>
                  <a:lnTo>
                    <a:pt x="121720" y="232182"/>
                  </a:lnTo>
                  <a:lnTo>
                    <a:pt x="114014" y="223366"/>
                  </a:lnTo>
                  <a:lnTo>
                    <a:pt x="107854" y="214549"/>
                  </a:lnTo>
                  <a:lnTo>
                    <a:pt x="100148" y="188099"/>
                  </a:lnTo>
                  <a:lnTo>
                    <a:pt x="90904" y="141073"/>
                  </a:lnTo>
                  <a:lnTo>
                    <a:pt x="90904" y="138135"/>
                  </a:lnTo>
                  <a:lnTo>
                    <a:pt x="89361" y="138135"/>
                  </a:lnTo>
                  <a:lnTo>
                    <a:pt x="86281" y="135193"/>
                  </a:lnTo>
                  <a:lnTo>
                    <a:pt x="84739" y="132256"/>
                  </a:lnTo>
                  <a:lnTo>
                    <a:pt x="83202" y="132256"/>
                  </a:lnTo>
                  <a:lnTo>
                    <a:pt x="80117" y="135193"/>
                  </a:lnTo>
                  <a:lnTo>
                    <a:pt x="98605" y="214549"/>
                  </a:lnTo>
                  <a:lnTo>
                    <a:pt x="117099" y="255695"/>
                  </a:lnTo>
                  <a:lnTo>
                    <a:pt x="114014" y="290963"/>
                  </a:lnTo>
                  <a:lnTo>
                    <a:pt x="117099" y="346805"/>
                  </a:lnTo>
                  <a:lnTo>
                    <a:pt x="77037" y="340926"/>
                  </a:lnTo>
                  <a:lnTo>
                    <a:pt x="49305" y="337988"/>
                  </a:lnTo>
                  <a:lnTo>
                    <a:pt x="36976" y="332109"/>
                  </a:lnTo>
                  <a:lnTo>
                    <a:pt x="15408" y="311538"/>
                  </a:lnTo>
                  <a:lnTo>
                    <a:pt x="12324" y="311538"/>
                  </a:lnTo>
                  <a:lnTo>
                    <a:pt x="10786" y="308601"/>
                  </a:lnTo>
                  <a:lnTo>
                    <a:pt x="7702" y="308601"/>
                  </a:lnTo>
                  <a:lnTo>
                    <a:pt x="0" y="308601"/>
                  </a:lnTo>
                  <a:lnTo>
                    <a:pt x="12324" y="267450"/>
                  </a:lnTo>
                  <a:lnTo>
                    <a:pt x="23110" y="229245"/>
                  </a:lnTo>
                  <a:lnTo>
                    <a:pt x="53927" y="158706"/>
                  </a:lnTo>
                  <a:lnTo>
                    <a:pt x="67793" y="120497"/>
                  </a:lnTo>
                  <a:lnTo>
                    <a:pt x="84739" y="82293"/>
                  </a:lnTo>
                  <a:lnTo>
                    <a:pt x="117099" y="14696"/>
                  </a:lnTo>
                  <a:lnTo>
                    <a:pt x="123258" y="11754"/>
                  </a:lnTo>
                  <a:lnTo>
                    <a:pt x="129422" y="8816"/>
                  </a:lnTo>
                  <a:lnTo>
                    <a:pt x="149453" y="8816"/>
                  </a:lnTo>
                  <a:lnTo>
                    <a:pt x="160239" y="2937"/>
                  </a:lnTo>
                  <a:lnTo>
                    <a:pt x="166399" y="0"/>
                  </a:lnTo>
                  <a:lnTo>
                    <a:pt x="171021" y="0"/>
                  </a:lnTo>
                  <a:lnTo>
                    <a:pt x="174106" y="2937"/>
                  </a:lnTo>
                  <a:lnTo>
                    <a:pt x="174106" y="11754"/>
                  </a:lnTo>
                  <a:lnTo>
                    <a:pt x="174106" y="32329"/>
                  </a:lnTo>
                  <a:lnTo>
                    <a:pt x="189514" y="76413"/>
                  </a:lnTo>
                  <a:lnTo>
                    <a:pt x="197216" y="91109"/>
                  </a:lnTo>
                  <a:close/>
                </a:path>
              </a:pathLst>
            </a:custGeom>
            <a:solidFill>
              <a:srgbClr val="FF99FF"/>
            </a:solidFill>
            <a:ln w="0" cap="flat" cmpd="sng" algn="ctr">
              <a:solidFill>
                <a:srgbClr val="FF99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5909113" y="2097559"/>
              <a:ext cx="20636" cy="26984"/>
            </a:xfrm>
            <a:custGeom>
              <a:avLst/>
              <a:gdLst/>
              <a:ahLst/>
              <a:cxnLst/>
              <a:rect l="0" t="0" r="0" b="0"/>
              <a:pathLst>
                <a:path w="20031" h="26451">
                  <a:moveTo>
                    <a:pt x="0" y="26450"/>
                  </a:moveTo>
                  <a:lnTo>
                    <a:pt x="6164" y="0"/>
                  </a:lnTo>
                  <a:lnTo>
                    <a:pt x="20030" y="8816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712277" y="2100733"/>
              <a:ext cx="190486" cy="620612"/>
            </a:xfrm>
            <a:custGeom>
              <a:avLst/>
              <a:gdLst/>
              <a:ahLst/>
              <a:cxnLst/>
              <a:rect l="0" t="0" r="0" b="0"/>
              <a:pathLst>
                <a:path w="189511" h="620141">
                  <a:moveTo>
                    <a:pt x="89364" y="96990"/>
                  </a:moveTo>
                  <a:lnTo>
                    <a:pt x="78578" y="108744"/>
                  </a:lnTo>
                  <a:lnTo>
                    <a:pt x="72414" y="120503"/>
                  </a:lnTo>
                  <a:lnTo>
                    <a:pt x="58548" y="96990"/>
                  </a:lnTo>
                  <a:lnTo>
                    <a:pt x="44682" y="58781"/>
                  </a:lnTo>
                  <a:lnTo>
                    <a:pt x="38518" y="20576"/>
                  </a:lnTo>
                  <a:lnTo>
                    <a:pt x="41602" y="17634"/>
                  </a:lnTo>
                  <a:lnTo>
                    <a:pt x="46224" y="14697"/>
                  </a:lnTo>
                  <a:lnTo>
                    <a:pt x="57006" y="17634"/>
                  </a:lnTo>
                  <a:lnTo>
                    <a:pt x="75498" y="26451"/>
                  </a:lnTo>
                  <a:lnTo>
                    <a:pt x="81658" y="29393"/>
                  </a:lnTo>
                  <a:lnTo>
                    <a:pt x="93986" y="29393"/>
                  </a:lnTo>
                  <a:lnTo>
                    <a:pt x="100146" y="29393"/>
                  </a:lnTo>
                  <a:lnTo>
                    <a:pt x="106310" y="29393"/>
                  </a:lnTo>
                  <a:lnTo>
                    <a:pt x="112474" y="29393"/>
                  </a:lnTo>
                  <a:lnTo>
                    <a:pt x="134042" y="23513"/>
                  </a:lnTo>
                  <a:lnTo>
                    <a:pt x="135584" y="26451"/>
                  </a:lnTo>
                  <a:lnTo>
                    <a:pt x="141748" y="26451"/>
                  </a:lnTo>
                  <a:lnTo>
                    <a:pt x="144827" y="23513"/>
                  </a:lnTo>
                  <a:lnTo>
                    <a:pt x="149450" y="23513"/>
                  </a:lnTo>
                  <a:lnTo>
                    <a:pt x="152534" y="20576"/>
                  </a:lnTo>
                  <a:lnTo>
                    <a:pt x="157156" y="17634"/>
                  </a:lnTo>
                  <a:lnTo>
                    <a:pt x="160236" y="14697"/>
                  </a:lnTo>
                  <a:lnTo>
                    <a:pt x="166400" y="14697"/>
                  </a:lnTo>
                  <a:lnTo>
                    <a:pt x="171022" y="14697"/>
                  </a:lnTo>
                  <a:lnTo>
                    <a:pt x="174102" y="11759"/>
                  </a:lnTo>
                  <a:lnTo>
                    <a:pt x="177181" y="11759"/>
                  </a:lnTo>
                  <a:lnTo>
                    <a:pt x="178723" y="11759"/>
                  </a:lnTo>
                  <a:lnTo>
                    <a:pt x="184888" y="0"/>
                  </a:lnTo>
                  <a:lnTo>
                    <a:pt x="189510" y="8817"/>
                  </a:lnTo>
                  <a:lnTo>
                    <a:pt x="189510" y="20576"/>
                  </a:lnTo>
                  <a:lnTo>
                    <a:pt x="184888" y="29393"/>
                  </a:lnTo>
                  <a:lnTo>
                    <a:pt x="178723" y="38210"/>
                  </a:lnTo>
                  <a:lnTo>
                    <a:pt x="177181" y="47026"/>
                  </a:lnTo>
                  <a:lnTo>
                    <a:pt x="171022" y="49964"/>
                  </a:lnTo>
                  <a:lnTo>
                    <a:pt x="164858" y="52906"/>
                  </a:lnTo>
                  <a:lnTo>
                    <a:pt x="141748" y="64660"/>
                  </a:lnTo>
                  <a:lnTo>
                    <a:pt x="135584" y="67597"/>
                  </a:lnTo>
                  <a:lnTo>
                    <a:pt x="129419" y="73477"/>
                  </a:lnTo>
                  <a:lnTo>
                    <a:pt x="61628" y="584873"/>
                  </a:lnTo>
                  <a:lnTo>
                    <a:pt x="61628" y="587810"/>
                  </a:lnTo>
                  <a:lnTo>
                    <a:pt x="64712" y="593690"/>
                  </a:lnTo>
                  <a:lnTo>
                    <a:pt x="67792" y="599569"/>
                  </a:lnTo>
                  <a:lnTo>
                    <a:pt x="67792" y="605444"/>
                  </a:lnTo>
                  <a:lnTo>
                    <a:pt x="67792" y="611323"/>
                  </a:lnTo>
                  <a:lnTo>
                    <a:pt x="64712" y="617202"/>
                  </a:lnTo>
                  <a:lnTo>
                    <a:pt x="61628" y="620140"/>
                  </a:lnTo>
                  <a:lnTo>
                    <a:pt x="30816" y="587810"/>
                  </a:lnTo>
                  <a:lnTo>
                    <a:pt x="0" y="561360"/>
                  </a:lnTo>
                  <a:lnTo>
                    <a:pt x="0" y="546664"/>
                  </a:lnTo>
                  <a:lnTo>
                    <a:pt x="1542" y="540784"/>
                  </a:lnTo>
                  <a:lnTo>
                    <a:pt x="1542" y="534909"/>
                  </a:lnTo>
                  <a:lnTo>
                    <a:pt x="3084" y="531968"/>
                  </a:lnTo>
                  <a:lnTo>
                    <a:pt x="3084" y="517271"/>
                  </a:lnTo>
                  <a:lnTo>
                    <a:pt x="1542" y="508455"/>
                  </a:lnTo>
                  <a:lnTo>
                    <a:pt x="9244" y="520213"/>
                  </a:lnTo>
                  <a:lnTo>
                    <a:pt x="43140" y="564297"/>
                  </a:lnTo>
                  <a:lnTo>
                    <a:pt x="58548" y="581931"/>
                  </a:lnTo>
                  <a:close/>
                </a:path>
              </a:pathLst>
            </a:custGeom>
            <a:solidFill>
              <a:srgbClr val="CC66CC"/>
            </a:solidFill>
            <a:ln w="0" cap="flat" cmpd="sng" algn="ctr">
              <a:solidFill>
                <a:srgbClr val="CC66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169444" y="2110257"/>
              <a:ext cx="60321" cy="52379"/>
            </a:xfrm>
            <a:custGeom>
              <a:avLst/>
              <a:gdLst/>
              <a:ahLst/>
              <a:cxnLst/>
              <a:rect l="0" t="0" r="0" b="0"/>
              <a:pathLst>
                <a:path w="60093" h="52907">
                  <a:moveTo>
                    <a:pt x="24653" y="52906"/>
                  </a:moveTo>
                  <a:lnTo>
                    <a:pt x="18489" y="52906"/>
                  </a:lnTo>
                  <a:lnTo>
                    <a:pt x="7707" y="44089"/>
                  </a:lnTo>
                  <a:lnTo>
                    <a:pt x="1542" y="26451"/>
                  </a:lnTo>
                  <a:lnTo>
                    <a:pt x="0" y="20576"/>
                  </a:lnTo>
                  <a:lnTo>
                    <a:pt x="0" y="5880"/>
                  </a:lnTo>
                  <a:lnTo>
                    <a:pt x="3085" y="2942"/>
                  </a:lnTo>
                  <a:lnTo>
                    <a:pt x="6165" y="2942"/>
                  </a:lnTo>
                  <a:lnTo>
                    <a:pt x="24653" y="2942"/>
                  </a:lnTo>
                  <a:lnTo>
                    <a:pt x="29275" y="0"/>
                  </a:lnTo>
                  <a:lnTo>
                    <a:pt x="35439" y="0"/>
                  </a:lnTo>
                  <a:lnTo>
                    <a:pt x="53928" y="5880"/>
                  </a:lnTo>
                  <a:lnTo>
                    <a:pt x="58550" y="5880"/>
                  </a:lnTo>
                  <a:lnTo>
                    <a:pt x="60092" y="8817"/>
                  </a:lnTo>
                  <a:lnTo>
                    <a:pt x="53928" y="14697"/>
                  </a:lnTo>
                  <a:lnTo>
                    <a:pt x="49305" y="20576"/>
                  </a:lnTo>
                  <a:lnTo>
                    <a:pt x="46226" y="29393"/>
                  </a:lnTo>
                  <a:lnTo>
                    <a:pt x="43141" y="41147"/>
                  </a:lnTo>
                  <a:lnTo>
                    <a:pt x="38519" y="47027"/>
                  </a:lnTo>
                  <a:lnTo>
                    <a:pt x="35439" y="49964"/>
                  </a:lnTo>
                  <a:lnTo>
                    <a:pt x="27733" y="52906"/>
                  </a:lnTo>
                  <a:close/>
                </a:path>
              </a:pathLst>
            </a:custGeom>
            <a:solidFill>
              <a:srgbClr val="663333"/>
            </a:solidFill>
            <a:ln w="0" cap="flat" cmpd="sng" algn="ctr">
              <a:solidFill>
                <a:srgbClr val="66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5967846" y="2118194"/>
              <a:ext cx="104767" cy="71425"/>
            </a:xfrm>
            <a:custGeom>
              <a:avLst/>
              <a:gdLst/>
              <a:ahLst/>
              <a:cxnLst/>
              <a:rect l="0" t="0" r="0" b="0"/>
              <a:pathLst>
                <a:path w="104771" h="70539">
                  <a:moveTo>
                    <a:pt x="95526" y="44088"/>
                  </a:moveTo>
                  <a:lnTo>
                    <a:pt x="78580" y="70538"/>
                  </a:lnTo>
                  <a:lnTo>
                    <a:pt x="53927" y="70538"/>
                  </a:lnTo>
                  <a:lnTo>
                    <a:pt x="49305" y="70538"/>
                  </a:lnTo>
                  <a:lnTo>
                    <a:pt x="35439" y="70538"/>
                  </a:lnTo>
                  <a:lnTo>
                    <a:pt x="30817" y="70538"/>
                  </a:lnTo>
                  <a:lnTo>
                    <a:pt x="24653" y="49963"/>
                  </a:lnTo>
                  <a:lnTo>
                    <a:pt x="18488" y="44088"/>
                  </a:lnTo>
                  <a:lnTo>
                    <a:pt x="12329" y="29392"/>
                  </a:lnTo>
                  <a:lnTo>
                    <a:pt x="7702" y="17633"/>
                  </a:lnTo>
                  <a:lnTo>
                    <a:pt x="4622" y="8816"/>
                  </a:lnTo>
                  <a:lnTo>
                    <a:pt x="0" y="2942"/>
                  </a:lnTo>
                  <a:lnTo>
                    <a:pt x="18488" y="5879"/>
                  </a:lnTo>
                  <a:lnTo>
                    <a:pt x="43141" y="5879"/>
                  </a:lnTo>
                  <a:lnTo>
                    <a:pt x="52385" y="2942"/>
                  </a:lnTo>
                  <a:lnTo>
                    <a:pt x="73958" y="2942"/>
                  </a:lnTo>
                  <a:lnTo>
                    <a:pt x="84739" y="2942"/>
                  </a:lnTo>
                  <a:lnTo>
                    <a:pt x="87824" y="0"/>
                  </a:lnTo>
                  <a:lnTo>
                    <a:pt x="92446" y="5879"/>
                  </a:lnTo>
                  <a:lnTo>
                    <a:pt x="98610" y="8816"/>
                  </a:lnTo>
                  <a:lnTo>
                    <a:pt x="104770" y="17633"/>
                  </a:lnTo>
                  <a:lnTo>
                    <a:pt x="104770" y="32329"/>
                  </a:lnTo>
                  <a:lnTo>
                    <a:pt x="101690" y="38209"/>
                  </a:lnTo>
                  <a:close/>
                </a:path>
              </a:pathLst>
            </a:custGeom>
            <a:solidFill>
              <a:srgbClr val="6666FF"/>
            </a:solidFill>
            <a:ln w="0" cap="flat" cmpd="sng" algn="ctr">
              <a:solidFill>
                <a:srgbClr val="6666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5796409" y="2156287"/>
              <a:ext cx="253981" cy="1020595"/>
            </a:xfrm>
            <a:custGeom>
              <a:avLst/>
              <a:gdLst/>
              <a:ahLst/>
              <a:cxnLst/>
              <a:rect l="0" t="0" r="0" b="0"/>
              <a:pathLst>
                <a:path w="254224" h="1019851">
                  <a:moveTo>
                    <a:pt x="254223" y="41147"/>
                  </a:moveTo>
                  <a:lnTo>
                    <a:pt x="251143" y="44084"/>
                  </a:lnTo>
                  <a:lnTo>
                    <a:pt x="246521" y="49964"/>
                  </a:lnTo>
                  <a:lnTo>
                    <a:pt x="243436" y="52901"/>
                  </a:lnTo>
                  <a:lnTo>
                    <a:pt x="243436" y="58780"/>
                  </a:lnTo>
                  <a:lnTo>
                    <a:pt x="235734" y="64660"/>
                  </a:lnTo>
                  <a:lnTo>
                    <a:pt x="218784" y="91110"/>
                  </a:lnTo>
                  <a:lnTo>
                    <a:pt x="203380" y="105806"/>
                  </a:lnTo>
                  <a:lnTo>
                    <a:pt x="184892" y="120502"/>
                  </a:lnTo>
                  <a:lnTo>
                    <a:pt x="181807" y="132257"/>
                  </a:lnTo>
                  <a:lnTo>
                    <a:pt x="175643" y="146953"/>
                  </a:lnTo>
                  <a:lnTo>
                    <a:pt x="171021" y="152832"/>
                  </a:lnTo>
                  <a:lnTo>
                    <a:pt x="160239" y="170466"/>
                  </a:lnTo>
                  <a:lnTo>
                    <a:pt x="161777" y="193979"/>
                  </a:lnTo>
                  <a:lnTo>
                    <a:pt x="161777" y="238063"/>
                  </a:lnTo>
                  <a:lnTo>
                    <a:pt x="158697" y="302722"/>
                  </a:lnTo>
                  <a:lnTo>
                    <a:pt x="157154" y="346806"/>
                  </a:lnTo>
                  <a:lnTo>
                    <a:pt x="147910" y="370319"/>
                  </a:lnTo>
                  <a:lnTo>
                    <a:pt x="140209" y="426162"/>
                  </a:lnTo>
                  <a:lnTo>
                    <a:pt x="138666" y="482004"/>
                  </a:lnTo>
                  <a:lnTo>
                    <a:pt x="144831" y="537847"/>
                  </a:lnTo>
                  <a:lnTo>
                    <a:pt x="144831" y="567234"/>
                  </a:lnTo>
                  <a:lnTo>
                    <a:pt x="150995" y="573114"/>
                  </a:lnTo>
                  <a:lnTo>
                    <a:pt x="154075" y="581931"/>
                  </a:lnTo>
                  <a:lnTo>
                    <a:pt x="157154" y="593689"/>
                  </a:lnTo>
                  <a:lnTo>
                    <a:pt x="154075" y="649528"/>
                  </a:lnTo>
                  <a:lnTo>
                    <a:pt x="157154" y="664224"/>
                  </a:lnTo>
                  <a:lnTo>
                    <a:pt x="160239" y="670103"/>
                  </a:lnTo>
                  <a:lnTo>
                    <a:pt x="158697" y="675982"/>
                  </a:lnTo>
                  <a:lnTo>
                    <a:pt x="158697" y="690679"/>
                  </a:lnTo>
                  <a:lnTo>
                    <a:pt x="166399" y="723004"/>
                  </a:lnTo>
                  <a:lnTo>
                    <a:pt x="183349" y="731825"/>
                  </a:lnTo>
                  <a:lnTo>
                    <a:pt x="191051" y="734762"/>
                  </a:lnTo>
                  <a:lnTo>
                    <a:pt x="208002" y="743579"/>
                  </a:lnTo>
                  <a:lnTo>
                    <a:pt x="218784" y="746517"/>
                  </a:lnTo>
                  <a:lnTo>
                    <a:pt x="228032" y="746517"/>
                  </a:lnTo>
                  <a:lnTo>
                    <a:pt x="235734" y="746517"/>
                  </a:lnTo>
                  <a:lnTo>
                    <a:pt x="226490" y="814118"/>
                  </a:lnTo>
                  <a:lnTo>
                    <a:pt x="220326" y="846448"/>
                  </a:lnTo>
                  <a:lnTo>
                    <a:pt x="203380" y="914045"/>
                  </a:lnTo>
                  <a:lnTo>
                    <a:pt x="197216" y="949312"/>
                  </a:lnTo>
                  <a:lnTo>
                    <a:pt x="189514" y="981641"/>
                  </a:lnTo>
                  <a:lnTo>
                    <a:pt x="184892" y="1016909"/>
                  </a:lnTo>
                  <a:lnTo>
                    <a:pt x="180265" y="1013971"/>
                  </a:lnTo>
                  <a:lnTo>
                    <a:pt x="171021" y="1008092"/>
                  </a:lnTo>
                  <a:lnTo>
                    <a:pt x="164861" y="1008092"/>
                  </a:lnTo>
                  <a:lnTo>
                    <a:pt x="137124" y="1019850"/>
                  </a:lnTo>
                  <a:lnTo>
                    <a:pt x="123258" y="1019850"/>
                  </a:lnTo>
                  <a:lnTo>
                    <a:pt x="118636" y="1016909"/>
                  </a:lnTo>
                  <a:lnTo>
                    <a:pt x="114014" y="1013971"/>
                  </a:lnTo>
                  <a:lnTo>
                    <a:pt x="110934" y="1008092"/>
                  </a:lnTo>
                  <a:lnTo>
                    <a:pt x="63171" y="1016909"/>
                  </a:lnTo>
                  <a:lnTo>
                    <a:pt x="66251" y="1013971"/>
                  </a:lnTo>
                  <a:lnTo>
                    <a:pt x="66251" y="981641"/>
                  </a:lnTo>
                  <a:lnTo>
                    <a:pt x="67793" y="937557"/>
                  </a:lnTo>
                  <a:lnTo>
                    <a:pt x="69335" y="896411"/>
                  </a:lnTo>
                  <a:lnTo>
                    <a:pt x="66251" y="887594"/>
                  </a:lnTo>
                  <a:lnTo>
                    <a:pt x="66251" y="867019"/>
                  </a:lnTo>
                  <a:lnTo>
                    <a:pt x="63171" y="825872"/>
                  </a:lnTo>
                  <a:lnTo>
                    <a:pt x="63171" y="784726"/>
                  </a:lnTo>
                  <a:lnTo>
                    <a:pt x="67793" y="746517"/>
                  </a:lnTo>
                  <a:lnTo>
                    <a:pt x="73958" y="723004"/>
                  </a:lnTo>
                  <a:lnTo>
                    <a:pt x="75495" y="681857"/>
                  </a:lnTo>
                  <a:lnTo>
                    <a:pt x="78579" y="664224"/>
                  </a:lnTo>
                  <a:lnTo>
                    <a:pt x="84739" y="576051"/>
                  </a:lnTo>
                  <a:lnTo>
                    <a:pt x="83202" y="555480"/>
                  </a:lnTo>
                  <a:lnTo>
                    <a:pt x="83202" y="493758"/>
                  </a:lnTo>
                  <a:lnTo>
                    <a:pt x="87823" y="476125"/>
                  </a:lnTo>
                  <a:lnTo>
                    <a:pt x="95526" y="437920"/>
                  </a:lnTo>
                  <a:lnTo>
                    <a:pt x="109391" y="399711"/>
                  </a:lnTo>
                  <a:lnTo>
                    <a:pt x="106312" y="385015"/>
                  </a:lnTo>
                  <a:lnTo>
                    <a:pt x="101690" y="323297"/>
                  </a:lnTo>
                  <a:lnTo>
                    <a:pt x="90903" y="302722"/>
                  </a:lnTo>
                  <a:lnTo>
                    <a:pt x="87823" y="276272"/>
                  </a:lnTo>
                  <a:lnTo>
                    <a:pt x="72415" y="226308"/>
                  </a:lnTo>
                  <a:lnTo>
                    <a:pt x="55465" y="173403"/>
                  </a:lnTo>
                  <a:lnTo>
                    <a:pt x="50842" y="167524"/>
                  </a:lnTo>
                  <a:lnTo>
                    <a:pt x="49305" y="167524"/>
                  </a:lnTo>
                  <a:lnTo>
                    <a:pt x="49305" y="170466"/>
                  </a:lnTo>
                  <a:lnTo>
                    <a:pt x="47763" y="170466"/>
                  </a:lnTo>
                  <a:lnTo>
                    <a:pt x="46220" y="179282"/>
                  </a:lnTo>
                  <a:lnTo>
                    <a:pt x="47763" y="182220"/>
                  </a:lnTo>
                  <a:lnTo>
                    <a:pt x="47763" y="185162"/>
                  </a:lnTo>
                  <a:lnTo>
                    <a:pt x="49305" y="188099"/>
                  </a:lnTo>
                  <a:lnTo>
                    <a:pt x="52385" y="188099"/>
                  </a:lnTo>
                  <a:lnTo>
                    <a:pt x="67793" y="238063"/>
                  </a:lnTo>
                  <a:lnTo>
                    <a:pt x="69335" y="249821"/>
                  </a:lnTo>
                  <a:lnTo>
                    <a:pt x="81659" y="305659"/>
                  </a:lnTo>
                  <a:lnTo>
                    <a:pt x="70873" y="302722"/>
                  </a:lnTo>
                  <a:lnTo>
                    <a:pt x="38518" y="302722"/>
                  </a:lnTo>
                  <a:lnTo>
                    <a:pt x="16946" y="299785"/>
                  </a:lnTo>
                  <a:lnTo>
                    <a:pt x="7702" y="293905"/>
                  </a:lnTo>
                  <a:lnTo>
                    <a:pt x="0" y="288026"/>
                  </a:lnTo>
                  <a:lnTo>
                    <a:pt x="7702" y="249821"/>
                  </a:lnTo>
                  <a:lnTo>
                    <a:pt x="7702" y="232183"/>
                  </a:lnTo>
                  <a:lnTo>
                    <a:pt x="1542" y="167524"/>
                  </a:lnTo>
                  <a:lnTo>
                    <a:pt x="0" y="64660"/>
                  </a:lnTo>
                  <a:lnTo>
                    <a:pt x="6164" y="49964"/>
                  </a:lnTo>
                  <a:lnTo>
                    <a:pt x="16946" y="44084"/>
                  </a:lnTo>
                  <a:lnTo>
                    <a:pt x="81659" y="2938"/>
                  </a:lnTo>
                  <a:lnTo>
                    <a:pt x="93983" y="0"/>
                  </a:lnTo>
                  <a:lnTo>
                    <a:pt x="98605" y="49964"/>
                  </a:lnTo>
                  <a:lnTo>
                    <a:pt x="101690" y="117560"/>
                  </a:lnTo>
                  <a:lnTo>
                    <a:pt x="101690" y="120502"/>
                  </a:lnTo>
                  <a:lnTo>
                    <a:pt x="104770" y="117560"/>
                  </a:lnTo>
                  <a:lnTo>
                    <a:pt x="115556" y="91110"/>
                  </a:lnTo>
                  <a:lnTo>
                    <a:pt x="134044" y="70539"/>
                  </a:lnTo>
                  <a:lnTo>
                    <a:pt x="155617" y="52901"/>
                  </a:lnTo>
                  <a:lnTo>
                    <a:pt x="164861" y="47026"/>
                  </a:lnTo>
                  <a:lnTo>
                    <a:pt x="177185" y="47026"/>
                  </a:lnTo>
                  <a:lnTo>
                    <a:pt x="181807" y="44084"/>
                  </a:lnTo>
                  <a:lnTo>
                    <a:pt x="184892" y="41147"/>
                  </a:lnTo>
                  <a:lnTo>
                    <a:pt x="189514" y="41147"/>
                  </a:lnTo>
                  <a:lnTo>
                    <a:pt x="194136" y="44084"/>
                  </a:lnTo>
                  <a:lnTo>
                    <a:pt x="208002" y="44084"/>
                  </a:lnTo>
                  <a:lnTo>
                    <a:pt x="214161" y="41147"/>
                  </a:lnTo>
                  <a:lnTo>
                    <a:pt x="221868" y="38209"/>
                  </a:lnTo>
                  <a:lnTo>
                    <a:pt x="228032" y="38209"/>
                  </a:lnTo>
                  <a:lnTo>
                    <a:pt x="232655" y="38209"/>
                  </a:lnTo>
                  <a:lnTo>
                    <a:pt x="238814" y="38209"/>
                  </a:lnTo>
                  <a:lnTo>
                    <a:pt x="246521" y="41147"/>
                  </a:lnTo>
                  <a:close/>
                </a:path>
              </a:pathLst>
            </a:custGeom>
            <a:solidFill>
              <a:srgbClr val="CCCCFF"/>
            </a:solidFill>
            <a:ln w="0" cap="flat" cmpd="sng" algn="ctr">
              <a:solidFill>
                <a:srgbClr val="CCCC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4997955" y="2165811"/>
              <a:ext cx="66670" cy="82537"/>
            </a:xfrm>
            <a:custGeom>
              <a:avLst/>
              <a:gdLst/>
              <a:ahLst/>
              <a:cxnLst/>
              <a:rect l="0" t="0" r="0" b="0"/>
              <a:pathLst>
                <a:path w="66252" h="82293">
                  <a:moveTo>
                    <a:pt x="23110" y="29392"/>
                  </a:moveTo>
                  <a:lnTo>
                    <a:pt x="23110" y="32329"/>
                  </a:lnTo>
                  <a:lnTo>
                    <a:pt x="24652" y="32329"/>
                  </a:lnTo>
                  <a:lnTo>
                    <a:pt x="27732" y="35267"/>
                  </a:lnTo>
                  <a:lnTo>
                    <a:pt x="29274" y="35267"/>
                  </a:lnTo>
                  <a:lnTo>
                    <a:pt x="30812" y="35267"/>
                  </a:lnTo>
                  <a:lnTo>
                    <a:pt x="33897" y="35267"/>
                  </a:lnTo>
                  <a:lnTo>
                    <a:pt x="36976" y="32329"/>
                  </a:lnTo>
                  <a:lnTo>
                    <a:pt x="40056" y="32329"/>
                  </a:lnTo>
                  <a:lnTo>
                    <a:pt x="40056" y="29392"/>
                  </a:lnTo>
                  <a:lnTo>
                    <a:pt x="43141" y="29392"/>
                  </a:lnTo>
                  <a:lnTo>
                    <a:pt x="44678" y="32329"/>
                  </a:lnTo>
                  <a:lnTo>
                    <a:pt x="44678" y="35267"/>
                  </a:lnTo>
                  <a:lnTo>
                    <a:pt x="43141" y="38209"/>
                  </a:lnTo>
                  <a:lnTo>
                    <a:pt x="41598" y="38209"/>
                  </a:lnTo>
                  <a:lnTo>
                    <a:pt x="41598" y="41146"/>
                  </a:lnTo>
                  <a:lnTo>
                    <a:pt x="40056" y="44084"/>
                  </a:lnTo>
                  <a:lnTo>
                    <a:pt x="41598" y="49963"/>
                  </a:lnTo>
                  <a:lnTo>
                    <a:pt x="43141" y="52900"/>
                  </a:lnTo>
                  <a:lnTo>
                    <a:pt x="57007" y="52900"/>
                  </a:lnTo>
                  <a:lnTo>
                    <a:pt x="60086" y="49963"/>
                  </a:lnTo>
                  <a:lnTo>
                    <a:pt x="63171" y="52900"/>
                  </a:lnTo>
                  <a:lnTo>
                    <a:pt x="64709" y="52900"/>
                  </a:lnTo>
                  <a:lnTo>
                    <a:pt x="66251" y="61722"/>
                  </a:lnTo>
                  <a:lnTo>
                    <a:pt x="61629" y="70538"/>
                  </a:lnTo>
                  <a:lnTo>
                    <a:pt x="61629" y="76413"/>
                  </a:lnTo>
                  <a:lnTo>
                    <a:pt x="60086" y="79355"/>
                  </a:lnTo>
                  <a:lnTo>
                    <a:pt x="57007" y="82292"/>
                  </a:lnTo>
                  <a:lnTo>
                    <a:pt x="43141" y="82292"/>
                  </a:lnTo>
                  <a:lnTo>
                    <a:pt x="36976" y="79355"/>
                  </a:lnTo>
                  <a:lnTo>
                    <a:pt x="30812" y="73476"/>
                  </a:lnTo>
                  <a:lnTo>
                    <a:pt x="30812" y="70538"/>
                  </a:lnTo>
                  <a:lnTo>
                    <a:pt x="29274" y="70538"/>
                  </a:lnTo>
                  <a:lnTo>
                    <a:pt x="30812" y="67596"/>
                  </a:lnTo>
                  <a:lnTo>
                    <a:pt x="30812" y="64659"/>
                  </a:lnTo>
                  <a:lnTo>
                    <a:pt x="33897" y="61722"/>
                  </a:lnTo>
                  <a:lnTo>
                    <a:pt x="36976" y="61722"/>
                  </a:lnTo>
                  <a:lnTo>
                    <a:pt x="36976" y="55842"/>
                  </a:lnTo>
                  <a:lnTo>
                    <a:pt x="36976" y="52900"/>
                  </a:lnTo>
                  <a:lnTo>
                    <a:pt x="40056" y="52900"/>
                  </a:lnTo>
                  <a:lnTo>
                    <a:pt x="36976" y="52900"/>
                  </a:lnTo>
                  <a:lnTo>
                    <a:pt x="36976" y="49963"/>
                  </a:lnTo>
                  <a:lnTo>
                    <a:pt x="36976" y="44084"/>
                  </a:lnTo>
                  <a:lnTo>
                    <a:pt x="27732" y="44084"/>
                  </a:lnTo>
                  <a:lnTo>
                    <a:pt x="26190" y="41146"/>
                  </a:lnTo>
                  <a:lnTo>
                    <a:pt x="23110" y="41146"/>
                  </a:lnTo>
                  <a:lnTo>
                    <a:pt x="23110" y="49963"/>
                  </a:lnTo>
                  <a:lnTo>
                    <a:pt x="24652" y="52900"/>
                  </a:lnTo>
                  <a:lnTo>
                    <a:pt x="24652" y="61722"/>
                  </a:lnTo>
                  <a:lnTo>
                    <a:pt x="20030" y="52900"/>
                  </a:lnTo>
                  <a:lnTo>
                    <a:pt x="20030" y="49963"/>
                  </a:lnTo>
                  <a:lnTo>
                    <a:pt x="18488" y="49963"/>
                  </a:lnTo>
                  <a:lnTo>
                    <a:pt x="18488" y="41146"/>
                  </a:lnTo>
                  <a:lnTo>
                    <a:pt x="16946" y="41146"/>
                  </a:lnTo>
                  <a:lnTo>
                    <a:pt x="15404" y="41146"/>
                  </a:lnTo>
                  <a:lnTo>
                    <a:pt x="15404" y="38209"/>
                  </a:lnTo>
                  <a:lnTo>
                    <a:pt x="13866" y="38209"/>
                  </a:lnTo>
                  <a:lnTo>
                    <a:pt x="10781" y="38209"/>
                  </a:lnTo>
                  <a:lnTo>
                    <a:pt x="7702" y="38209"/>
                  </a:lnTo>
                  <a:lnTo>
                    <a:pt x="7702" y="41146"/>
                  </a:lnTo>
                  <a:lnTo>
                    <a:pt x="4622" y="44084"/>
                  </a:lnTo>
                  <a:lnTo>
                    <a:pt x="4622" y="49963"/>
                  </a:lnTo>
                  <a:lnTo>
                    <a:pt x="3080" y="52900"/>
                  </a:lnTo>
                  <a:lnTo>
                    <a:pt x="3080" y="55842"/>
                  </a:lnTo>
                  <a:lnTo>
                    <a:pt x="0" y="52900"/>
                  </a:lnTo>
                  <a:lnTo>
                    <a:pt x="0" y="41146"/>
                  </a:lnTo>
                  <a:lnTo>
                    <a:pt x="3080" y="41146"/>
                  </a:lnTo>
                  <a:lnTo>
                    <a:pt x="4622" y="38209"/>
                  </a:lnTo>
                  <a:lnTo>
                    <a:pt x="7702" y="35267"/>
                  </a:lnTo>
                  <a:lnTo>
                    <a:pt x="10781" y="32329"/>
                  </a:lnTo>
                  <a:lnTo>
                    <a:pt x="12324" y="32329"/>
                  </a:lnTo>
                  <a:lnTo>
                    <a:pt x="15404" y="32329"/>
                  </a:lnTo>
                  <a:lnTo>
                    <a:pt x="18488" y="29392"/>
                  </a:lnTo>
                  <a:lnTo>
                    <a:pt x="18488" y="23513"/>
                  </a:lnTo>
                  <a:lnTo>
                    <a:pt x="23110" y="23513"/>
                  </a:lnTo>
                  <a:lnTo>
                    <a:pt x="24652" y="23513"/>
                  </a:lnTo>
                  <a:lnTo>
                    <a:pt x="27732" y="23513"/>
                  </a:lnTo>
                  <a:lnTo>
                    <a:pt x="29274" y="26450"/>
                  </a:lnTo>
                  <a:lnTo>
                    <a:pt x="29274" y="11754"/>
                  </a:lnTo>
                  <a:lnTo>
                    <a:pt x="27732" y="8817"/>
                  </a:lnTo>
                  <a:lnTo>
                    <a:pt x="26190" y="2937"/>
                  </a:lnTo>
                  <a:lnTo>
                    <a:pt x="23110" y="2937"/>
                  </a:lnTo>
                  <a:lnTo>
                    <a:pt x="23110" y="8817"/>
                  </a:lnTo>
                  <a:lnTo>
                    <a:pt x="18488" y="8817"/>
                  </a:lnTo>
                  <a:lnTo>
                    <a:pt x="13866" y="11754"/>
                  </a:lnTo>
                  <a:lnTo>
                    <a:pt x="10781" y="17633"/>
                  </a:lnTo>
                  <a:lnTo>
                    <a:pt x="10781" y="26450"/>
                  </a:lnTo>
                  <a:lnTo>
                    <a:pt x="10781" y="17633"/>
                  </a:lnTo>
                  <a:lnTo>
                    <a:pt x="16946" y="2937"/>
                  </a:lnTo>
                  <a:lnTo>
                    <a:pt x="23110" y="0"/>
                  </a:lnTo>
                  <a:lnTo>
                    <a:pt x="26190" y="0"/>
                  </a:lnTo>
                  <a:lnTo>
                    <a:pt x="29274" y="2937"/>
                  </a:lnTo>
                  <a:lnTo>
                    <a:pt x="33897" y="11754"/>
                  </a:lnTo>
                  <a:lnTo>
                    <a:pt x="33897" y="17633"/>
                  </a:lnTo>
                  <a:lnTo>
                    <a:pt x="33897" y="23513"/>
                  </a:lnTo>
                  <a:lnTo>
                    <a:pt x="33897" y="29392"/>
                  </a:lnTo>
                  <a:lnTo>
                    <a:pt x="30812" y="29392"/>
                  </a:lnTo>
                  <a:lnTo>
                    <a:pt x="29274" y="29392"/>
                  </a:lnTo>
                  <a:lnTo>
                    <a:pt x="24652" y="2939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5940860" y="2165811"/>
              <a:ext cx="444467" cy="1222175"/>
            </a:xfrm>
            <a:custGeom>
              <a:avLst/>
              <a:gdLst/>
              <a:ahLst/>
              <a:cxnLst/>
              <a:rect l="0" t="0" r="0" b="0"/>
              <a:pathLst>
                <a:path w="445281" h="1222646">
                  <a:moveTo>
                    <a:pt x="200298" y="94051"/>
                  </a:moveTo>
                  <a:lnTo>
                    <a:pt x="204920" y="91110"/>
                  </a:lnTo>
                  <a:lnTo>
                    <a:pt x="208005" y="85230"/>
                  </a:lnTo>
                  <a:lnTo>
                    <a:pt x="209542" y="82293"/>
                  </a:lnTo>
                  <a:lnTo>
                    <a:pt x="212627" y="79355"/>
                  </a:lnTo>
                  <a:lnTo>
                    <a:pt x="218786" y="67597"/>
                  </a:lnTo>
                  <a:lnTo>
                    <a:pt x="221871" y="64659"/>
                  </a:lnTo>
                  <a:lnTo>
                    <a:pt x="232658" y="102868"/>
                  </a:lnTo>
                  <a:lnTo>
                    <a:pt x="246524" y="149890"/>
                  </a:lnTo>
                  <a:lnTo>
                    <a:pt x="248061" y="161648"/>
                  </a:lnTo>
                  <a:lnTo>
                    <a:pt x="235737" y="155769"/>
                  </a:lnTo>
                  <a:lnTo>
                    <a:pt x="223409" y="152832"/>
                  </a:lnTo>
                  <a:lnTo>
                    <a:pt x="208005" y="152832"/>
                  </a:lnTo>
                  <a:lnTo>
                    <a:pt x="201840" y="152832"/>
                  </a:lnTo>
                  <a:lnTo>
                    <a:pt x="194138" y="155769"/>
                  </a:lnTo>
                  <a:lnTo>
                    <a:pt x="192596" y="158706"/>
                  </a:lnTo>
                  <a:lnTo>
                    <a:pt x="192596" y="170465"/>
                  </a:lnTo>
                  <a:lnTo>
                    <a:pt x="191054" y="176344"/>
                  </a:lnTo>
                  <a:lnTo>
                    <a:pt x="191054" y="179282"/>
                  </a:lnTo>
                  <a:lnTo>
                    <a:pt x="192596" y="188099"/>
                  </a:lnTo>
                  <a:lnTo>
                    <a:pt x="192596" y="191036"/>
                  </a:lnTo>
                  <a:lnTo>
                    <a:pt x="228031" y="223366"/>
                  </a:lnTo>
                  <a:lnTo>
                    <a:pt x="235737" y="226308"/>
                  </a:lnTo>
                  <a:lnTo>
                    <a:pt x="244982" y="229245"/>
                  </a:lnTo>
                  <a:lnTo>
                    <a:pt x="254226" y="226308"/>
                  </a:lnTo>
                  <a:lnTo>
                    <a:pt x="257306" y="252758"/>
                  </a:lnTo>
                  <a:lnTo>
                    <a:pt x="254226" y="326234"/>
                  </a:lnTo>
                  <a:lnTo>
                    <a:pt x="251146" y="323297"/>
                  </a:lnTo>
                  <a:lnTo>
                    <a:pt x="244982" y="326234"/>
                  </a:lnTo>
                  <a:lnTo>
                    <a:pt x="240360" y="335051"/>
                  </a:lnTo>
                  <a:lnTo>
                    <a:pt x="237280" y="337989"/>
                  </a:lnTo>
                  <a:lnTo>
                    <a:pt x="234195" y="343868"/>
                  </a:lnTo>
                  <a:lnTo>
                    <a:pt x="234195" y="361502"/>
                  </a:lnTo>
                  <a:lnTo>
                    <a:pt x="235737" y="364443"/>
                  </a:lnTo>
                  <a:lnTo>
                    <a:pt x="235737" y="376198"/>
                  </a:lnTo>
                  <a:lnTo>
                    <a:pt x="232658" y="379135"/>
                  </a:lnTo>
                  <a:lnTo>
                    <a:pt x="228031" y="382077"/>
                  </a:lnTo>
                  <a:lnTo>
                    <a:pt x="228031" y="385015"/>
                  </a:lnTo>
                  <a:lnTo>
                    <a:pt x="231115" y="393831"/>
                  </a:lnTo>
                  <a:lnTo>
                    <a:pt x="234195" y="399711"/>
                  </a:lnTo>
                  <a:lnTo>
                    <a:pt x="240360" y="405590"/>
                  </a:lnTo>
                  <a:lnTo>
                    <a:pt x="244982" y="405590"/>
                  </a:lnTo>
                  <a:lnTo>
                    <a:pt x="249604" y="411465"/>
                  </a:lnTo>
                  <a:lnTo>
                    <a:pt x="254226" y="402648"/>
                  </a:lnTo>
                  <a:lnTo>
                    <a:pt x="258848" y="402648"/>
                  </a:lnTo>
                  <a:lnTo>
                    <a:pt x="261928" y="402648"/>
                  </a:lnTo>
                  <a:lnTo>
                    <a:pt x="265012" y="405590"/>
                  </a:lnTo>
                  <a:lnTo>
                    <a:pt x="268092" y="411465"/>
                  </a:lnTo>
                  <a:lnTo>
                    <a:pt x="274257" y="417344"/>
                  </a:lnTo>
                  <a:lnTo>
                    <a:pt x="278879" y="420282"/>
                  </a:lnTo>
                  <a:lnTo>
                    <a:pt x="289665" y="420282"/>
                  </a:lnTo>
                  <a:lnTo>
                    <a:pt x="294287" y="420282"/>
                  </a:lnTo>
                  <a:lnTo>
                    <a:pt x="305069" y="420282"/>
                  </a:lnTo>
                  <a:lnTo>
                    <a:pt x="309696" y="420282"/>
                  </a:lnTo>
                  <a:lnTo>
                    <a:pt x="314318" y="417344"/>
                  </a:lnTo>
                  <a:lnTo>
                    <a:pt x="322020" y="411465"/>
                  </a:lnTo>
                  <a:lnTo>
                    <a:pt x="328184" y="390894"/>
                  </a:lnTo>
                  <a:lnTo>
                    <a:pt x="332807" y="385015"/>
                  </a:lnTo>
                  <a:lnTo>
                    <a:pt x="332807" y="364443"/>
                  </a:lnTo>
                  <a:lnTo>
                    <a:pt x="328184" y="361502"/>
                  </a:lnTo>
                  <a:lnTo>
                    <a:pt x="322020" y="361502"/>
                  </a:lnTo>
                  <a:lnTo>
                    <a:pt x="317398" y="358564"/>
                  </a:lnTo>
                  <a:lnTo>
                    <a:pt x="314318" y="358564"/>
                  </a:lnTo>
                  <a:lnTo>
                    <a:pt x="308154" y="355627"/>
                  </a:lnTo>
                  <a:lnTo>
                    <a:pt x="303532" y="355627"/>
                  </a:lnTo>
                  <a:lnTo>
                    <a:pt x="298909" y="355627"/>
                  </a:lnTo>
                  <a:lnTo>
                    <a:pt x="294287" y="355627"/>
                  </a:lnTo>
                  <a:lnTo>
                    <a:pt x="265012" y="332114"/>
                  </a:lnTo>
                  <a:lnTo>
                    <a:pt x="265012" y="311538"/>
                  </a:lnTo>
                  <a:lnTo>
                    <a:pt x="261928" y="308601"/>
                  </a:lnTo>
                  <a:lnTo>
                    <a:pt x="261928" y="299784"/>
                  </a:lnTo>
                  <a:lnTo>
                    <a:pt x="265012" y="293905"/>
                  </a:lnTo>
                  <a:lnTo>
                    <a:pt x="265012" y="290967"/>
                  </a:lnTo>
                  <a:lnTo>
                    <a:pt x="261928" y="202795"/>
                  </a:lnTo>
                  <a:lnTo>
                    <a:pt x="258848" y="188099"/>
                  </a:lnTo>
                  <a:lnTo>
                    <a:pt x="257306" y="170465"/>
                  </a:lnTo>
                  <a:lnTo>
                    <a:pt x="255768" y="161648"/>
                  </a:lnTo>
                  <a:lnTo>
                    <a:pt x="255768" y="155769"/>
                  </a:lnTo>
                  <a:lnTo>
                    <a:pt x="254226" y="146952"/>
                  </a:lnTo>
                  <a:lnTo>
                    <a:pt x="254226" y="138135"/>
                  </a:lnTo>
                  <a:lnTo>
                    <a:pt x="248061" y="117560"/>
                  </a:lnTo>
                  <a:lnTo>
                    <a:pt x="234195" y="91110"/>
                  </a:lnTo>
                  <a:lnTo>
                    <a:pt x="228031" y="67597"/>
                  </a:lnTo>
                  <a:lnTo>
                    <a:pt x="228031" y="41146"/>
                  </a:lnTo>
                  <a:lnTo>
                    <a:pt x="234195" y="29392"/>
                  </a:lnTo>
                  <a:lnTo>
                    <a:pt x="248061" y="14696"/>
                  </a:lnTo>
                  <a:lnTo>
                    <a:pt x="251146" y="11754"/>
                  </a:lnTo>
                  <a:lnTo>
                    <a:pt x="255768" y="8817"/>
                  </a:lnTo>
                  <a:lnTo>
                    <a:pt x="268092" y="8817"/>
                  </a:lnTo>
                  <a:lnTo>
                    <a:pt x="271177" y="8817"/>
                  </a:lnTo>
                  <a:lnTo>
                    <a:pt x="317398" y="52900"/>
                  </a:lnTo>
                  <a:lnTo>
                    <a:pt x="334344" y="67597"/>
                  </a:lnTo>
                  <a:lnTo>
                    <a:pt x="337429" y="70539"/>
                  </a:lnTo>
                  <a:lnTo>
                    <a:pt x="340508" y="61722"/>
                  </a:lnTo>
                  <a:lnTo>
                    <a:pt x="358997" y="8817"/>
                  </a:lnTo>
                  <a:lnTo>
                    <a:pt x="363619" y="0"/>
                  </a:lnTo>
                  <a:lnTo>
                    <a:pt x="368241" y="0"/>
                  </a:lnTo>
                  <a:lnTo>
                    <a:pt x="371326" y="2937"/>
                  </a:lnTo>
                  <a:lnTo>
                    <a:pt x="371326" y="11754"/>
                  </a:lnTo>
                  <a:lnTo>
                    <a:pt x="371326" y="17633"/>
                  </a:lnTo>
                  <a:lnTo>
                    <a:pt x="371326" y="26450"/>
                  </a:lnTo>
                  <a:lnTo>
                    <a:pt x="377485" y="44084"/>
                  </a:lnTo>
                  <a:lnTo>
                    <a:pt x="406760" y="105806"/>
                  </a:lnTo>
                  <a:lnTo>
                    <a:pt x="412925" y="132256"/>
                  </a:lnTo>
                  <a:lnTo>
                    <a:pt x="412925" y="146952"/>
                  </a:lnTo>
                  <a:lnTo>
                    <a:pt x="402138" y="199853"/>
                  </a:lnTo>
                  <a:lnTo>
                    <a:pt x="389814" y="246879"/>
                  </a:lnTo>
                  <a:lnTo>
                    <a:pt x="365161" y="343868"/>
                  </a:lnTo>
                  <a:lnTo>
                    <a:pt x="355917" y="390894"/>
                  </a:lnTo>
                  <a:lnTo>
                    <a:pt x="349753" y="437920"/>
                  </a:lnTo>
                  <a:lnTo>
                    <a:pt x="346673" y="487883"/>
                  </a:lnTo>
                  <a:lnTo>
                    <a:pt x="348215" y="537846"/>
                  </a:lnTo>
                  <a:lnTo>
                    <a:pt x="349753" y="543726"/>
                  </a:lnTo>
                  <a:lnTo>
                    <a:pt x="365161" y="567234"/>
                  </a:lnTo>
                  <a:lnTo>
                    <a:pt x="377485" y="576055"/>
                  </a:lnTo>
                  <a:lnTo>
                    <a:pt x="389814" y="576055"/>
                  </a:lnTo>
                  <a:lnTo>
                    <a:pt x="380570" y="593689"/>
                  </a:lnTo>
                  <a:lnTo>
                    <a:pt x="377485" y="599564"/>
                  </a:lnTo>
                  <a:lnTo>
                    <a:pt x="374406" y="608385"/>
                  </a:lnTo>
                  <a:lnTo>
                    <a:pt x="371326" y="623077"/>
                  </a:lnTo>
                  <a:lnTo>
                    <a:pt x="374406" y="655406"/>
                  </a:lnTo>
                  <a:lnTo>
                    <a:pt x="389814" y="664223"/>
                  </a:lnTo>
                  <a:lnTo>
                    <a:pt x="411382" y="670103"/>
                  </a:lnTo>
                  <a:lnTo>
                    <a:pt x="416005" y="670103"/>
                  </a:lnTo>
                  <a:lnTo>
                    <a:pt x="426791" y="667165"/>
                  </a:lnTo>
                  <a:lnTo>
                    <a:pt x="428333" y="664223"/>
                  </a:lnTo>
                  <a:lnTo>
                    <a:pt x="431413" y="661286"/>
                  </a:lnTo>
                  <a:lnTo>
                    <a:pt x="439120" y="655406"/>
                  </a:lnTo>
                  <a:lnTo>
                    <a:pt x="442200" y="646590"/>
                  </a:lnTo>
                  <a:lnTo>
                    <a:pt x="443742" y="640710"/>
                  </a:lnTo>
                  <a:lnTo>
                    <a:pt x="443742" y="626019"/>
                  </a:lnTo>
                  <a:lnTo>
                    <a:pt x="440657" y="605443"/>
                  </a:lnTo>
                  <a:lnTo>
                    <a:pt x="437578" y="599564"/>
                  </a:lnTo>
                  <a:lnTo>
                    <a:pt x="437578" y="581930"/>
                  </a:lnTo>
                  <a:lnTo>
                    <a:pt x="428333" y="573113"/>
                  </a:lnTo>
                  <a:lnTo>
                    <a:pt x="426791" y="573113"/>
                  </a:lnTo>
                  <a:lnTo>
                    <a:pt x="431413" y="573113"/>
                  </a:lnTo>
                  <a:lnTo>
                    <a:pt x="434498" y="567234"/>
                  </a:lnTo>
                  <a:lnTo>
                    <a:pt x="439120" y="567234"/>
                  </a:lnTo>
                  <a:lnTo>
                    <a:pt x="443742" y="567234"/>
                  </a:lnTo>
                  <a:lnTo>
                    <a:pt x="445280" y="567234"/>
                  </a:lnTo>
                  <a:lnTo>
                    <a:pt x="443742" y="626019"/>
                  </a:lnTo>
                  <a:lnTo>
                    <a:pt x="437578" y="723008"/>
                  </a:lnTo>
                  <a:lnTo>
                    <a:pt x="428333" y="884652"/>
                  </a:lnTo>
                  <a:lnTo>
                    <a:pt x="423711" y="949311"/>
                  </a:lnTo>
                  <a:lnTo>
                    <a:pt x="416005" y="978703"/>
                  </a:lnTo>
                  <a:lnTo>
                    <a:pt x="416005" y="984583"/>
                  </a:lnTo>
                  <a:lnTo>
                    <a:pt x="420627" y="987520"/>
                  </a:lnTo>
                  <a:lnTo>
                    <a:pt x="420627" y="993400"/>
                  </a:lnTo>
                  <a:lnTo>
                    <a:pt x="412925" y="993400"/>
                  </a:lnTo>
                  <a:lnTo>
                    <a:pt x="406760" y="996337"/>
                  </a:lnTo>
                  <a:lnTo>
                    <a:pt x="385192" y="996337"/>
                  </a:lnTo>
                  <a:lnTo>
                    <a:pt x="382107" y="993400"/>
                  </a:lnTo>
                  <a:lnTo>
                    <a:pt x="374406" y="993400"/>
                  </a:lnTo>
                  <a:lnTo>
                    <a:pt x="374406" y="999274"/>
                  </a:lnTo>
                  <a:lnTo>
                    <a:pt x="371326" y="1008091"/>
                  </a:lnTo>
                  <a:lnTo>
                    <a:pt x="366704" y="1013970"/>
                  </a:lnTo>
                  <a:lnTo>
                    <a:pt x="365161" y="1016913"/>
                  </a:lnTo>
                  <a:lnTo>
                    <a:pt x="362082" y="1019850"/>
                  </a:lnTo>
                  <a:lnTo>
                    <a:pt x="358997" y="1031604"/>
                  </a:lnTo>
                  <a:lnTo>
                    <a:pt x="358997" y="1037483"/>
                  </a:lnTo>
                  <a:lnTo>
                    <a:pt x="357459" y="1049242"/>
                  </a:lnTo>
                  <a:lnTo>
                    <a:pt x="357459" y="1055117"/>
                  </a:lnTo>
                  <a:lnTo>
                    <a:pt x="360539" y="1069813"/>
                  </a:lnTo>
                  <a:lnTo>
                    <a:pt x="366704" y="1087447"/>
                  </a:lnTo>
                  <a:lnTo>
                    <a:pt x="374406" y="1090389"/>
                  </a:lnTo>
                  <a:lnTo>
                    <a:pt x="383650" y="1090389"/>
                  </a:lnTo>
                  <a:lnTo>
                    <a:pt x="388272" y="1090389"/>
                  </a:lnTo>
                  <a:lnTo>
                    <a:pt x="392894" y="1084509"/>
                  </a:lnTo>
                  <a:lnTo>
                    <a:pt x="395979" y="1078630"/>
                  </a:lnTo>
                  <a:lnTo>
                    <a:pt x="397516" y="1072751"/>
                  </a:lnTo>
                  <a:lnTo>
                    <a:pt x="400601" y="1066876"/>
                  </a:lnTo>
                  <a:lnTo>
                    <a:pt x="405223" y="1063934"/>
                  </a:lnTo>
                  <a:lnTo>
                    <a:pt x="409845" y="1058059"/>
                  </a:lnTo>
                  <a:lnTo>
                    <a:pt x="412925" y="1063934"/>
                  </a:lnTo>
                  <a:lnTo>
                    <a:pt x="416005" y="1152106"/>
                  </a:lnTo>
                  <a:lnTo>
                    <a:pt x="408303" y="1163865"/>
                  </a:lnTo>
                  <a:lnTo>
                    <a:pt x="403681" y="1163865"/>
                  </a:lnTo>
                  <a:lnTo>
                    <a:pt x="399058" y="1166802"/>
                  </a:lnTo>
                  <a:lnTo>
                    <a:pt x="394436" y="1169740"/>
                  </a:lnTo>
                  <a:lnTo>
                    <a:pt x="389814" y="1172682"/>
                  </a:lnTo>
                  <a:lnTo>
                    <a:pt x="377485" y="1175619"/>
                  </a:lnTo>
                  <a:lnTo>
                    <a:pt x="355917" y="1178557"/>
                  </a:lnTo>
                  <a:lnTo>
                    <a:pt x="354375" y="1175619"/>
                  </a:lnTo>
                  <a:lnTo>
                    <a:pt x="354375" y="1155044"/>
                  </a:lnTo>
                  <a:lnTo>
                    <a:pt x="352837" y="1152106"/>
                  </a:lnTo>
                  <a:lnTo>
                    <a:pt x="346673" y="1163865"/>
                  </a:lnTo>
                  <a:lnTo>
                    <a:pt x="346673" y="1178557"/>
                  </a:lnTo>
                  <a:lnTo>
                    <a:pt x="348215" y="1181499"/>
                  </a:lnTo>
                  <a:lnTo>
                    <a:pt x="345131" y="1190315"/>
                  </a:lnTo>
                  <a:lnTo>
                    <a:pt x="342051" y="1196195"/>
                  </a:lnTo>
                  <a:lnTo>
                    <a:pt x="308154" y="1199132"/>
                  </a:lnTo>
                  <a:lnTo>
                    <a:pt x="244982" y="1199132"/>
                  </a:lnTo>
                  <a:lnTo>
                    <a:pt x="191054" y="1216765"/>
                  </a:lnTo>
                  <a:lnTo>
                    <a:pt x="184890" y="1219703"/>
                  </a:lnTo>
                  <a:lnTo>
                    <a:pt x="172565" y="1222645"/>
                  </a:lnTo>
                  <a:lnTo>
                    <a:pt x="166401" y="1222645"/>
                  </a:lnTo>
                  <a:lnTo>
                    <a:pt x="158699" y="1219703"/>
                  </a:lnTo>
                  <a:lnTo>
                    <a:pt x="158699" y="1207949"/>
                  </a:lnTo>
                  <a:lnTo>
                    <a:pt x="166401" y="1149169"/>
                  </a:lnTo>
                  <a:lnTo>
                    <a:pt x="172565" y="1128593"/>
                  </a:lnTo>
                  <a:lnTo>
                    <a:pt x="169486" y="1128593"/>
                  </a:lnTo>
                  <a:lnTo>
                    <a:pt x="164863" y="1137410"/>
                  </a:lnTo>
                  <a:lnTo>
                    <a:pt x="158699" y="1152106"/>
                  </a:lnTo>
                  <a:lnTo>
                    <a:pt x="158699" y="1163865"/>
                  </a:lnTo>
                  <a:lnTo>
                    <a:pt x="152535" y="1187373"/>
                  </a:lnTo>
                  <a:lnTo>
                    <a:pt x="152535" y="1196195"/>
                  </a:lnTo>
                  <a:lnTo>
                    <a:pt x="149455" y="1207949"/>
                  </a:lnTo>
                  <a:lnTo>
                    <a:pt x="101691" y="1193253"/>
                  </a:lnTo>
                  <a:lnTo>
                    <a:pt x="86283" y="1187373"/>
                  </a:lnTo>
                  <a:lnTo>
                    <a:pt x="84740" y="1181499"/>
                  </a:lnTo>
                  <a:lnTo>
                    <a:pt x="84740" y="1175619"/>
                  </a:lnTo>
                  <a:lnTo>
                    <a:pt x="87825" y="1157986"/>
                  </a:lnTo>
                  <a:lnTo>
                    <a:pt x="90905" y="1152106"/>
                  </a:lnTo>
                  <a:lnTo>
                    <a:pt x="90905" y="1146227"/>
                  </a:lnTo>
                  <a:lnTo>
                    <a:pt x="92447" y="1137410"/>
                  </a:lnTo>
                  <a:lnTo>
                    <a:pt x="90905" y="1131535"/>
                  </a:lnTo>
                  <a:lnTo>
                    <a:pt x="87825" y="1131535"/>
                  </a:lnTo>
                  <a:lnTo>
                    <a:pt x="84740" y="1137410"/>
                  </a:lnTo>
                  <a:lnTo>
                    <a:pt x="78581" y="1163865"/>
                  </a:lnTo>
                  <a:lnTo>
                    <a:pt x="78581" y="1169740"/>
                  </a:lnTo>
                  <a:lnTo>
                    <a:pt x="75496" y="1184436"/>
                  </a:lnTo>
                  <a:lnTo>
                    <a:pt x="52386" y="1181499"/>
                  </a:lnTo>
                  <a:lnTo>
                    <a:pt x="52386" y="1169740"/>
                  </a:lnTo>
                  <a:lnTo>
                    <a:pt x="49306" y="1113897"/>
                  </a:lnTo>
                  <a:lnTo>
                    <a:pt x="49306" y="1069813"/>
                  </a:lnTo>
                  <a:lnTo>
                    <a:pt x="46221" y="1066876"/>
                  </a:lnTo>
                  <a:lnTo>
                    <a:pt x="52386" y="996337"/>
                  </a:lnTo>
                  <a:lnTo>
                    <a:pt x="63172" y="928740"/>
                  </a:lnTo>
                  <a:lnTo>
                    <a:pt x="70874" y="905227"/>
                  </a:lnTo>
                  <a:lnTo>
                    <a:pt x="83203" y="849385"/>
                  </a:lnTo>
                  <a:lnTo>
                    <a:pt x="89363" y="808238"/>
                  </a:lnTo>
                  <a:lnTo>
                    <a:pt x="93985" y="767092"/>
                  </a:lnTo>
                  <a:lnTo>
                    <a:pt x="101691" y="687736"/>
                  </a:lnTo>
                  <a:lnTo>
                    <a:pt x="101691" y="649531"/>
                  </a:lnTo>
                  <a:lnTo>
                    <a:pt x="101691" y="605443"/>
                  </a:lnTo>
                  <a:lnTo>
                    <a:pt x="103229" y="567234"/>
                  </a:lnTo>
                  <a:lnTo>
                    <a:pt x="109394" y="567234"/>
                  </a:lnTo>
                  <a:lnTo>
                    <a:pt x="115558" y="567234"/>
                  </a:lnTo>
                  <a:lnTo>
                    <a:pt x="121722" y="578993"/>
                  </a:lnTo>
                  <a:lnTo>
                    <a:pt x="123260" y="584872"/>
                  </a:lnTo>
                  <a:lnTo>
                    <a:pt x="127882" y="602506"/>
                  </a:lnTo>
                  <a:lnTo>
                    <a:pt x="130966" y="614260"/>
                  </a:lnTo>
                  <a:lnTo>
                    <a:pt x="137126" y="620139"/>
                  </a:lnTo>
                  <a:lnTo>
                    <a:pt x="141748" y="623077"/>
                  </a:lnTo>
                  <a:lnTo>
                    <a:pt x="146370" y="626019"/>
                  </a:lnTo>
                  <a:lnTo>
                    <a:pt x="169486" y="626019"/>
                  </a:lnTo>
                  <a:lnTo>
                    <a:pt x="180267" y="623077"/>
                  </a:lnTo>
                  <a:lnTo>
                    <a:pt x="186432" y="590747"/>
                  </a:lnTo>
                  <a:lnTo>
                    <a:pt x="186432" y="567234"/>
                  </a:lnTo>
                  <a:lnTo>
                    <a:pt x="184890" y="558417"/>
                  </a:lnTo>
                  <a:lnTo>
                    <a:pt x="175645" y="540784"/>
                  </a:lnTo>
                  <a:lnTo>
                    <a:pt x="164863" y="526087"/>
                  </a:lnTo>
                  <a:lnTo>
                    <a:pt x="161779" y="520213"/>
                  </a:lnTo>
                  <a:lnTo>
                    <a:pt x="161779" y="517271"/>
                  </a:lnTo>
                  <a:lnTo>
                    <a:pt x="161779" y="508454"/>
                  </a:lnTo>
                  <a:lnTo>
                    <a:pt x="158699" y="502579"/>
                  </a:lnTo>
                  <a:lnTo>
                    <a:pt x="150993" y="493758"/>
                  </a:lnTo>
                  <a:lnTo>
                    <a:pt x="144833" y="487883"/>
                  </a:lnTo>
                  <a:lnTo>
                    <a:pt x="137126" y="487883"/>
                  </a:lnTo>
                  <a:lnTo>
                    <a:pt x="134046" y="493758"/>
                  </a:lnTo>
                  <a:lnTo>
                    <a:pt x="109394" y="526087"/>
                  </a:lnTo>
                  <a:lnTo>
                    <a:pt x="109394" y="496700"/>
                  </a:lnTo>
                  <a:lnTo>
                    <a:pt x="109394" y="396773"/>
                  </a:lnTo>
                  <a:lnTo>
                    <a:pt x="118638" y="399711"/>
                  </a:lnTo>
                  <a:lnTo>
                    <a:pt x="191054" y="432040"/>
                  </a:lnTo>
                  <a:lnTo>
                    <a:pt x="192596" y="434978"/>
                  </a:lnTo>
                  <a:lnTo>
                    <a:pt x="197218" y="434978"/>
                  </a:lnTo>
                  <a:lnTo>
                    <a:pt x="191054" y="429103"/>
                  </a:lnTo>
                  <a:lnTo>
                    <a:pt x="166401" y="411465"/>
                  </a:lnTo>
                  <a:lnTo>
                    <a:pt x="140211" y="402648"/>
                  </a:lnTo>
                  <a:lnTo>
                    <a:pt x="129424" y="396773"/>
                  </a:lnTo>
                  <a:lnTo>
                    <a:pt x="123260" y="393831"/>
                  </a:lnTo>
                  <a:lnTo>
                    <a:pt x="118638" y="387956"/>
                  </a:lnTo>
                  <a:lnTo>
                    <a:pt x="109394" y="385015"/>
                  </a:lnTo>
                  <a:lnTo>
                    <a:pt x="109394" y="358564"/>
                  </a:lnTo>
                  <a:lnTo>
                    <a:pt x="101691" y="317418"/>
                  </a:lnTo>
                  <a:lnTo>
                    <a:pt x="98607" y="317418"/>
                  </a:lnTo>
                  <a:lnTo>
                    <a:pt x="95527" y="317418"/>
                  </a:lnTo>
                  <a:lnTo>
                    <a:pt x="95527" y="332114"/>
                  </a:lnTo>
                  <a:lnTo>
                    <a:pt x="101691" y="364443"/>
                  </a:lnTo>
                  <a:lnTo>
                    <a:pt x="101691" y="385015"/>
                  </a:lnTo>
                  <a:lnTo>
                    <a:pt x="95527" y="405590"/>
                  </a:lnTo>
                  <a:lnTo>
                    <a:pt x="92447" y="405590"/>
                  </a:lnTo>
                  <a:lnTo>
                    <a:pt x="89363" y="402648"/>
                  </a:lnTo>
                  <a:lnTo>
                    <a:pt x="87825" y="402648"/>
                  </a:lnTo>
                  <a:lnTo>
                    <a:pt x="86283" y="399711"/>
                  </a:lnTo>
                  <a:lnTo>
                    <a:pt x="83203" y="396773"/>
                  </a:lnTo>
                  <a:lnTo>
                    <a:pt x="81661" y="396773"/>
                  </a:lnTo>
                  <a:lnTo>
                    <a:pt x="75496" y="399711"/>
                  </a:lnTo>
                  <a:lnTo>
                    <a:pt x="70874" y="402648"/>
                  </a:lnTo>
                  <a:lnTo>
                    <a:pt x="63172" y="417344"/>
                  </a:lnTo>
                  <a:lnTo>
                    <a:pt x="58550" y="420282"/>
                  </a:lnTo>
                  <a:lnTo>
                    <a:pt x="57008" y="429103"/>
                  </a:lnTo>
                  <a:lnTo>
                    <a:pt x="52386" y="434978"/>
                  </a:lnTo>
                  <a:lnTo>
                    <a:pt x="52386" y="440857"/>
                  </a:lnTo>
                  <a:lnTo>
                    <a:pt x="52386" y="446736"/>
                  </a:lnTo>
                  <a:lnTo>
                    <a:pt x="52386" y="458491"/>
                  </a:lnTo>
                  <a:lnTo>
                    <a:pt x="60088" y="473187"/>
                  </a:lnTo>
                  <a:lnTo>
                    <a:pt x="77039" y="482004"/>
                  </a:lnTo>
                  <a:lnTo>
                    <a:pt x="101691" y="493758"/>
                  </a:lnTo>
                  <a:lnTo>
                    <a:pt x="98607" y="517271"/>
                  </a:lnTo>
                  <a:lnTo>
                    <a:pt x="93985" y="590747"/>
                  </a:lnTo>
                  <a:lnTo>
                    <a:pt x="93985" y="640710"/>
                  </a:lnTo>
                  <a:lnTo>
                    <a:pt x="90905" y="687736"/>
                  </a:lnTo>
                  <a:lnTo>
                    <a:pt x="83203" y="684799"/>
                  </a:lnTo>
                  <a:lnTo>
                    <a:pt x="32355" y="675982"/>
                  </a:lnTo>
                  <a:lnTo>
                    <a:pt x="24653" y="675982"/>
                  </a:lnTo>
                  <a:lnTo>
                    <a:pt x="24653" y="667165"/>
                  </a:lnTo>
                  <a:lnTo>
                    <a:pt x="26190" y="661286"/>
                  </a:lnTo>
                  <a:lnTo>
                    <a:pt x="26190" y="649531"/>
                  </a:lnTo>
                  <a:lnTo>
                    <a:pt x="21569" y="640710"/>
                  </a:lnTo>
                  <a:lnTo>
                    <a:pt x="18489" y="634835"/>
                  </a:lnTo>
                  <a:lnTo>
                    <a:pt x="21569" y="578993"/>
                  </a:lnTo>
                  <a:lnTo>
                    <a:pt x="18489" y="578993"/>
                  </a:lnTo>
                  <a:lnTo>
                    <a:pt x="32355" y="578993"/>
                  </a:lnTo>
                  <a:lnTo>
                    <a:pt x="40062" y="576055"/>
                  </a:lnTo>
                  <a:lnTo>
                    <a:pt x="49306" y="576055"/>
                  </a:lnTo>
                  <a:lnTo>
                    <a:pt x="60088" y="567234"/>
                  </a:lnTo>
                  <a:lnTo>
                    <a:pt x="66252" y="564297"/>
                  </a:lnTo>
                  <a:lnTo>
                    <a:pt x="69332" y="558417"/>
                  </a:lnTo>
                  <a:lnTo>
                    <a:pt x="63172" y="549600"/>
                  </a:lnTo>
                  <a:lnTo>
                    <a:pt x="58550" y="537846"/>
                  </a:lnTo>
                  <a:lnTo>
                    <a:pt x="52386" y="523150"/>
                  </a:lnTo>
                  <a:lnTo>
                    <a:pt x="49306" y="520213"/>
                  </a:lnTo>
                  <a:lnTo>
                    <a:pt x="46221" y="517271"/>
                  </a:lnTo>
                  <a:lnTo>
                    <a:pt x="36977" y="511396"/>
                  </a:lnTo>
                  <a:lnTo>
                    <a:pt x="16946" y="505516"/>
                  </a:lnTo>
                  <a:lnTo>
                    <a:pt x="3080" y="511396"/>
                  </a:lnTo>
                  <a:lnTo>
                    <a:pt x="3080" y="508454"/>
                  </a:lnTo>
                  <a:lnTo>
                    <a:pt x="3080" y="505516"/>
                  </a:lnTo>
                  <a:lnTo>
                    <a:pt x="0" y="496700"/>
                  </a:lnTo>
                  <a:lnTo>
                    <a:pt x="3080" y="458491"/>
                  </a:lnTo>
                  <a:lnTo>
                    <a:pt x="10787" y="393831"/>
                  </a:lnTo>
                  <a:lnTo>
                    <a:pt x="20031" y="343868"/>
                  </a:lnTo>
                  <a:lnTo>
                    <a:pt x="26190" y="349747"/>
                  </a:lnTo>
                  <a:lnTo>
                    <a:pt x="36977" y="358564"/>
                  </a:lnTo>
                  <a:lnTo>
                    <a:pt x="60088" y="367381"/>
                  </a:lnTo>
                  <a:lnTo>
                    <a:pt x="75496" y="373260"/>
                  </a:lnTo>
                  <a:lnTo>
                    <a:pt x="80119" y="364443"/>
                  </a:lnTo>
                  <a:lnTo>
                    <a:pt x="86283" y="352685"/>
                  </a:lnTo>
                  <a:lnTo>
                    <a:pt x="87825" y="346805"/>
                  </a:lnTo>
                  <a:lnTo>
                    <a:pt x="87825" y="323297"/>
                  </a:lnTo>
                  <a:lnTo>
                    <a:pt x="86283" y="317418"/>
                  </a:lnTo>
                  <a:lnTo>
                    <a:pt x="83203" y="311538"/>
                  </a:lnTo>
                  <a:lnTo>
                    <a:pt x="73954" y="308601"/>
                  </a:lnTo>
                  <a:lnTo>
                    <a:pt x="72416" y="305659"/>
                  </a:lnTo>
                  <a:lnTo>
                    <a:pt x="69332" y="305659"/>
                  </a:lnTo>
                  <a:lnTo>
                    <a:pt x="66252" y="302721"/>
                  </a:lnTo>
                  <a:lnTo>
                    <a:pt x="66252" y="296842"/>
                  </a:lnTo>
                  <a:lnTo>
                    <a:pt x="60088" y="293905"/>
                  </a:lnTo>
                  <a:lnTo>
                    <a:pt x="57008" y="293905"/>
                  </a:lnTo>
                  <a:lnTo>
                    <a:pt x="52386" y="290967"/>
                  </a:lnTo>
                  <a:lnTo>
                    <a:pt x="44684" y="285088"/>
                  </a:lnTo>
                  <a:lnTo>
                    <a:pt x="29275" y="285088"/>
                  </a:lnTo>
                  <a:lnTo>
                    <a:pt x="24653" y="290967"/>
                  </a:lnTo>
                  <a:lnTo>
                    <a:pt x="24653" y="255696"/>
                  </a:lnTo>
                  <a:lnTo>
                    <a:pt x="29275" y="193978"/>
                  </a:lnTo>
                  <a:lnTo>
                    <a:pt x="27733" y="158706"/>
                  </a:lnTo>
                  <a:lnTo>
                    <a:pt x="36977" y="138135"/>
                  </a:lnTo>
                  <a:lnTo>
                    <a:pt x="63172" y="102868"/>
                  </a:lnTo>
                  <a:lnTo>
                    <a:pt x="81661" y="85230"/>
                  </a:lnTo>
                  <a:lnTo>
                    <a:pt x="81661" y="79355"/>
                  </a:lnTo>
                  <a:lnTo>
                    <a:pt x="83203" y="76413"/>
                  </a:lnTo>
                  <a:lnTo>
                    <a:pt x="89363" y="70539"/>
                  </a:lnTo>
                  <a:lnTo>
                    <a:pt x="90905" y="67597"/>
                  </a:lnTo>
                  <a:lnTo>
                    <a:pt x="93985" y="64659"/>
                  </a:lnTo>
                  <a:lnTo>
                    <a:pt x="98607" y="64659"/>
                  </a:lnTo>
                  <a:lnTo>
                    <a:pt x="98607" y="61722"/>
                  </a:lnTo>
                  <a:lnTo>
                    <a:pt x="106313" y="52900"/>
                  </a:lnTo>
                  <a:lnTo>
                    <a:pt x="129424" y="17633"/>
                  </a:lnTo>
                  <a:lnTo>
                    <a:pt x="141748" y="2937"/>
                  </a:lnTo>
                  <a:lnTo>
                    <a:pt x="149455" y="0"/>
                  </a:lnTo>
                  <a:lnTo>
                    <a:pt x="166401" y="23513"/>
                  </a:lnTo>
                  <a:lnTo>
                    <a:pt x="178730" y="44084"/>
                  </a:lnTo>
                  <a:close/>
                </a:path>
              </a:pathLst>
            </a:custGeom>
            <a:solidFill>
              <a:srgbClr val="AB7B4A"/>
            </a:solidFill>
            <a:ln w="0" cap="flat" cmpd="sng" algn="ctr">
              <a:solidFill>
                <a:srgbClr val="AB7B4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5804346" y="2207079"/>
              <a:ext cx="19049" cy="73013"/>
            </a:xfrm>
            <a:custGeom>
              <a:avLst/>
              <a:gdLst/>
              <a:ahLst/>
              <a:cxnLst/>
              <a:rect l="0" t="0" r="0" b="0"/>
              <a:pathLst>
                <a:path w="18489" h="73477">
                  <a:moveTo>
                    <a:pt x="18488" y="0"/>
                  </a:moveTo>
                  <a:lnTo>
                    <a:pt x="13866" y="11754"/>
                  </a:lnTo>
                  <a:lnTo>
                    <a:pt x="4622" y="35267"/>
                  </a:lnTo>
                  <a:lnTo>
                    <a:pt x="1542" y="52905"/>
                  </a:lnTo>
                  <a:lnTo>
                    <a:pt x="1542" y="73476"/>
                  </a:lnTo>
                  <a:lnTo>
                    <a:pt x="0" y="64660"/>
                  </a:lnTo>
                  <a:lnTo>
                    <a:pt x="0" y="44084"/>
                  </a:lnTo>
                  <a:lnTo>
                    <a:pt x="1542" y="35267"/>
                  </a:lnTo>
                  <a:lnTo>
                    <a:pt x="7702" y="14696"/>
                  </a:lnTo>
                  <a:lnTo>
                    <a:pt x="12324" y="881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4653493" y="2215015"/>
              <a:ext cx="406370" cy="509505"/>
            </a:xfrm>
            <a:custGeom>
              <a:avLst/>
              <a:gdLst/>
              <a:ahLst/>
              <a:cxnLst/>
              <a:rect l="0" t="0" r="0" b="0"/>
              <a:pathLst>
                <a:path w="405215" h="508457">
                  <a:moveTo>
                    <a:pt x="238812" y="2938"/>
                  </a:moveTo>
                  <a:lnTo>
                    <a:pt x="238812" y="14696"/>
                  </a:lnTo>
                  <a:lnTo>
                    <a:pt x="240354" y="17634"/>
                  </a:lnTo>
                  <a:lnTo>
                    <a:pt x="240354" y="20576"/>
                  </a:lnTo>
                  <a:lnTo>
                    <a:pt x="241896" y="20576"/>
                  </a:lnTo>
                  <a:lnTo>
                    <a:pt x="241896" y="23513"/>
                  </a:lnTo>
                  <a:lnTo>
                    <a:pt x="246518" y="23513"/>
                  </a:lnTo>
                  <a:lnTo>
                    <a:pt x="251140" y="23513"/>
                  </a:lnTo>
                  <a:lnTo>
                    <a:pt x="260385" y="26451"/>
                  </a:lnTo>
                  <a:lnTo>
                    <a:pt x="263464" y="29393"/>
                  </a:lnTo>
                  <a:lnTo>
                    <a:pt x="268086" y="32330"/>
                  </a:lnTo>
                  <a:lnTo>
                    <a:pt x="274250" y="32330"/>
                  </a:lnTo>
                  <a:lnTo>
                    <a:pt x="278873" y="32330"/>
                  </a:lnTo>
                  <a:lnTo>
                    <a:pt x="281952" y="35267"/>
                  </a:lnTo>
                  <a:lnTo>
                    <a:pt x="286579" y="35267"/>
                  </a:lnTo>
                  <a:lnTo>
                    <a:pt x="291201" y="35267"/>
                  </a:lnTo>
                  <a:lnTo>
                    <a:pt x="295823" y="35267"/>
                  </a:lnTo>
                  <a:lnTo>
                    <a:pt x="301982" y="35267"/>
                  </a:lnTo>
                  <a:lnTo>
                    <a:pt x="306605" y="35267"/>
                  </a:lnTo>
                  <a:lnTo>
                    <a:pt x="311226" y="44089"/>
                  </a:lnTo>
                  <a:lnTo>
                    <a:pt x="317391" y="44089"/>
                  </a:lnTo>
                  <a:lnTo>
                    <a:pt x="320471" y="44089"/>
                  </a:lnTo>
                  <a:lnTo>
                    <a:pt x="320471" y="58781"/>
                  </a:lnTo>
                  <a:lnTo>
                    <a:pt x="317391" y="61722"/>
                  </a:lnTo>
                  <a:lnTo>
                    <a:pt x="312769" y="64660"/>
                  </a:lnTo>
                  <a:lnTo>
                    <a:pt x="311226" y="61722"/>
                  </a:lnTo>
                  <a:lnTo>
                    <a:pt x="309689" y="61722"/>
                  </a:lnTo>
                  <a:lnTo>
                    <a:pt x="308147" y="58781"/>
                  </a:lnTo>
                  <a:lnTo>
                    <a:pt x="303525" y="58781"/>
                  </a:lnTo>
                  <a:lnTo>
                    <a:pt x="298903" y="61722"/>
                  </a:lnTo>
                  <a:lnTo>
                    <a:pt x="301982" y="61722"/>
                  </a:lnTo>
                  <a:lnTo>
                    <a:pt x="301982" y="64660"/>
                  </a:lnTo>
                  <a:lnTo>
                    <a:pt x="308147" y="70539"/>
                  </a:lnTo>
                  <a:lnTo>
                    <a:pt x="309689" y="70539"/>
                  </a:lnTo>
                  <a:lnTo>
                    <a:pt x="311226" y="70539"/>
                  </a:lnTo>
                  <a:lnTo>
                    <a:pt x="320471" y="70539"/>
                  </a:lnTo>
                  <a:lnTo>
                    <a:pt x="323555" y="70539"/>
                  </a:lnTo>
                  <a:lnTo>
                    <a:pt x="328177" y="64660"/>
                  </a:lnTo>
                  <a:lnTo>
                    <a:pt x="328177" y="61722"/>
                  </a:lnTo>
                  <a:lnTo>
                    <a:pt x="328177" y="55843"/>
                  </a:lnTo>
                  <a:lnTo>
                    <a:pt x="331257" y="55843"/>
                  </a:lnTo>
                  <a:lnTo>
                    <a:pt x="334341" y="58781"/>
                  </a:lnTo>
                  <a:lnTo>
                    <a:pt x="337421" y="64660"/>
                  </a:lnTo>
                  <a:lnTo>
                    <a:pt x="343585" y="67597"/>
                  </a:lnTo>
                  <a:lnTo>
                    <a:pt x="348207" y="67597"/>
                  </a:lnTo>
                  <a:lnTo>
                    <a:pt x="352829" y="67597"/>
                  </a:lnTo>
                  <a:lnTo>
                    <a:pt x="357451" y="61722"/>
                  </a:lnTo>
                  <a:lnTo>
                    <a:pt x="366695" y="70539"/>
                  </a:lnTo>
                  <a:lnTo>
                    <a:pt x="368238" y="70539"/>
                  </a:lnTo>
                  <a:lnTo>
                    <a:pt x="380561" y="70539"/>
                  </a:lnTo>
                  <a:lnTo>
                    <a:pt x="397507" y="64660"/>
                  </a:lnTo>
                  <a:lnTo>
                    <a:pt x="403671" y="55843"/>
                  </a:lnTo>
                  <a:lnTo>
                    <a:pt x="405214" y="55843"/>
                  </a:lnTo>
                  <a:lnTo>
                    <a:pt x="405214" y="61722"/>
                  </a:lnTo>
                  <a:lnTo>
                    <a:pt x="403671" y="61722"/>
                  </a:lnTo>
                  <a:lnTo>
                    <a:pt x="403671" y="64660"/>
                  </a:lnTo>
                  <a:lnTo>
                    <a:pt x="397507" y="64660"/>
                  </a:lnTo>
                  <a:lnTo>
                    <a:pt x="391347" y="67597"/>
                  </a:lnTo>
                  <a:lnTo>
                    <a:pt x="385183" y="73477"/>
                  </a:lnTo>
                  <a:lnTo>
                    <a:pt x="380561" y="76414"/>
                  </a:lnTo>
                  <a:lnTo>
                    <a:pt x="369775" y="88173"/>
                  </a:lnTo>
                  <a:lnTo>
                    <a:pt x="357451" y="111686"/>
                  </a:lnTo>
                  <a:lnTo>
                    <a:pt x="335879" y="146953"/>
                  </a:lnTo>
                  <a:lnTo>
                    <a:pt x="328177" y="167529"/>
                  </a:lnTo>
                  <a:lnTo>
                    <a:pt x="317391" y="149891"/>
                  </a:lnTo>
                  <a:lnTo>
                    <a:pt x="325097" y="138136"/>
                  </a:lnTo>
                  <a:lnTo>
                    <a:pt x="331257" y="126382"/>
                  </a:lnTo>
                  <a:lnTo>
                    <a:pt x="337421" y="102869"/>
                  </a:lnTo>
                  <a:lnTo>
                    <a:pt x="337421" y="96990"/>
                  </a:lnTo>
                  <a:lnTo>
                    <a:pt x="334341" y="99927"/>
                  </a:lnTo>
                  <a:lnTo>
                    <a:pt x="331257" y="105807"/>
                  </a:lnTo>
                  <a:lnTo>
                    <a:pt x="331257" y="108744"/>
                  </a:lnTo>
                  <a:lnTo>
                    <a:pt x="320471" y="129320"/>
                  </a:lnTo>
                  <a:lnTo>
                    <a:pt x="291201" y="155770"/>
                  </a:lnTo>
                  <a:lnTo>
                    <a:pt x="285037" y="161649"/>
                  </a:lnTo>
                  <a:lnTo>
                    <a:pt x="280415" y="164587"/>
                  </a:lnTo>
                  <a:lnTo>
                    <a:pt x="274250" y="164587"/>
                  </a:lnTo>
                  <a:lnTo>
                    <a:pt x="268086" y="164587"/>
                  </a:lnTo>
                  <a:lnTo>
                    <a:pt x="261927" y="155770"/>
                  </a:lnTo>
                  <a:lnTo>
                    <a:pt x="260385" y="149891"/>
                  </a:lnTo>
                  <a:lnTo>
                    <a:pt x="257305" y="146953"/>
                  </a:lnTo>
                  <a:lnTo>
                    <a:pt x="252683" y="146953"/>
                  </a:lnTo>
                  <a:lnTo>
                    <a:pt x="249598" y="146953"/>
                  </a:lnTo>
                  <a:lnTo>
                    <a:pt x="248061" y="146953"/>
                  </a:lnTo>
                  <a:lnTo>
                    <a:pt x="248061" y="144016"/>
                  </a:lnTo>
                  <a:lnTo>
                    <a:pt x="251140" y="141074"/>
                  </a:lnTo>
                  <a:lnTo>
                    <a:pt x="251140" y="138136"/>
                  </a:lnTo>
                  <a:lnTo>
                    <a:pt x="254220" y="135199"/>
                  </a:lnTo>
                  <a:lnTo>
                    <a:pt x="268086" y="135199"/>
                  </a:lnTo>
                  <a:lnTo>
                    <a:pt x="271171" y="135199"/>
                  </a:lnTo>
                  <a:lnTo>
                    <a:pt x="271171" y="129320"/>
                  </a:lnTo>
                  <a:lnTo>
                    <a:pt x="268086" y="129320"/>
                  </a:lnTo>
                  <a:lnTo>
                    <a:pt x="265006" y="129320"/>
                  </a:lnTo>
                  <a:lnTo>
                    <a:pt x="263464" y="129320"/>
                  </a:lnTo>
                  <a:lnTo>
                    <a:pt x="260385" y="126382"/>
                  </a:lnTo>
                  <a:lnTo>
                    <a:pt x="252683" y="126382"/>
                  </a:lnTo>
                  <a:lnTo>
                    <a:pt x="251140" y="129320"/>
                  </a:lnTo>
                  <a:lnTo>
                    <a:pt x="246518" y="129320"/>
                  </a:lnTo>
                  <a:lnTo>
                    <a:pt x="241896" y="135199"/>
                  </a:lnTo>
                  <a:lnTo>
                    <a:pt x="235732" y="138136"/>
                  </a:lnTo>
                  <a:lnTo>
                    <a:pt x="231110" y="126382"/>
                  </a:lnTo>
                  <a:lnTo>
                    <a:pt x="232652" y="126382"/>
                  </a:lnTo>
                  <a:lnTo>
                    <a:pt x="237274" y="126382"/>
                  </a:lnTo>
                  <a:lnTo>
                    <a:pt x="238812" y="123440"/>
                  </a:lnTo>
                  <a:lnTo>
                    <a:pt x="240354" y="123440"/>
                  </a:lnTo>
                  <a:lnTo>
                    <a:pt x="244976" y="120503"/>
                  </a:lnTo>
                  <a:lnTo>
                    <a:pt x="244976" y="108744"/>
                  </a:lnTo>
                  <a:lnTo>
                    <a:pt x="243434" y="105807"/>
                  </a:lnTo>
                  <a:lnTo>
                    <a:pt x="241896" y="102869"/>
                  </a:lnTo>
                  <a:lnTo>
                    <a:pt x="241896" y="108744"/>
                  </a:lnTo>
                  <a:lnTo>
                    <a:pt x="235732" y="114623"/>
                  </a:lnTo>
                  <a:lnTo>
                    <a:pt x="221866" y="123440"/>
                  </a:lnTo>
                  <a:lnTo>
                    <a:pt x="218786" y="126382"/>
                  </a:lnTo>
                  <a:lnTo>
                    <a:pt x="211080" y="123440"/>
                  </a:lnTo>
                  <a:lnTo>
                    <a:pt x="208000" y="111686"/>
                  </a:lnTo>
                  <a:lnTo>
                    <a:pt x="208000" y="88173"/>
                  </a:lnTo>
                  <a:lnTo>
                    <a:pt x="203378" y="82293"/>
                  </a:lnTo>
                  <a:lnTo>
                    <a:pt x="203378" y="73477"/>
                  </a:lnTo>
                  <a:lnTo>
                    <a:pt x="201836" y="70539"/>
                  </a:lnTo>
                  <a:lnTo>
                    <a:pt x="201836" y="67597"/>
                  </a:lnTo>
                  <a:lnTo>
                    <a:pt x="203378" y="64660"/>
                  </a:lnTo>
                  <a:lnTo>
                    <a:pt x="203378" y="61722"/>
                  </a:lnTo>
                  <a:lnTo>
                    <a:pt x="215702" y="52906"/>
                  </a:lnTo>
                  <a:lnTo>
                    <a:pt x="232652" y="44089"/>
                  </a:lnTo>
                  <a:lnTo>
                    <a:pt x="234190" y="44089"/>
                  </a:lnTo>
                  <a:lnTo>
                    <a:pt x="232652" y="41147"/>
                  </a:lnTo>
                  <a:lnTo>
                    <a:pt x="221866" y="41147"/>
                  </a:lnTo>
                  <a:lnTo>
                    <a:pt x="218786" y="44089"/>
                  </a:lnTo>
                  <a:lnTo>
                    <a:pt x="214164" y="44089"/>
                  </a:lnTo>
                  <a:lnTo>
                    <a:pt x="208000" y="44089"/>
                  </a:lnTo>
                  <a:lnTo>
                    <a:pt x="201836" y="47026"/>
                  </a:lnTo>
                  <a:lnTo>
                    <a:pt x="197214" y="52906"/>
                  </a:lnTo>
                  <a:lnTo>
                    <a:pt x="192592" y="58781"/>
                  </a:lnTo>
                  <a:lnTo>
                    <a:pt x="189512" y="55843"/>
                  </a:lnTo>
                  <a:lnTo>
                    <a:pt x="181806" y="44089"/>
                  </a:lnTo>
                  <a:lnTo>
                    <a:pt x="178726" y="32330"/>
                  </a:lnTo>
                  <a:lnTo>
                    <a:pt x="175646" y="26451"/>
                  </a:lnTo>
                  <a:lnTo>
                    <a:pt x="172562" y="23513"/>
                  </a:lnTo>
                  <a:lnTo>
                    <a:pt x="181806" y="2938"/>
                  </a:lnTo>
                  <a:lnTo>
                    <a:pt x="183348" y="0"/>
                  </a:lnTo>
                  <a:lnTo>
                    <a:pt x="191050" y="0"/>
                  </a:lnTo>
                  <a:lnTo>
                    <a:pt x="195672" y="2938"/>
                  </a:lnTo>
                  <a:lnTo>
                    <a:pt x="200294" y="2938"/>
                  </a:lnTo>
                  <a:lnTo>
                    <a:pt x="214164" y="2938"/>
                  </a:lnTo>
                  <a:lnTo>
                    <a:pt x="215702" y="5880"/>
                  </a:lnTo>
                  <a:lnTo>
                    <a:pt x="218786" y="5880"/>
                  </a:lnTo>
                  <a:lnTo>
                    <a:pt x="221866" y="11759"/>
                  </a:lnTo>
                  <a:lnTo>
                    <a:pt x="221866" y="14696"/>
                  </a:lnTo>
                  <a:lnTo>
                    <a:pt x="281952" y="432042"/>
                  </a:lnTo>
                  <a:lnTo>
                    <a:pt x="286579" y="426163"/>
                  </a:lnTo>
                  <a:lnTo>
                    <a:pt x="289659" y="423226"/>
                  </a:lnTo>
                  <a:lnTo>
                    <a:pt x="294281" y="420288"/>
                  </a:lnTo>
                  <a:lnTo>
                    <a:pt x="312769" y="402650"/>
                  </a:lnTo>
                  <a:lnTo>
                    <a:pt x="317391" y="408529"/>
                  </a:lnTo>
                  <a:lnTo>
                    <a:pt x="331257" y="420288"/>
                  </a:lnTo>
                  <a:lnTo>
                    <a:pt x="349745" y="426163"/>
                  </a:lnTo>
                  <a:lnTo>
                    <a:pt x="377482" y="432042"/>
                  </a:lnTo>
                  <a:lnTo>
                    <a:pt x="366695" y="455556"/>
                  </a:lnTo>
                  <a:lnTo>
                    <a:pt x="343585" y="484948"/>
                  </a:lnTo>
                  <a:lnTo>
                    <a:pt x="312769" y="508456"/>
                  </a:lnTo>
                  <a:lnTo>
                    <a:pt x="277330" y="499640"/>
                  </a:lnTo>
                  <a:lnTo>
                    <a:pt x="268086" y="496702"/>
                  </a:lnTo>
                  <a:lnTo>
                    <a:pt x="241896" y="484948"/>
                  </a:lnTo>
                  <a:lnTo>
                    <a:pt x="241896" y="473189"/>
                  </a:lnTo>
                  <a:lnTo>
                    <a:pt x="231110" y="470252"/>
                  </a:lnTo>
                  <a:lnTo>
                    <a:pt x="175646" y="470252"/>
                  </a:lnTo>
                  <a:lnTo>
                    <a:pt x="172562" y="464372"/>
                  </a:lnTo>
                  <a:lnTo>
                    <a:pt x="132506" y="443797"/>
                  </a:lnTo>
                  <a:lnTo>
                    <a:pt x="129421" y="434980"/>
                  </a:lnTo>
                  <a:lnTo>
                    <a:pt x="118635" y="429105"/>
                  </a:lnTo>
                  <a:lnTo>
                    <a:pt x="104769" y="429105"/>
                  </a:lnTo>
                  <a:lnTo>
                    <a:pt x="87823" y="437922"/>
                  </a:lnTo>
                  <a:lnTo>
                    <a:pt x="70873" y="452618"/>
                  </a:lnTo>
                  <a:lnTo>
                    <a:pt x="61629" y="455556"/>
                  </a:lnTo>
                  <a:lnTo>
                    <a:pt x="52385" y="455556"/>
                  </a:lnTo>
                  <a:lnTo>
                    <a:pt x="44683" y="455556"/>
                  </a:lnTo>
                  <a:lnTo>
                    <a:pt x="35439" y="452618"/>
                  </a:lnTo>
                  <a:lnTo>
                    <a:pt x="0" y="434980"/>
                  </a:lnTo>
                  <a:lnTo>
                    <a:pt x="13867" y="429105"/>
                  </a:lnTo>
                  <a:lnTo>
                    <a:pt x="63171" y="405592"/>
                  </a:lnTo>
                  <a:lnTo>
                    <a:pt x="101689" y="387958"/>
                  </a:lnTo>
                  <a:lnTo>
                    <a:pt x="120177" y="390896"/>
                  </a:lnTo>
                  <a:lnTo>
                    <a:pt x="197214" y="411471"/>
                  </a:lnTo>
                  <a:lnTo>
                    <a:pt x="249598" y="437922"/>
                  </a:lnTo>
                  <a:lnTo>
                    <a:pt x="258842" y="437922"/>
                  </a:lnTo>
                  <a:lnTo>
                    <a:pt x="265006" y="443797"/>
                  </a:lnTo>
                  <a:lnTo>
                    <a:pt x="271171" y="443797"/>
                  </a:lnTo>
                  <a:lnTo>
                    <a:pt x="274250" y="437922"/>
                  </a:lnTo>
                  <a:lnTo>
                    <a:pt x="278873" y="434980"/>
                  </a:lnTo>
                  <a:lnTo>
                    <a:pt x="241896" y="426163"/>
                  </a:lnTo>
                  <a:lnTo>
                    <a:pt x="257305" y="417346"/>
                  </a:lnTo>
                  <a:lnTo>
                    <a:pt x="260385" y="414409"/>
                  </a:lnTo>
                  <a:lnTo>
                    <a:pt x="265006" y="411471"/>
                  </a:lnTo>
                  <a:lnTo>
                    <a:pt x="274250" y="411471"/>
                  </a:lnTo>
                  <a:lnTo>
                    <a:pt x="280415" y="414409"/>
                  </a:lnTo>
                  <a:lnTo>
                    <a:pt x="281952" y="411471"/>
                  </a:lnTo>
                  <a:lnTo>
                    <a:pt x="281952" y="405592"/>
                  </a:lnTo>
                  <a:lnTo>
                    <a:pt x="274250" y="402650"/>
                  </a:lnTo>
                  <a:lnTo>
                    <a:pt x="271171" y="402650"/>
                  </a:lnTo>
                  <a:lnTo>
                    <a:pt x="260385" y="405592"/>
                  </a:lnTo>
                  <a:lnTo>
                    <a:pt x="254220" y="411471"/>
                  </a:lnTo>
                  <a:lnTo>
                    <a:pt x="248061" y="417346"/>
                  </a:lnTo>
                  <a:lnTo>
                    <a:pt x="238812" y="420288"/>
                  </a:lnTo>
                  <a:lnTo>
                    <a:pt x="235732" y="420288"/>
                  </a:lnTo>
                  <a:lnTo>
                    <a:pt x="229568" y="417346"/>
                  </a:lnTo>
                  <a:lnTo>
                    <a:pt x="231110" y="411471"/>
                  </a:lnTo>
                  <a:lnTo>
                    <a:pt x="243434" y="396775"/>
                  </a:lnTo>
                  <a:lnTo>
                    <a:pt x="244976" y="393833"/>
                  </a:lnTo>
                  <a:lnTo>
                    <a:pt x="246518" y="390896"/>
                  </a:lnTo>
                  <a:lnTo>
                    <a:pt x="246518" y="385016"/>
                  </a:lnTo>
                  <a:lnTo>
                    <a:pt x="243434" y="387958"/>
                  </a:lnTo>
                  <a:lnTo>
                    <a:pt x="240354" y="390896"/>
                  </a:lnTo>
                  <a:lnTo>
                    <a:pt x="238812" y="393833"/>
                  </a:lnTo>
                  <a:lnTo>
                    <a:pt x="232652" y="402650"/>
                  </a:lnTo>
                  <a:lnTo>
                    <a:pt x="231110" y="405592"/>
                  </a:lnTo>
                  <a:lnTo>
                    <a:pt x="228030" y="408529"/>
                  </a:lnTo>
                  <a:lnTo>
                    <a:pt x="224946" y="411471"/>
                  </a:lnTo>
                  <a:lnTo>
                    <a:pt x="221866" y="414409"/>
                  </a:lnTo>
                  <a:lnTo>
                    <a:pt x="218786" y="414409"/>
                  </a:lnTo>
                  <a:lnTo>
                    <a:pt x="211080" y="411471"/>
                  </a:lnTo>
                  <a:lnTo>
                    <a:pt x="208000" y="408529"/>
                  </a:lnTo>
                  <a:lnTo>
                    <a:pt x="195672" y="405592"/>
                  </a:lnTo>
                  <a:lnTo>
                    <a:pt x="198756" y="396775"/>
                  </a:lnTo>
                  <a:lnTo>
                    <a:pt x="201836" y="393833"/>
                  </a:lnTo>
                  <a:lnTo>
                    <a:pt x="231110" y="379141"/>
                  </a:lnTo>
                  <a:lnTo>
                    <a:pt x="234190" y="373262"/>
                  </a:lnTo>
                  <a:lnTo>
                    <a:pt x="252683" y="373262"/>
                  </a:lnTo>
                  <a:lnTo>
                    <a:pt x="289659" y="385016"/>
                  </a:lnTo>
                  <a:lnTo>
                    <a:pt x="308147" y="385016"/>
                  </a:lnTo>
                  <a:lnTo>
                    <a:pt x="298903" y="405592"/>
                  </a:lnTo>
                  <a:lnTo>
                    <a:pt x="292738" y="411471"/>
                  </a:lnTo>
                  <a:lnTo>
                    <a:pt x="286579" y="417346"/>
                  </a:lnTo>
                  <a:lnTo>
                    <a:pt x="281952" y="423226"/>
                  </a:lnTo>
                  <a:lnTo>
                    <a:pt x="271171" y="432042"/>
                  </a:lnTo>
                  <a:close/>
                </a:path>
              </a:pathLst>
            </a:custGeom>
            <a:solidFill>
              <a:srgbClr val="FFCCCC"/>
            </a:solidFill>
            <a:ln w="0" cap="flat" cmpd="sng" algn="ctr">
              <a:solidFill>
                <a:srgbClr val="FF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028167" y="2227713"/>
              <a:ext cx="95243" cy="107932"/>
            </a:xfrm>
            <a:custGeom>
              <a:avLst/>
              <a:gdLst/>
              <a:ahLst/>
              <a:cxnLst/>
              <a:rect l="0" t="0" r="0" b="0"/>
              <a:pathLst>
                <a:path w="95532" h="108745">
                  <a:moveTo>
                    <a:pt x="73957" y="0"/>
                  </a:moveTo>
                  <a:lnTo>
                    <a:pt x="73957" y="8817"/>
                  </a:lnTo>
                  <a:lnTo>
                    <a:pt x="78580" y="17634"/>
                  </a:lnTo>
                  <a:lnTo>
                    <a:pt x="89367" y="32330"/>
                  </a:lnTo>
                  <a:lnTo>
                    <a:pt x="95531" y="52901"/>
                  </a:lnTo>
                  <a:lnTo>
                    <a:pt x="95531" y="55838"/>
                  </a:lnTo>
                  <a:lnTo>
                    <a:pt x="92447" y="64655"/>
                  </a:lnTo>
                  <a:lnTo>
                    <a:pt x="89367" y="73476"/>
                  </a:lnTo>
                  <a:lnTo>
                    <a:pt x="78580" y="82293"/>
                  </a:lnTo>
                  <a:lnTo>
                    <a:pt x="64713" y="91110"/>
                  </a:lnTo>
                  <a:lnTo>
                    <a:pt x="58548" y="94047"/>
                  </a:lnTo>
                  <a:lnTo>
                    <a:pt x="52388" y="96985"/>
                  </a:lnTo>
                  <a:lnTo>
                    <a:pt x="40059" y="108744"/>
                  </a:lnTo>
                  <a:lnTo>
                    <a:pt x="35436" y="108744"/>
                  </a:lnTo>
                  <a:lnTo>
                    <a:pt x="29276" y="102864"/>
                  </a:lnTo>
                  <a:lnTo>
                    <a:pt x="21570" y="102864"/>
                  </a:lnTo>
                  <a:lnTo>
                    <a:pt x="10783" y="99927"/>
                  </a:lnTo>
                  <a:lnTo>
                    <a:pt x="6160" y="96985"/>
                  </a:lnTo>
                  <a:lnTo>
                    <a:pt x="3080" y="94047"/>
                  </a:lnTo>
                  <a:lnTo>
                    <a:pt x="0" y="88168"/>
                  </a:lnTo>
                  <a:lnTo>
                    <a:pt x="1538" y="82293"/>
                  </a:lnTo>
                  <a:lnTo>
                    <a:pt x="1538" y="58780"/>
                  </a:lnTo>
                  <a:lnTo>
                    <a:pt x="3080" y="52901"/>
                  </a:lnTo>
                  <a:lnTo>
                    <a:pt x="6160" y="49964"/>
                  </a:lnTo>
                  <a:lnTo>
                    <a:pt x="10783" y="47022"/>
                  </a:lnTo>
                  <a:lnTo>
                    <a:pt x="18489" y="44084"/>
                  </a:lnTo>
                  <a:lnTo>
                    <a:pt x="27734" y="32330"/>
                  </a:lnTo>
                  <a:lnTo>
                    <a:pt x="29276" y="20571"/>
                  </a:lnTo>
                  <a:lnTo>
                    <a:pt x="32356" y="14692"/>
                  </a:lnTo>
                  <a:lnTo>
                    <a:pt x="33899" y="8817"/>
                  </a:lnTo>
                  <a:lnTo>
                    <a:pt x="35436" y="2938"/>
                  </a:lnTo>
                  <a:lnTo>
                    <a:pt x="41601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6209129" y="2229300"/>
              <a:ext cx="50796" cy="61902"/>
            </a:xfrm>
            <a:custGeom>
              <a:avLst/>
              <a:gdLst/>
              <a:ahLst/>
              <a:cxnLst/>
              <a:rect l="0" t="0" r="0" b="0"/>
              <a:pathLst>
                <a:path w="50854" h="61719">
                  <a:moveTo>
                    <a:pt x="30820" y="61718"/>
                  </a:moveTo>
                  <a:lnTo>
                    <a:pt x="23113" y="61718"/>
                  </a:lnTo>
                  <a:lnTo>
                    <a:pt x="16953" y="58780"/>
                  </a:lnTo>
                  <a:lnTo>
                    <a:pt x="7708" y="55843"/>
                  </a:lnTo>
                  <a:lnTo>
                    <a:pt x="6165" y="52901"/>
                  </a:lnTo>
                  <a:lnTo>
                    <a:pt x="4623" y="49964"/>
                  </a:lnTo>
                  <a:lnTo>
                    <a:pt x="0" y="47026"/>
                  </a:lnTo>
                  <a:lnTo>
                    <a:pt x="0" y="41147"/>
                  </a:lnTo>
                  <a:lnTo>
                    <a:pt x="0" y="38209"/>
                  </a:lnTo>
                  <a:lnTo>
                    <a:pt x="0" y="14697"/>
                  </a:lnTo>
                  <a:lnTo>
                    <a:pt x="0" y="8817"/>
                  </a:lnTo>
                  <a:lnTo>
                    <a:pt x="4623" y="5880"/>
                  </a:lnTo>
                  <a:lnTo>
                    <a:pt x="15410" y="0"/>
                  </a:lnTo>
                  <a:lnTo>
                    <a:pt x="23113" y="0"/>
                  </a:lnTo>
                  <a:lnTo>
                    <a:pt x="35443" y="2938"/>
                  </a:lnTo>
                  <a:lnTo>
                    <a:pt x="46230" y="11755"/>
                  </a:lnTo>
                  <a:lnTo>
                    <a:pt x="50853" y="26451"/>
                  </a:lnTo>
                  <a:lnTo>
                    <a:pt x="50853" y="38209"/>
                  </a:lnTo>
                  <a:lnTo>
                    <a:pt x="49310" y="49964"/>
                  </a:lnTo>
                  <a:lnTo>
                    <a:pt x="43145" y="5584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6258337" y="2256283"/>
              <a:ext cx="88893" cy="85711"/>
            </a:xfrm>
            <a:custGeom>
              <a:avLst/>
              <a:gdLst/>
              <a:ahLst/>
              <a:cxnLst/>
              <a:rect l="0" t="0" r="0" b="0"/>
              <a:pathLst>
                <a:path w="89372" h="85233">
                  <a:moveTo>
                    <a:pt x="83211" y="17633"/>
                  </a:moveTo>
                  <a:lnTo>
                    <a:pt x="87833" y="26449"/>
                  </a:lnTo>
                  <a:lnTo>
                    <a:pt x="89371" y="32328"/>
                  </a:lnTo>
                  <a:lnTo>
                    <a:pt x="89371" y="44087"/>
                  </a:lnTo>
                  <a:lnTo>
                    <a:pt x="86291" y="61720"/>
                  </a:lnTo>
                  <a:lnTo>
                    <a:pt x="73966" y="85232"/>
                  </a:lnTo>
                  <a:lnTo>
                    <a:pt x="67801" y="85232"/>
                  </a:lnTo>
                  <a:lnTo>
                    <a:pt x="70881" y="85232"/>
                  </a:lnTo>
                  <a:lnTo>
                    <a:pt x="70881" y="82290"/>
                  </a:lnTo>
                  <a:lnTo>
                    <a:pt x="75503" y="73474"/>
                  </a:lnTo>
                  <a:lnTo>
                    <a:pt x="75503" y="67595"/>
                  </a:lnTo>
                  <a:lnTo>
                    <a:pt x="72423" y="67595"/>
                  </a:lnTo>
                  <a:lnTo>
                    <a:pt x="67801" y="70537"/>
                  </a:lnTo>
                  <a:lnTo>
                    <a:pt x="60093" y="79353"/>
                  </a:lnTo>
                  <a:lnTo>
                    <a:pt x="53933" y="82290"/>
                  </a:lnTo>
                  <a:lnTo>
                    <a:pt x="49310" y="82290"/>
                  </a:lnTo>
                  <a:lnTo>
                    <a:pt x="46225" y="79353"/>
                  </a:lnTo>
                  <a:lnTo>
                    <a:pt x="41603" y="79353"/>
                  </a:lnTo>
                  <a:lnTo>
                    <a:pt x="30820" y="64657"/>
                  </a:lnTo>
                  <a:lnTo>
                    <a:pt x="27735" y="58778"/>
                  </a:lnTo>
                  <a:lnTo>
                    <a:pt x="20032" y="52904"/>
                  </a:lnTo>
                  <a:lnTo>
                    <a:pt x="15410" y="47024"/>
                  </a:lnTo>
                  <a:lnTo>
                    <a:pt x="7703" y="47024"/>
                  </a:lnTo>
                  <a:lnTo>
                    <a:pt x="4623" y="44087"/>
                  </a:lnTo>
                  <a:lnTo>
                    <a:pt x="0" y="32328"/>
                  </a:lnTo>
                  <a:lnTo>
                    <a:pt x="0" y="23512"/>
                  </a:lnTo>
                  <a:lnTo>
                    <a:pt x="4623" y="14695"/>
                  </a:lnTo>
                  <a:lnTo>
                    <a:pt x="7703" y="14695"/>
                  </a:lnTo>
                  <a:lnTo>
                    <a:pt x="10788" y="5879"/>
                  </a:lnTo>
                  <a:lnTo>
                    <a:pt x="16948" y="2941"/>
                  </a:lnTo>
                  <a:lnTo>
                    <a:pt x="20032" y="2941"/>
                  </a:lnTo>
                  <a:lnTo>
                    <a:pt x="23113" y="2941"/>
                  </a:lnTo>
                  <a:lnTo>
                    <a:pt x="27735" y="2941"/>
                  </a:lnTo>
                  <a:lnTo>
                    <a:pt x="32358" y="0"/>
                  </a:lnTo>
                  <a:lnTo>
                    <a:pt x="38523" y="0"/>
                  </a:lnTo>
                  <a:lnTo>
                    <a:pt x="44688" y="2941"/>
                  </a:lnTo>
                  <a:lnTo>
                    <a:pt x="49310" y="2941"/>
                  </a:lnTo>
                  <a:lnTo>
                    <a:pt x="57013" y="2941"/>
                  </a:lnTo>
                  <a:lnTo>
                    <a:pt x="63178" y="2941"/>
                  </a:lnTo>
                  <a:lnTo>
                    <a:pt x="67801" y="587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4861440" y="2276918"/>
              <a:ext cx="39685" cy="23808"/>
            </a:xfrm>
            <a:custGeom>
              <a:avLst/>
              <a:gdLst/>
              <a:ahLst/>
              <a:cxnLst/>
              <a:rect l="0" t="0" r="0" b="0"/>
              <a:pathLst>
                <a:path w="38519" h="23517">
                  <a:moveTo>
                    <a:pt x="38518" y="2938"/>
                  </a:moveTo>
                  <a:lnTo>
                    <a:pt x="38518" y="5876"/>
                  </a:lnTo>
                  <a:lnTo>
                    <a:pt x="35434" y="5876"/>
                  </a:lnTo>
                  <a:lnTo>
                    <a:pt x="32354" y="8818"/>
                  </a:lnTo>
                  <a:lnTo>
                    <a:pt x="30812" y="11756"/>
                  </a:lnTo>
                  <a:lnTo>
                    <a:pt x="27732" y="11756"/>
                  </a:lnTo>
                  <a:lnTo>
                    <a:pt x="24652" y="20573"/>
                  </a:lnTo>
                  <a:lnTo>
                    <a:pt x="21568" y="20573"/>
                  </a:lnTo>
                  <a:lnTo>
                    <a:pt x="16945" y="20573"/>
                  </a:lnTo>
                  <a:lnTo>
                    <a:pt x="13866" y="23516"/>
                  </a:lnTo>
                  <a:lnTo>
                    <a:pt x="13866" y="20573"/>
                  </a:lnTo>
                  <a:lnTo>
                    <a:pt x="13866" y="11756"/>
                  </a:lnTo>
                  <a:lnTo>
                    <a:pt x="7701" y="8818"/>
                  </a:lnTo>
                  <a:lnTo>
                    <a:pt x="0" y="8818"/>
                  </a:lnTo>
                  <a:lnTo>
                    <a:pt x="3079" y="5876"/>
                  </a:lnTo>
                  <a:lnTo>
                    <a:pt x="10786" y="2938"/>
                  </a:lnTo>
                  <a:lnTo>
                    <a:pt x="13866" y="0"/>
                  </a:lnTo>
                  <a:lnTo>
                    <a:pt x="32354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4878902" y="2283267"/>
              <a:ext cx="9524" cy="6349"/>
            </a:xfrm>
            <a:custGeom>
              <a:avLst/>
              <a:gdLst/>
              <a:ahLst/>
              <a:cxnLst/>
              <a:rect l="0" t="0" r="0" b="0"/>
              <a:pathLst>
                <a:path w="9245" h="5883">
                  <a:moveTo>
                    <a:pt x="6164" y="5882"/>
                  </a:moveTo>
                  <a:lnTo>
                    <a:pt x="0" y="0"/>
                  </a:lnTo>
                  <a:lnTo>
                    <a:pt x="9244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4886838" y="2321360"/>
              <a:ext cx="460341" cy="945995"/>
            </a:xfrm>
            <a:custGeom>
              <a:avLst/>
              <a:gdLst/>
              <a:ahLst/>
              <a:cxnLst/>
              <a:rect l="0" t="0" r="0" b="0"/>
              <a:pathLst>
                <a:path w="460694" h="946374">
                  <a:moveTo>
                    <a:pt x="320481" y="105806"/>
                  </a:moveTo>
                  <a:lnTo>
                    <a:pt x="363623" y="176345"/>
                  </a:lnTo>
                  <a:lnTo>
                    <a:pt x="394440" y="217491"/>
                  </a:lnTo>
                  <a:lnTo>
                    <a:pt x="402142" y="235124"/>
                  </a:lnTo>
                  <a:lnTo>
                    <a:pt x="406764" y="258637"/>
                  </a:lnTo>
                  <a:lnTo>
                    <a:pt x="403684" y="290967"/>
                  </a:lnTo>
                  <a:lnTo>
                    <a:pt x="388276" y="340930"/>
                  </a:lnTo>
                  <a:lnTo>
                    <a:pt x="394440" y="346810"/>
                  </a:lnTo>
                  <a:lnTo>
                    <a:pt x="412929" y="296842"/>
                  </a:lnTo>
                  <a:lnTo>
                    <a:pt x="431417" y="346810"/>
                  </a:lnTo>
                  <a:lnTo>
                    <a:pt x="440662" y="399710"/>
                  </a:lnTo>
                  <a:lnTo>
                    <a:pt x="456070" y="432040"/>
                  </a:lnTo>
                  <a:lnTo>
                    <a:pt x="452991" y="434978"/>
                  </a:lnTo>
                  <a:lnTo>
                    <a:pt x="452991" y="440857"/>
                  </a:lnTo>
                  <a:lnTo>
                    <a:pt x="456070" y="443794"/>
                  </a:lnTo>
                  <a:lnTo>
                    <a:pt x="456070" y="446736"/>
                  </a:lnTo>
                  <a:lnTo>
                    <a:pt x="456070" y="452616"/>
                  </a:lnTo>
                  <a:lnTo>
                    <a:pt x="456070" y="464370"/>
                  </a:lnTo>
                  <a:lnTo>
                    <a:pt x="459150" y="467307"/>
                  </a:lnTo>
                  <a:lnTo>
                    <a:pt x="451448" y="476124"/>
                  </a:lnTo>
                  <a:lnTo>
                    <a:pt x="443746" y="479066"/>
                  </a:lnTo>
                  <a:lnTo>
                    <a:pt x="436039" y="484941"/>
                  </a:lnTo>
                  <a:lnTo>
                    <a:pt x="420631" y="484941"/>
                  </a:lnTo>
                  <a:lnTo>
                    <a:pt x="409849" y="479066"/>
                  </a:lnTo>
                  <a:lnTo>
                    <a:pt x="383653" y="484941"/>
                  </a:lnTo>
                  <a:lnTo>
                    <a:pt x="372867" y="487883"/>
                  </a:lnTo>
                  <a:lnTo>
                    <a:pt x="340512" y="508454"/>
                  </a:lnTo>
                  <a:lnTo>
                    <a:pt x="311237" y="517270"/>
                  </a:lnTo>
                  <a:lnTo>
                    <a:pt x="278881" y="514333"/>
                  </a:lnTo>
                  <a:lnTo>
                    <a:pt x="261930" y="508454"/>
                  </a:lnTo>
                  <a:lnTo>
                    <a:pt x="214167" y="484941"/>
                  </a:lnTo>
                  <a:lnTo>
                    <a:pt x="204922" y="479066"/>
                  </a:lnTo>
                  <a:lnTo>
                    <a:pt x="204922" y="476124"/>
                  </a:lnTo>
                  <a:lnTo>
                    <a:pt x="208007" y="473187"/>
                  </a:lnTo>
                  <a:lnTo>
                    <a:pt x="208007" y="470249"/>
                  </a:lnTo>
                  <a:lnTo>
                    <a:pt x="208007" y="467307"/>
                  </a:lnTo>
                  <a:lnTo>
                    <a:pt x="208007" y="464370"/>
                  </a:lnTo>
                  <a:lnTo>
                    <a:pt x="212629" y="461432"/>
                  </a:lnTo>
                  <a:lnTo>
                    <a:pt x="269637" y="499637"/>
                  </a:lnTo>
                  <a:lnTo>
                    <a:pt x="300450" y="505516"/>
                  </a:lnTo>
                  <a:lnTo>
                    <a:pt x="335890" y="508454"/>
                  </a:lnTo>
                  <a:lnTo>
                    <a:pt x="323565" y="502579"/>
                  </a:lnTo>
                  <a:lnTo>
                    <a:pt x="314316" y="499637"/>
                  </a:lnTo>
                  <a:lnTo>
                    <a:pt x="306614" y="493762"/>
                  </a:lnTo>
                  <a:lnTo>
                    <a:pt x="291206" y="490820"/>
                  </a:lnTo>
                  <a:lnTo>
                    <a:pt x="244984" y="473187"/>
                  </a:lnTo>
                  <a:lnTo>
                    <a:pt x="223411" y="458490"/>
                  </a:lnTo>
                  <a:lnTo>
                    <a:pt x="218789" y="449674"/>
                  </a:lnTo>
                  <a:lnTo>
                    <a:pt x="218789" y="443794"/>
                  </a:lnTo>
                  <a:lnTo>
                    <a:pt x="220331" y="440857"/>
                  </a:lnTo>
                  <a:lnTo>
                    <a:pt x="221873" y="440857"/>
                  </a:lnTo>
                  <a:lnTo>
                    <a:pt x="221873" y="437919"/>
                  </a:lnTo>
                  <a:lnTo>
                    <a:pt x="223411" y="434978"/>
                  </a:lnTo>
                  <a:lnTo>
                    <a:pt x="223411" y="432040"/>
                  </a:lnTo>
                  <a:lnTo>
                    <a:pt x="220331" y="426161"/>
                  </a:lnTo>
                  <a:lnTo>
                    <a:pt x="217251" y="423223"/>
                  </a:lnTo>
                  <a:lnTo>
                    <a:pt x="214167" y="417344"/>
                  </a:lnTo>
                  <a:lnTo>
                    <a:pt x="211086" y="411465"/>
                  </a:lnTo>
                  <a:lnTo>
                    <a:pt x="204922" y="396773"/>
                  </a:lnTo>
                  <a:lnTo>
                    <a:pt x="208007" y="396773"/>
                  </a:lnTo>
                  <a:lnTo>
                    <a:pt x="208007" y="390894"/>
                  </a:lnTo>
                  <a:lnTo>
                    <a:pt x="204922" y="387956"/>
                  </a:lnTo>
                  <a:lnTo>
                    <a:pt x="201842" y="385014"/>
                  </a:lnTo>
                  <a:lnTo>
                    <a:pt x="201842" y="382077"/>
                  </a:lnTo>
                  <a:lnTo>
                    <a:pt x="191056" y="379140"/>
                  </a:lnTo>
                  <a:lnTo>
                    <a:pt x="171025" y="361501"/>
                  </a:lnTo>
                  <a:lnTo>
                    <a:pt x="147914" y="332114"/>
                  </a:lnTo>
                  <a:lnTo>
                    <a:pt x="147914" y="329172"/>
                  </a:lnTo>
                  <a:lnTo>
                    <a:pt x="154078" y="329172"/>
                  </a:lnTo>
                  <a:lnTo>
                    <a:pt x="161781" y="329172"/>
                  </a:lnTo>
                  <a:lnTo>
                    <a:pt x="169487" y="329172"/>
                  </a:lnTo>
                  <a:lnTo>
                    <a:pt x="175647" y="323297"/>
                  </a:lnTo>
                  <a:lnTo>
                    <a:pt x="204922" y="279208"/>
                  </a:lnTo>
                  <a:lnTo>
                    <a:pt x="231117" y="241004"/>
                  </a:lnTo>
                  <a:lnTo>
                    <a:pt x="240362" y="232187"/>
                  </a:lnTo>
                  <a:lnTo>
                    <a:pt x="251148" y="226308"/>
                  </a:lnTo>
                  <a:lnTo>
                    <a:pt x="265015" y="223366"/>
                  </a:lnTo>
                  <a:lnTo>
                    <a:pt x="281961" y="223366"/>
                  </a:lnTo>
                  <a:lnTo>
                    <a:pt x="285046" y="223366"/>
                  </a:lnTo>
                  <a:lnTo>
                    <a:pt x="291206" y="220428"/>
                  </a:lnTo>
                  <a:lnTo>
                    <a:pt x="300450" y="208674"/>
                  </a:lnTo>
                  <a:lnTo>
                    <a:pt x="303534" y="202795"/>
                  </a:lnTo>
                  <a:lnTo>
                    <a:pt x="306614" y="199857"/>
                  </a:lnTo>
                  <a:lnTo>
                    <a:pt x="297370" y="199857"/>
                  </a:lnTo>
                  <a:lnTo>
                    <a:pt x="291206" y="199857"/>
                  </a:lnTo>
                  <a:lnTo>
                    <a:pt x="265015" y="220428"/>
                  </a:lnTo>
                  <a:lnTo>
                    <a:pt x="257308" y="223366"/>
                  </a:lnTo>
                  <a:lnTo>
                    <a:pt x="251148" y="223366"/>
                  </a:lnTo>
                  <a:lnTo>
                    <a:pt x="254228" y="211612"/>
                  </a:lnTo>
                  <a:lnTo>
                    <a:pt x="257308" y="208674"/>
                  </a:lnTo>
                  <a:lnTo>
                    <a:pt x="257308" y="202795"/>
                  </a:lnTo>
                  <a:lnTo>
                    <a:pt x="261930" y="199857"/>
                  </a:lnTo>
                  <a:lnTo>
                    <a:pt x="265015" y="185161"/>
                  </a:lnTo>
                  <a:lnTo>
                    <a:pt x="269637" y="182219"/>
                  </a:lnTo>
                  <a:lnTo>
                    <a:pt x="272717" y="176345"/>
                  </a:lnTo>
                  <a:lnTo>
                    <a:pt x="272717" y="161648"/>
                  </a:lnTo>
                  <a:lnTo>
                    <a:pt x="275797" y="155769"/>
                  </a:lnTo>
                  <a:lnTo>
                    <a:pt x="272717" y="155769"/>
                  </a:lnTo>
                  <a:lnTo>
                    <a:pt x="271175" y="155769"/>
                  </a:lnTo>
                  <a:lnTo>
                    <a:pt x="271175" y="149890"/>
                  </a:lnTo>
                  <a:lnTo>
                    <a:pt x="272717" y="144015"/>
                  </a:lnTo>
                  <a:lnTo>
                    <a:pt x="272717" y="141073"/>
                  </a:lnTo>
                  <a:lnTo>
                    <a:pt x="269637" y="141073"/>
                  </a:lnTo>
                  <a:lnTo>
                    <a:pt x="265015" y="144015"/>
                  </a:lnTo>
                  <a:lnTo>
                    <a:pt x="265015" y="152832"/>
                  </a:lnTo>
                  <a:lnTo>
                    <a:pt x="263472" y="161648"/>
                  </a:lnTo>
                  <a:lnTo>
                    <a:pt x="263472" y="164586"/>
                  </a:lnTo>
                  <a:lnTo>
                    <a:pt x="261930" y="170465"/>
                  </a:lnTo>
                  <a:lnTo>
                    <a:pt x="257308" y="176345"/>
                  </a:lnTo>
                  <a:lnTo>
                    <a:pt x="257308" y="182219"/>
                  </a:lnTo>
                  <a:lnTo>
                    <a:pt x="257308" y="188099"/>
                  </a:lnTo>
                  <a:lnTo>
                    <a:pt x="228033" y="217491"/>
                  </a:lnTo>
                  <a:lnTo>
                    <a:pt x="229575" y="211612"/>
                  </a:lnTo>
                  <a:lnTo>
                    <a:pt x="231117" y="208674"/>
                  </a:lnTo>
                  <a:lnTo>
                    <a:pt x="231117" y="199857"/>
                  </a:lnTo>
                  <a:lnTo>
                    <a:pt x="228033" y="196916"/>
                  </a:lnTo>
                  <a:lnTo>
                    <a:pt x="224953" y="199857"/>
                  </a:lnTo>
                  <a:lnTo>
                    <a:pt x="223411" y="202795"/>
                  </a:lnTo>
                  <a:lnTo>
                    <a:pt x="221873" y="208674"/>
                  </a:lnTo>
                  <a:lnTo>
                    <a:pt x="221873" y="217491"/>
                  </a:lnTo>
                  <a:lnTo>
                    <a:pt x="220331" y="220428"/>
                  </a:lnTo>
                  <a:lnTo>
                    <a:pt x="218789" y="226308"/>
                  </a:lnTo>
                  <a:lnTo>
                    <a:pt x="215709" y="229245"/>
                  </a:lnTo>
                  <a:lnTo>
                    <a:pt x="215709" y="243941"/>
                  </a:lnTo>
                  <a:lnTo>
                    <a:pt x="212629" y="255696"/>
                  </a:lnTo>
                  <a:lnTo>
                    <a:pt x="208007" y="261575"/>
                  </a:lnTo>
                  <a:lnTo>
                    <a:pt x="204922" y="267454"/>
                  </a:lnTo>
                  <a:lnTo>
                    <a:pt x="197220" y="276271"/>
                  </a:lnTo>
                  <a:lnTo>
                    <a:pt x="194136" y="285088"/>
                  </a:lnTo>
                  <a:lnTo>
                    <a:pt x="194136" y="290967"/>
                  </a:lnTo>
                  <a:lnTo>
                    <a:pt x="187976" y="299784"/>
                  </a:lnTo>
                  <a:lnTo>
                    <a:pt x="181812" y="305663"/>
                  </a:lnTo>
                  <a:lnTo>
                    <a:pt x="167945" y="308601"/>
                  </a:lnTo>
                  <a:lnTo>
                    <a:pt x="158701" y="305663"/>
                  </a:lnTo>
                  <a:lnTo>
                    <a:pt x="152536" y="305663"/>
                  </a:lnTo>
                  <a:lnTo>
                    <a:pt x="124803" y="296842"/>
                  </a:lnTo>
                  <a:lnTo>
                    <a:pt x="101692" y="282150"/>
                  </a:lnTo>
                  <a:lnTo>
                    <a:pt x="81661" y="270392"/>
                  </a:lnTo>
                  <a:lnTo>
                    <a:pt x="78577" y="267454"/>
                  </a:lnTo>
                  <a:lnTo>
                    <a:pt x="77039" y="264512"/>
                  </a:lnTo>
                  <a:lnTo>
                    <a:pt x="75497" y="264512"/>
                  </a:lnTo>
                  <a:lnTo>
                    <a:pt x="75497" y="261575"/>
                  </a:lnTo>
                  <a:lnTo>
                    <a:pt x="80119" y="255696"/>
                  </a:lnTo>
                  <a:lnTo>
                    <a:pt x="90906" y="238062"/>
                  </a:lnTo>
                  <a:lnTo>
                    <a:pt x="90906" y="232187"/>
                  </a:lnTo>
                  <a:lnTo>
                    <a:pt x="98608" y="220428"/>
                  </a:lnTo>
                  <a:lnTo>
                    <a:pt x="103230" y="211612"/>
                  </a:lnTo>
                  <a:lnTo>
                    <a:pt x="104772" y="205732"/>
                  </a:lnTo>
                  <a:lnTo>
                    <a:pt x="117096" y="185161"/>
                  </a:lnTo>
                  <a:lnTo>
                    <a:pt x="137127" y="152832"/>
                  </a:lnTo>
                  <a:lnTo>
                    <a:pt x="140212" y="146952"/>
                  </a:lnTo>
                  <a:lnTo>
                    <a:pt x="140212" y="144015"/>
                  </a:lnTo>
                  <a:lnTo>
                    <a:pt x="137127" y="146952"/>
                  </a:lnTo>
                  <a:lnTo>
                    <a:pt x="127883" y="152832"/>
                  </a:lnTo>
                  <a:lnTo>
                    <a:pt x="124803" y="155769"/>
                  </a:lnTo>
                  <a:lnTo>
                    <a:pt x="120181" y="161648"/>
                  </a:lnTo>
                  <a:lnTo>
                    <a:pt x="117096" y="164586"/>
                  </a:lnTo>
                  <a:lnTo>
                    <a:pt x="114016" y="176345"/>
                  </a:lnTo>
                  <a:lnTo>
                    <a:pt x="110937" y="167528"/>
                  </a:lnTo>
                  <a:lnTo>
                    <a:pt x="110937" y="141073"/>
                  </a:lnTo>
                  <a:lnTo>
                    <a:pt x="117096" y="117560"/>
                  </a:lnTo>
                  <a:lnTo>
                    <a:pt x="117096" y="114623"/>
                  </a:lnTo>
                  <a:lnTo>
                    <a:pt x="115559" y="114623"/>
                  </a:lnTo>
                  <a:lnTo>
                    <a:pt x="114016" y="114623"/>
                  </a:lnTo>
                  <a:lnTo>
                    <a:pt x="109394" y="117560"/>
                  </a:lnTo>
                  <a:lnTo>
                    <a:pt x="106315" y="129319"/>
                  </a:lnTo>
                  <a:lnTo>
                    <a:pt x="106315" y="138135"/>
                  </a:lnTo>
                  <a:lnTo>
                    <a:pt x="98608" y="161648"/>
                  </a:lnTo>
                  <a:lnTo>
                    <a:pt x="95528" y="144015"/>
                  </a:lnTo>
                  <a:lnTo>
                    <a:pt x="98608" y="138135"/>
                  </a:lnTo>
                  <a:lnTo>
                    <a:pt x="98608" y="129319"/>
                  </a:lnTo>
                  <a:lnTo>
                    <a:pt x="103230" y="114623"/>
                  </a:lnTo>
                  <a:lnTo>
                    <a:pt x="134047" y="61722"/>
                  </a:lnTo>
                  <a:lnTo>
                    <a:pt x="137127" y="44084"/>
                  </a:lnTo>
                  <a:lnTo>
                    <a:pt x="191056" y="0"/>
                  </a:lnTo>
                  <a:lnTo>
                    <a:pt x="211086" y="14696"/>
                  </a:lnTo>
                  <a:lnTo>
                    <a:pt x="265015" y="58780"/>
                  </a:lnTo>
                  <a:lnTo>
                    <a:pt x="295828" y="91110"/>
                  </a:lnTo>
                  <a:lnTo>
                    <a:pt x="317401" y="138135"/>
                  </a:lnTo>
                  <a:lnTo>
                    <a:pt x="314316" y="117560"/>
                  </a:lnTo>
                  <a:lnTo>
                    <a:pt x="306614" y="96989"/>
                  </a:lnTo>
                  <a:lnTo>
                    <a:pt x="300450" y="88172"/>
                  </a:lnTo>
                  <a:lnTo>
                    <a:pt x="294290" y="76413"/>
                  </a:lnTo>
                  <a:lnTo>
                    <a:pt x="389818" y="573113"/>
                  </a:lnTo>
                  <a:lnTo>
                    <a:pt x="403684" y="573113"/>
                  </a:lnTo>
                  <a:lnTo>
                    <a:pt x="412929" y="570176"/>
                  </a:lnTo>
                  <a:lnTo>
                    <a:pt x="432960" y="570176"/>
                  </a:lnTo>
                  <a:lnTo>
                    <a:pt x="449906" y="578992"/>
                  </a:lnTo>
                  <a:lnTo>
                    <a:pt x="459150" y="584872"/>
                  </a:lnTo>
                  <a:lnTo>
                    <a:pt x="459150" y="590747"/>
                  </a:lnTo>
                  <a:lnTo>
                    <a:pt x="460693" y="593689"/>
                  </a:lnTo>
                  <a:lnTo>
                    <a:pt x="460693" y="611322"/>
                  </a:lnTo>
                  <a:lnTo>
                    <a:pt x="459150" y="620139"/>
                  </a:lnTo>
                  <a:lnTo>
                    <a:pt x="456070" y="623076"/>
                  </a:lnTo>
                  <a:lnTo>
                    <a:pt x="452991" y="626018"/>
                  </a:lnTo>
                  <a:lnTo>
                    <a:pt x="434497" y="634835"/>
                  </a:lnTo>
                  <a:lnTo>
                    <a:pt x="360542" y="658348"/>
                  </a:lnTo>
                  <a:lnTo>
                    <a:pt x="354378" y="658348"/>
                  </a:lnTo>
                  <a:lnTo>
                    <a:pt x="363623" y="658348"/>
                  </a:lnTo>
                  <a:lnTo>
                    <a:pt x="374409" y="658348"/>
                  </a:lnTo>
                  <a:lnTo>
                    <a:pt x="428338" y="646589"/>
                  </a:lnTo>
                  <a:lnTo>
                    <a:pt x="443746" y="637773"/>
                  </a:lnTo>
                  <a:lnTo>
                    <a:pt x="446826" y="637773"/>
                  </a:lnTo>
                  <a:lnTo>
                    <a:pt x="439124" y="646589"/>
                  </a:lnTo>
                  <a:lnTo>
                    <a:pt x="417551" y="673044"/>
                  </a:lnTo>
                  <a:lnTo>
                    <a:pt x="409849" y="681861"/>
                  </a:lnTo>
                  <a:lnTo>
                    <a:pt x="369787" y="708311"/>
                  </a:lnTo>
                  <a:lnTo>
                    <a:pt x="311237" y="767091"/>
                  </a:lnTo>
                  <a:lnTo>
                    <a:pt x="295828" y="767091"/>
                  </a:lnTo>
                  <a:lnTo>
                    <a:pt x="281961" y="761212"/>
                  </a:lnTo>
                  <a:lnTo>
                    <a:pt x="271175" y="758275"/>
                  </a:lnTo>
                  <a:lnTo>
                    <a:pt x="248064" y="743578"/>
                  </a:lnTo>
                  <a:lnTo>
                    <a:pt x="212629" y="708311"/>
                  </a:lnTo>
                  <a:lnTo>
                    <a:pt x="212629" y="702432"/>
                  </a:lnTo>
                  <a:lnTo>
                    <a:pt x="214167" y="693615"/>
                  </a:lnTo>
                  <a:lnTo>
                    <a:pt x="218789" y="693615"/>
                  </a:lnTo>
                  <a:lnTo>
                    <a:pt x="224953" y="687736"/>
                  </a:lnTo>
                  <a:lnTo>
                    <a:pt x="232655" y="673044"/>
                  </a:lnTo>
                  <a:lnTo>
                    <a:pt x="232655" y="670102"/>
                  </a:lnTo>
                  <a:lnTo>
                    <a:pt x="223411" y="667165"/>
                  </a:lnTo>
                  <a:lnTo>
                    <a:pt x="214167" y="667165"/>
                  </a:lnTo>
                  <a:lnTo>
                    <a:pt x="194136" y="673044"/>
                  </a:lnTo>
                  <a:lnTo>
                    <a:pt x="175647" y="667165"/>
                  </a:lnTo>
                  <a:lnTo>
                    <a:pt x="124803" y="637773"/>
                  </a:lnTo>
                  <a:lnTo>
                    <a:pt x="63173" y="590747"/>
                  </a:lnTo>
                  <a:lnTo>
                    <a:pt x="73955" y="581930"/>
                  </a:lnTo>
                  <a:lnTo>
                    <a:pt x="87821" y="558417"/>
                  </a:lnTo>
                  <a:lnTo>
                    <a:pt x="90906" y="549600"/>
                  </a:lnTo>
                  <a:lnTo>
                    <a:pt x="103230" y="526092"/>
                  </a:lnTo>
                  <a:lnTo>
                    <a:pt x="106315" y="526092"/>
                  </a:lnTo>
                  <a:lnTo>
                    <a:pt x="118639" y="517270"/>
                  </a:lnTo>
                  <a:lnTo>
                    <a:pt x="124803" y="514333"/>
                  </a:lnTo>
                  <a:lnTo>
                    <a:pt x="127883" y="514333"/>
                  </a:lnTo>
                  <a:lnTo>
                    <a:pt x="134047" y="514333"/>
                  </a:lnTo>
                  <a:lnTo>
                    <a:pt x="137127" y="511396"/>
                  </a:lnTo>
                  <a:lnTo>
                    <a:pt x="141750" y="511396"/>
                  </a:lnTo>
                  <a:lnTo>
                    <a:pt x="144834" y="514333"/>
                  </a:lnTo>
                  <a:lnTo>
                    <a:pt x="152536" y="514333"/>
                  </a:lnTo>
                  <a:lnTo>
                    <a:pt x="171025" y="526092"/>
                  </a:lnTo>
                  <a:lnTo>
                    <a:pt x="175647" y="531967"/>
                  </a:lnTo>
                  <a:lnTo>
                    <a:pt x="181812" y="540783"/>
                  </a:lnTo>
                  <a:lnTo>
                    <a:pt x="184891" y="546663"/>
                  </a:lnTo>
                  <a:lnTo>
                    <a:pt x="194136" y="555480"/>
                  </a:lnTo>
                  <a:lnTo>
                    <a:pt x="208007" y="558417"/>
                  </a:lnTo>
                  <a:lnTo>
                    <a:pt x="228033" y="567238"/>
                  </a:lnTo>
                  <a:lnTo>
                    <a:pt x="271175" y="573113"/>
                  </a:lnTo>
                  <a:lnTo>
                    <a:pt x="317401" y="573113"/>
                  </a:lnTo>
                  <a:lnTo>
                    <a:pt x="383653" y="578992"/>
                  </a:lnTo>
                  <a:lnTo>
                    <a:pt x="87821" y="693615"/>
                  </a:lnTo>
                  <a:lnTo>
                    <a:pt x="66253" y="693615"/>
                  </a:lnTo>
                  <a:lnTo>
                    <a:pt x="63173" y="699494"/>
                  </a:lnTo>
                  <a:lnTo>
                    <a:pt x="63173" y="711249"/>
                  </a:lnTo>
                  <a:lnTo>
                    <a:pt x="66253" y="711249"/>
                  </a:lnTo>
                  <a:lnTo>
                    <a:pt x="66253" y="714191"/>
                  </a:lnTo>
                  <a:lnTo>
                    <a:pt x="69332" y="717128"/>
                  </a:lnTo>
                  <a:lnTo>
                    <a:pt x="72417" y="720065"/>
                  </a:lnTo>
                  <a:lnTo>
                    <a:pt x="75497" y="720065"/>
                  </a:lnTo>
                  <a:lnTo>
                    <a:pt x="78577" y="720065"/>
                  </a:lnTo>
                  <a:lnTo>
                    <a:pt x="98608" y="720065"/>
                  </a:lnTo>
                  <a:lnTo>
                    <a:pt x="109394" y="723007"/>
                  </a:lnTo>
                  <a:lnTo>
                    <a:pt x="118639" y="728882"/>
                  </a:lnTo>
                  <a:lnTo>
                    <a:pt x="127883" y="728882"/>
                  </a:lnTo>
                  <a:lnTo>
                    <a:pt x="147914" y="728882"/>
                  </a:lnTo>
                  <a:lnTo>
                    <a:pt x="158701" y="723007"/>
                  </a:lnTo>
                  <a:lnTo>
                    <a:pt x="166402" y="740641"/>
                  </a:lnTo>
                  <a:lnTo>
                    <a:pt x="187976" y="767091"/>
                  </a:lnTo>
                  <a:lnTo>
                    <a:pt x="260393" y="811175"/>
                  </a:lnTo>
                  <a:lnTo>
                    <a:pt x="240362" y="828813"/>
                  </a:lnTo>
                  <a:lnTo>
                    <a:pt x="234197" y="831751"/>
                  </a:lnTo>
                  <a:lnTo>
                    <a:pt x="217251" y="852322"/>
                  </a:lnTo>
                  <a:lnTo>
                    <a:pt x="211086" y="858201"/>
                  </a:lnTo>
                  <a:lnTo>
                    <a:pt x="194136" y="840567"/>
                  </a:lnTo>
                  <a:lnTo>
                    <a:pt x="191056" y="834688"/>
                  </a:lnTo>
                  <a:lnTo>
                    <a:pt x="184891" y="828813"/>
                  </a:lnTo>
                  <a:lnTo>
                    <a:pt x="181812" y="822934"/>
                  </a:lnTo>
                  <a:lnTo>
                    <a:pt x="177189" y="817054"/>
                  </a:lnTo>
                  <a:lnTo>
                    <a:pt x="174109" y="811175"/>
                  </a:lnTo>
                  <a:lnTo>
                    <a:pt x="127883" y="796484"/>
                  </a:lnTo>
                  <a:lnTo>
                    <a:pt x="106315" y="784725"/>
                  </a:lnTo>
                  <a:lnTo>
                    <a:pt x="95528" y="775908"/>
                  </a:lnTo>
                  <a:lnTo>
                    <a:pt x="77039" y="749458"/>
                  </a:lnTo>
                  <a:lnTo>
                    <a:pt x="13867" y="693615"/>
                  </a:lnTo>
                  <a:lnTo>
                    <a:pt x="4622" y="675981"/>
                  </a:lnTo>
                  <a:lnTo>
                    <a:pt x="0" y="661285"/>
                  </a:lnTo>
                  <a:lnTo>
                    <a:pt x="0" y="649531"/>
                  </a:lnTo>
                  <a:lnTo>
                    <a:pt x="1538" y="637773"/>
                  </a:lnTo>
                  <a:lnTo>
                    <a:pt x="3080" y="631893"/>
                  </a:lnTo>
                  <a:lnTo>
                    <a:pt x="3080" y="628956"/>
                  </a:lnTo>
                  <a:lnTo>
                    <a:pt x="1538" y="623076"/>
                  </a:lnTo>
                  <a:lnTo>
                    <a:pt x="1538" y="611322"/>
                  </a:lnTo>
                  <a:lnTo>
                    <a:pt x="3080" y="611322"/>
                  </a:lnTo>
                  <a:lnTo>
                    <a:pt x="7702" y="605443"/>
                  </a:lnTo>
                  <a:lnTo>
                    <a:pt x="15409" y="605443"/>
                  </a:lnTo>
                  <a:lnTo>
                    <a:pt x="15409" y="608385"/>
                  </a:lnTo>
                  <a:lnTo>
                    <a:pt x="16946" y="611322"/>
                  </a:lnTo>
                  <a:lnTo>
                    <a:pt x="18489" y="611322"/>
                  </a:lnTo>
                  <a:lnTo>
                    <a:pt x="20031" y="614260"/>
                  </a:lnTo>
                  <a:lnTo>
                    <a:pt x="21569" y="620139"/>
                  </a:lnTo>
                  <a:lnTo>
                    <a:pt x="21569" y="623076"/>
                  </a:lnTo>
                  <a:lnTo>
                    <a:pt x="38520" y="637773"/>
                  </a:lnTo>
                  <a:lnTo>
                    <a:pt x="90906" y="690678"/>
                  </a:lnTo>
                  <a:lnTo>
                    <a:pt x="70875" y="796484"/>
                  </a:lnTo>
                  <a:lnTo>
                    <a:pt x="87821" y="814117"/>
                  </a:lnTo>
                  <a:lnTo>
                    <a:pt x="107852" y="825871"/>
                  </a:lnTo>
                  <a:lnTo>
                    <a:pt x="129425" y="834688"/>
                  </a:lnTo>
                  <a:lnTo>
                    <a:pt x="121719" y="843505"/>
                  </a:lnTo>
                  <a:lnTo>
                    <a:pt x="92448" y="852322"/>
                  </a:lnTo>
                  <a:lnTo>
                    <a:pt x="87821" y="858201"/>
                  </a:lnTo>
                  <a:lnTo>
                    <a:pt x="92448" y="858201"/>
                  </a:lnTo>
                  <a:lnTo>
                    <a:pt x="98608" y="858201"/>
                  </a:lnTo>
                  <a:lnTo>
                    <a:pt x="103230" y="858201"/>
                  </a:lnTo>
                  <a:lnTo>
                    <a:pt x="106315" y="858201"/>
                  </a:lnTo>
                  <a:lnTo>
                    <a:pt x="110937" y="855264"/>
                  </a:lnTo>
                  <a:lnTo>
                    <a:pt x="117096" y="852322"/>
                  </a:lnTo>
                  <a:lnTo>
                    <a:pt x="121719" y="852322"/>
                  </a:lnTo>
                  <a:lnTo>
                    <a:pt x="124803" y="849384"/>
                  </a:lnTo>
                  <a:lnTo>
                    <a:pt x="127883" y="843505"/>
                  </a:lnTo>
                  <a:lnTo>
                    <a:pt x="137127" y="840567"/>
                  </a:lnTo>
                  <a:lnTo>
                    <a:pt x="144834" y="840567"/>
                  </a:lnTo>
                  <a:lnTo>
                    <a:pt x="147914" y="837630"/>
                  </a:lnTo>
                  <a:lnTo>
                    <a:pt x="155616" y="840567"/>
                  </a:lnTo>
                  <a:lnTo>
                    <a:pt x="166402" y="852322"/>
                  </a:lnTo>
                  <a:lnTo>
                    <a:pt x="169487" y="858201"/>
                  </a:lnTo>
                  <a:lnTo>
                    <a:pt x="174109" y="864080"/>
                  </a:lnTo>
                  <a:lnTo>
                    <a:pt x="177189" y="869960"/>
                  </a:lnTo>
                  <a:lnTo>
                    <a:pt x="186433" y="875835"/>
                  </a:lnTo>
                  <a:lnTo>
                    <a:pt x="183354" y="881714"/>
                  </a:lnTo>
                  <a:lnTo>
                    <a:pt x="154078" y="922860"/>
                  </a:lnTo>
                  <a:lnTo>
                    <a:pt x="144834" y="946373"/>
                  </a:lnTo>
                  <a:lnTo>
                    <a:pt x="144834" y="943436"/>
                  </a:lnTo>
                  <a:lnTo>
                    <a:pt x="140212" y="943436"/>
                  </a:lnTo>
                  <a:lnTo>
                    <a:pt x="126341" y="943436"/>
                  </a:lnTo>
                  <a:lnTo>
                    <a:pt x="124803" y="940494"/>
                  </a:lnTo>
                  <a:lnTo>
                    <a:pt x="61630" y="902289"/>
                  </a:lnTo>
                  <a:lnTo>
                    <a:pt x="30813" y="881714"/>
                  </a:lnTo>
                  <a:lnTo>
                    <a:pt x="4622" y="855264"/>
                  </a:lnTo>
                  <a:lnTo>
                    <a:pt x="1538" y="814117"/>
                  </a:lnTo>
                  <a:lnTo>
                    <a:pt x="1538" y="720065"/>
                  </a:lnTo>
                  <a:lnTo>
                    <a:pt x="3080" y="734762"/>
                  </a:lnTo>
                  <a:lnTo>
                    <a:pt x="15409" y="749458"/>
                  </a:lnTo>
                  <a:lnTo>
                    <a:pt x="38520" y="767091"/>
                  </a:lnTo>
                  <a:lnTo>
                    <a:pt x="47764" y="775908"/>
                  </a:lnTo>
                  <a:lnTo>
                    <a:pt x="49302" y="781787"/>
                  </a:lnTo>
                  <a:lnTo>
                    <a:pt x="440662" y="520212"/>
                  </a:lnTo>
                  <a:lnTo>
                    <a:pt x="429875" y="520212"/>
                  </a:lnTo>
                  <a:lnTo>
                    <a:pt x="420631" y="520212"/>
                  </a:lnTo>
                  <a:lnTo>
                    <a:pt x="340512" y="537846"/>
                  </a:lnTo>
                  <a:lnTo>
                    <a:pt x="320481" y="537846"/>
                  </a:lnTo>
                  <a:lnTo>
                    <a:pt x="300450" y="531967"/>
                  </a:lnTo>
                  <a:lnTo>
                    <a:pt x="291206" y="531967"/>
                  </a:lnTo>
                  <a:lnTo>
                    <a:pt x="280419" y="531967"/>
                  </a:lnTo>
                  <a:lnTo>
                    <a:pt x="269637" y="531967"/>
                  </a:lnTo>
                  <a:lnTo>
                    <a:pt x="260393" y="529029"/>
                  </a:lnTo>
                  <a:lnTo>
                    <a:pt x="237277" y="526092"/>
                  </a:lnTo>
                  <a:lnTo>
                    <a:pt x="220331" y="511396"/>
                  </a:lnTo>
                  <a:lnTo>
                    <a:pt x="211086" y="508454"/>
                  </a:lnTo>
                  <a:lnTo>
                    <a:pt x="204922" y="505516"/>
                  </a:lnTo>
                  <a:lnTo>
                    <a:pt x="201842" y="505516"/>
                  </a:lnTo>
                  <a:lnTo>
                    <a:pt x="194136" y="502579"/>
                  </a:lnTo>
                  <a:lnTo>
                    <a:pt x="184891" y="487883"/>
                  </a:lnTo>
                  <a:lnTo>
                    <a:pt x="191056" y="487883"/>
                  </a:lnTo>
                  <a:lnTo>
                    <a:pt x="201842" y="490820"/>
                  </a:lnTo>
                  <a:lnTo>
                    <a:pt x="224953" y="508454"/>
                  </a:lnTo>
                  <a:lnTo>
                    <a:pt x="246526" y="514333"/>
                  </a:lnTo>
                  <a:lnTo>
                    <a:pt x="314316" y="526092"/>
                  </a:lnTo>
                  <a:lnTo>
                    <a:pt x="317401" y="526092"/>
                  </a:lnTo>
                  <a:lnTo>
                    <a:pt x="320481" y="520212"/>
                  </a:lnTo>
                  <a:lnTo>
                    <a:pt x="335890" y="520212"/>
                  </a:lnTo>
                  <a:lnTo>
                    <a:pt x="342054" y="517270"/>
                  </a:lnTo>
                  <a:lnTo>
                    <a:pt x="354378" y="508454"/>
                  </a:lnTo>
                  <a:lnTo>
                    <a:pt x="368245" y="502579"/>
                  </a:lnTo>
                  <a:lnTo>
                    <a:pt x="383653" y="499637"/>
                  </a:lnTo>
                  <a:lnTo>
                    <a:pt x="389818" y="493762"/>
                  </a:lnTo>
                  <a:lnTo>
                    <a:pt x="403684" y="487883"/>
                  </a:lnTo>
                  <a:lnTo>
                    <a:pt x="412929" y="490820"/>
                  </a:lnTo>
                  <a:lnTo>
                    <a:pt x="432960" y="490820"/>
                  </a:lnTo>
                  <a:lnTo>
                    <a:pt x="446826" y="487883"/>
                  </a:lnTo>
                  <a:lnTo>
                    <a:pt x="452991" y="484941"/>
                  </a:lnTo>
                  <a:lnTo>
                    <a:pt x="459150" y="476124"/>
                  </a:lnTo>
                  <a:lnTo>
                    <a:pt x="460693" y="526092"/>
                  </a:lnTo>
                  <a:close/>
                </a:path>
              </a:pathLst>
            </a:custGeom>
            <a:solidFill>
              <a:srgbClr val="F5DE7B"/>
            </a:solidFill>
            <a:ln w="0" cap="flat" cmpd="sng" algn="ctr">
              <a:solidFill>
                <a:srgbClr val="F5DE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4958271" y="2994351"/>
              <a:ext cx="153976" cy="44443"/>
            </a:xfrm>
            <a:custGeom>
              <a:avLst/>
              <a:gdLst/>
              <a:ahLst/>
              <a:cxnLst/>
              <a:rect l="0" t="0" r="0" b="0"/>
              <a:pathLst>
                <a:path w="154067" h="44084">
                  <a:moveTo>
                    <a:pt x="73953" y="44083"/>
                  </a:moveTo>
                  <a:lnTo>
                    <a:pt x="36974" y="38204"/>
                  </a:lnTo>
                  <a:lnTo>
                    <a:pt x="32353" y="38204"/>
                  </a:lnTo>
                  <a:lnTo>
                    <a:pt x="16945" y="38204"/>
                  </a:lnTo>
                  <a:lnTo>
                    <a:pt x="13866" y="38204"/>
                  </a:lnTo>
                  <a:lnTo>
                    <a:pt x="7702" y="38204"/>
                  </a:lnTo>
                  <a:lnTo>
                    <a:pt x="3080" y="38204"/>
                  </a:lnTo>
                  <a:lnTo>
                    <a:pt x="0" y="35267"/>
                  </a:lnTo>
                  <a:lnTo>
                    <a:pt x="3080" y="29387"/>
                  </a:lnTo>
                  <a:lnTo>
                    <a:pt x="16945" y="26450"/>
                  </a:lnTo>
                  <a:lnTo>
                    <a:pt x="33895" y="26450"/>
                  </a:lnTo>
                  <a:lnTo>
                    <a:pt x="40059" y="26450"/>
                  </a:lnTo>
                  <a:lnTo>
                    <a:pt x="73953" y="29387"/>
                  </a:lnTo>
                  <a:lnTo>
                    <a:pt x="100142" y="20570"/>
                  </a:lnTo>
                  <a:lnTo>
                    <a:pt x="134036" y="2937"/>
                  </a:lnTo>
                  <a:lnTo>
                    <a:pt x="140200" y="2937"/>
                  </a:lnTo>
                  <a:lnTo>
                    <a:pt x="143280" y="2937"/>
                  </a:lnTo>
                  <a:lnTo>
                    <a:pt x="146364" y="2937"/>
                  </a:lnTo>
                  <a:lnTo>
                    <a:pt x="147902" y="0"/>
                  </a:lnTo>
                  <a:lnTo>
                    <a:pt x="154066" y="0"/>
                  </a:lnTo>
                  <a:lnTo>
                    <a:pt x="154066" y="2937"/>
                  </a:lnTo>
                  <a:lnTo>
                    <a:pt x="104764" y="32325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4478881" y="2291202"/>
              <a:ext cx="104767" cy="241261"/>
            </a:xfrm>
            <a:custGeom>
              <a:avLst/>
              <a:gdLst/>
              <a:ahLst/>
              <a:cxnLst/>
              <a:rect l="0" t="0" r="0" b="0"/>
              <a:pathLst>
                <a:path w="104771" h="241005">
                  <a:moveTo>
                    <a:pt x="50843" y="23513"/>
                  </a:moveTo>
                  <a:lnTo>
                    <a:pt x="57007" y="26455"/>
                  </a:lnTo>
                  <a:lnTo>
                    <a:pt x="64709" y="26455"/>
                  </a:lnTo>
                  <a:lnTo>
                    <a:pt x="72411" y="23513"/>
                  </a:lnTo>
                  <a:lnTo>
                    <a:pt x="86281" y="23513"/>
                  </a:lnTo>
                  <a:lnTo>
                    <a:pt x="93983" y="26455"/>
                  </a:lnTo>
                  <a:lnTo>
                    <a:pt x="95526" y="29392"/>
                  </a:lnTo>
                  <a:lnTo>
                    <a:pt x="97063" y="29392"/>
                  </a:lnTo>
                  <a:lnTo>
                    <a:pt x="100148" y="38209"/>
                  </a:lnTo>
                  <a:lnTo>
                    <a:pt x="98606" y="64659"/>
                  </a:lnTo>
                  <a:lnTo>
                    <a:pt x="98606" y="105806"/>
                  </a:lnTo>
                  <a:lnTo>
                    <a:pt x="103228" y="170465"/>
                  </a:lnTo>
                  <a:lnTo>
                    <a:pt x="104770" y="217491"/>
                  </a:lnTo>
                  <a:lnTo>
                    <a:pt x="100148" y="217491"/>
                  </a:lnTo>
                  <a:lnTo>
                    <a:pt x="93983" y="217491"/>
                  </a:lnTo>
                  <a:lnTo>
                    <a:pt x="86281" y="217491"/>
                  </a:lnTo>
                  <a:lnTo>
                    <a:pt x="75495" y="220428"/>
                  </a:lnTo>
                  <a:lnTo>
                    <a:pt x="72411" y="223370"/>
                  </a:lnTo>
                  <a:lnTo>
                    <a:pt x="69331" y="229250"/>
                  </a:lnTo>
                  <a:lnTo>
                    <a:pt x="69331" y="238066"/>
                  </a:lnTo>
                  <a:lnTo>
                    <a:pt x="66251" y="238066"/>
                  </a:lnTo>
                  <a:lnTo>
                    <a:pt x="52385" y="241004"/>
                  </a:lnTo>
                  <a:lnTo>
                    <a:pt x="47763" y="241004"/>
                  </a:lnTo>
                  <a:lnTo>
                    <a:pt x="43141" y="241004"/>
                  </a:lnTo>
                  <a:lnTo>
                    <a:pt x="40056" y="238066"/>
                  </a:lnTo>
                  <a:lnTo>
                    <a:pt x="38519" y="235125"/>
                  </a:lnTo>
                  <a:lnTo>
                    <a:pt x="23110" y="235125"/>
                  </a:lnTo>
                  <a:lnTo>
                    <a:pt x="21568" y="232187"/>
                  </a:lnTo>
                  <a:lnTo>
                    <a:pt x="21568" y="223370"/>
                  </a:lnTo>
                  <a:lnTo>
                    <a:pt x="18488" y="220428"/>
                  </a:lnTo>
                  <a:lnTo>
                    <a:pt x="18488" y="208674"/>
                  </a:lnTo>
                  <a:lnTo>
                    <a:pt x="15404" y="205737"/>
                  </a:lnTo>
                  <a:lnTo>
                    <a:pt x="12324" y="199857"/>
                  </a:lnTo>
                  <a:lnTo>
                    <a:pt x="6160" y="196920"/>
                  </a:lnTo>
                  <a:lnTo>
                    <a:pt x="4622" y="155774"/>
                  </a:lnTo>
                  <a:lnTo>
                    <a:pt x="4622" y="73476"/>
                  </a:lnTo>
                  <a:lnTo>
                    <a:pt x="0" y="35272"/>
                  </a:lnTo>
                  <a:lnTo>
                    <a:pt x="4622" y="32330"/>
                  </a:lnTo>
                  <a:lnTo>
                    <a:pt x="26190" y="32330"/>
                  </a:lnTo>
                  <a:lnTo>
                    <a:pt x="29270" y="29392"/>
                  </a:lnTo>
                  <a:lnTo>
                    <a:pt x="29270" y="23513"/>
                  </a:lnTo>
                  <a:lnTo>
                    <a:pt x="29270" y="17638"/>
                  </a:lnTo>
                  <a:lnTo>
                    <a:pt x="32355" y="11759"/>
                  </a:lnTo>
                  <a:lnTo>
                    <a:pt x="29270" y="11759"/>
                  </a:lnTo>
                  <a:lnTo>
                    <a:pt x="29270" y="8821"/>
                  </a:lnTo>
                  <a:lnTo>
                    <a:pt x="32355" y="5879"/>
                  </a:lnTo>
                  <a:lnTo>
                    <a:pt x="35434" y="0"/>
                  </a:lnTo>
                  <a:lnTo>
                    <a:pt x="50843" y="0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5874190" y="2303900"/>
              <a:ext cx="9524" cy="52379"/>
            </a:xfrm>
            <a:custGeom>
              <a:avLst/>
              <a:gdLst/>
              <a:ahLst/>
              <a:cxnLst/>
              <a:rect l="0" t="0" r="0" b="0"/>
              <a:pathLst>
                <a:path w="9245" h="52902">
                  <a:moveTo>
                    <a:pt x="3080" y="52901"/>
                  </a:moveTo>
                  <a:lnTo>
                    <a:pt x="0" y="47026"/>
                  </a:lnTo>
                  <a:lnTo>
                    <a:pt x="0" y="35268"/>
                  </a:lnTo>
                  <a:lnTo>
                    <a:pt x="4622" y="20571"/>
                  </a:lnTo>
                  <a:lnTo>
                    <a:pt x="4622" y="8817"/>
                  </a:lnTo>
                  <a:lnTo>
                    <a:pt x="3080" y="0"/>
                  </a:lnTo>
                  <a:lnTo>
                    <a:pt x="6160" y="5880"/>
                  </a:lnTo>
                  <a:lnTo>
                    <a:pt x="9244" y="11755"/>
                  </a:lnTo>
                  <a:lnTo>
                    <a:pt x="9244" y="17634"/>
                  </a:lnTo>
                  <a:lnTo>
                    <a:pt x="6160" y="23513"/>
                  </a:lnTo>
                  <a:lnTo>
                    <a:pt x="6160" y="35268"/>
                  </a:lnTo>
                  <a:lnTo>
                    <a:pt x="3080" y="4702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558250" y="2321360"/>
              <a:ext cx="4762" cy="38094"/>
            </a:xfrm>
            <a:custGeom>
              <a:avLst/>
              <a:gdLst/>
              <a:ahLst/>
              <a:cxnLst/>
              <a:rect l="0" t="0" r="0" b="0"/>
              <a:pathLst>
                <a:path w="4623" h="38208">
                  <a:moveTo>
                    <a:pt x="0" y="38207"/>
                  </a:moveTo>
                  <a:lnTo>
                    <a:pt x="0" y="0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6213890" y="2345169"/>
              <a:ext cx="73020" cy="138090"/>
            </a:xfrm>
            <a:custGeom>
              <a:avLst/>
              <a:gdLst/>
              <a:ahLst/>
              <a:cxnLst/>
              <a:rect l="0" t="0" r="0" b="0"/>
              <a:pathLst>
                <a:path w="73964" h="138137">
                  <a:moveTo>
                    <a:pt x="69340" y="8817"/>
                  </a:moveTo>
                  <a:lnTo>
                    <a:pt x="72420" y="14696"/>
                  </a:lnTo>
                  <a:lnTo>
                    <a:pt x="73963" y="20571"/>
                  </a:lnTo>
                  <a:lnTo>
                    <a:pt x="73963" y="38209"/>
                  </a:lnTo>
                  <a:lnTo>
                    <a:pt x="55473" y="99927"/>
                  </a:lnTo>
                  <a:lnTo>
                    <a:pt x="55473" y="114623"/>
                  </a:lnTo>
                  <a:lnTo>
                    <a:pt x="60096" y="123440"/>
                  </a:lnTo>
                  <a:lnTo>
                    <a:pt x="55473" y="123440"/>
                  </a:lnTo>
                  <a:lnTo>
                    <a:pt x="55473" y="126377"/>
                  </a:lnTo>
                  <a:lnTo>
                    <a:pt x="52389" y="129319"/>
                  </a:lnTo>
                  <a:lnTo>
                    <a:pt x="52389" y="132257"/>
                  </a:lnTo>
                  <a:lnTo>
                    <a:pt x="49309" y="138136"/>
                  </a:lnTo>
                  <a:lnTo>
                    <a:pt x="44686" y="138136"/>
                  </a:lnTo>
                  <a:lnTo>
                    <a:pt x="38521" y="135198"/>
                  </a:lnTo>
                  <a:lnTo>
                    <a:pt x="12330" y="120502"/>
                  </a:lnTo>
                  <a:lnTo>
                    <a:pt x="3085" y="111685"/>
                  </a:lnTo>
                  <a:lnTo>
                    <a:pt x="0" y="102869"/>
                  </a:lnTo>
                  <a:lnTo>
                    <a:pt x="1543" y="91110"/>
                  </a:lnTo>
                  <a:lnTo>
                    <a:pt x="6165" y="76414"/>
                  </a:lnTo>
                  <a:lnTo>
                    <a:pt x="18490" y="55843"/>
                  </a:lnTo>
                  <a:lnTo>
                    <a:pt x="21574" y="49963"/>
                  </a:lnTo>
                  <a:lnTo>
                    <a:pt x="23112" y="41147"/>
                  </a:lnTo>
                  <a:lnTo>
                    <a:pt x="21574" y="32330"/>
                  </a:lnTo>
                  <a:lnTo>
                    <a:pt x="26197" y="26450"/>
                  </a:lnTo>
                  <a:lnTo>
                    <a:pt x="26197" y="20571"/>
                  </a:lnTo>
                  <a:lnTo>
                    <a:pt x="21574" y="14696"/>
                  </a:lnTo>
                  <a:lnTo>
                    <a:pt x="21574" y="11754"/>
                  </a:lnTo>
                  <a:lnTo>
                    <a:pt x="30819" y="5879"/>
                  </a:lnTo>
                  <a:lnTo>
                    <a:pt x="41606" y="0"/>
                  </a:lnTo>
                  <a:lnTo>
                    <a:pt x="52389" y="0"/>
                  </a:lnTo>
                  <a:lnTo>
                    <a:pt x="64718" y="587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6017055" y="2356280"/>
              <a:ext cx="96831" cy="103170"/>
            </a:xfrm>
            <a:custGeom>
              <a:avLst/>
              <a:gdLst/>
              <a:ahLst/>
              <a:cxnLst/>
              <a:rect l="0" t="0" r="0" b="0"/>
              <a:pathLst>
                <a:path w="95532" h="102868">
                  <a:moveTo>
                    <a:pt x="95531" y="26455"/>
                  </a:moveTo>
                  <a:lnTo>
                    <a:pt x="95531" y="32329"/>
                  </a:lnTo>
                  <a:lnTo>
                    <a:pt x="95531" y="35271"/>
                  </a:lnTo>
                  <a:lnTo>
                    <a:pt x="89367" y="49967"/>
                  </a:lnTo>
                  <a:lnTo>
                    <a:pt x="84744" y="55842"/>
                  </a:lnTo>
                  <a:lnTo>
                    <a:pt x="78584" y="64658"/>
                  </a:lnTo>
                  <a:lnTo>
                    <a:pt x="70877" y="70538"/>
                  </a:lnTo>
                  <a:lnTo>
                    <a:pt x="67797" y="76417"/>
                  </a:lnTo>
                  <a:lnTo>
                    <a:pt x="67797" y="85233"/>
                  </a:lnTo>
                  <a:lnTo>
                    <a:pt x="64713" y="88171"/>
                  </a:lnTo>
                  <a:lnTo>
                    <a:pt x="61633" y="94050"/>
                  </a:lnTo>
                  <a:lnTo>
                    <a:pt x="58553" y="94050"/>
                  </a:lnTo>
                  <a:lnTo>
                    <a:pt x="57010" y="99929"/>
                  </a:lnTo>
                  <a:lnTo>
                    <a:pt x="50846" y="102867"/>
                  </a:lnTo>
                  <a:lnTo>
                    <a:pt x="38521" y="102867"/>
                  </a:lnTo>
                  <a:lnTo>
                    <a:pt x="29276" y="99929"/>
                  </a:lnTo>
                  <a:lnTo>
                    <a:pt x="21570" y="79354"/>
                  </a:lnTo>
                  <a:lnTo>
                    <a:pt x="18490" y="73475"/>
                  </a:lnTo>
                  <a:lnTo>
                    <a:pt x="15409" y="67600"/>
                  </a:lnTo>
                  <a:lnTo>
                    <a:pt x="10787" y="61721"/>
                  </a:lnTo>
                  <a:lnTo>
                    <a:pt x="9245" y="55842"/>
                  </a:lnTo>
                  <a:lnTo>
                    <a:pt x="6165" y="52904"/>
                  </a:lnTo>
                  <a:lnTo>
                    <a:pt x="4623" y="47025"/>
                  </a:lnTo>
                  <a:lnTo>
                    <a:pt x="1543" y="41146"/>
                  </a:lnTo>
                  <a:lnTo>
                    <a:pt x="0" y="38209"/>
                  </a:lnTo>
                  <a:lnTo>
                    <a:pt x="0" y="29392"/>
                  </a:lnTo>
                  <a:lnTo>
                    <a:pt x="1543" y="26455"/>
                  </a:lnTo>
                  <a:lnTo>
                    <a:pt x="6165" y="23513"/>
                  </a:lnTo>
                  <a:lnTo>
                    <a:pt x="10787" y="20576"/>
                  </a:lnTo>
                  <a:lnTo>
                    <a:pt x="21570" y="11759"/>
                  </a:lnTo>
                  <a:lnTo>
                    <a:pt x="29276" y="11759"/>
                  </a:lnTo>
                  <a:lnTo>
                    <a:pt x="40063" y="23513"/>
                  </a:lnTo>
                  <a:lnTo>
                    <a:pt x="43143" y="20576"/>
                  </a:lnTo>
                  <a:lnTo>
                    <a:pt x="46223" y="20576"/>
                  </a:lnTo>
                  <a:lnTo>
                    <a:pt x="52388" y="2942"/>
                  </a:lnTo>
                  <a:lnTo>
                    <a:pt x="58553" y="0"/>
                  </a:lnTo>
                  <a:lnTo>
                    <a:pt x="64713" y="0"/>
                  </a:lnTo>
                  <a:lnTo>
                    <a:pt x="70877" y="0"/>
                  </a:lnTo>
                  <a:lnTo>
                    <a:pt x="75500" y="2942"/>
                  </a:lnTo>
                  <a:lnTo>
                    <a:pt x="81664" y="5880"/>
                  </a:lnTo>
                  <a:lnTo>
                    <a:pt x="87829" y="2057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4558250" y="2380088"/>
              <a:ext cx="15874" cy="55554"/>
            </a:xfrm>
            <a:custGeom>
              <a:avLst/>
              <a:gdLst/>
              <a:ahLst/>
              <a:cxnLst/>
              <a:rect l="0" t="0" r="0" b="0"/>
              <a:pathLst>
                <a:path w="15410" h="55844">
                  <a:moveTo>
                    <a:pt x="15409" y="55843"/>
                  </a:moveTo>
                  <a:lnTo>
                    <a:pt x="12324" y="55843"/>
                  </a:lnTo>
                  <a:lnTo>
                    <a:pt x="9244" y="52905"/>
                  </a:lnTo>
                  <a:lnTo>
                    <a:pt x="4622" y="52905"/>
                  </a:lnTo>
                  <a:lnTo>
                    <a:pt x="0" y="5879"/>
                  </a:lnTo>
                  <a:lnTo>
                    <a:pt x="3080" y="2942"/>
                  </a:lnTo>
                  <a:lnTo>
                    <a:pt x="4622" y="2942"/>
                  </a:lnTo>
                  <a:lnTo>
                    <a:pt x="6164" y="2942"/>
                  </a:lnTo>
                  <a:lnTo>
                    <a:pt x="6164" y="0"/>
                  </a:lnTo>
                  <a:lnTo>
                    <a:pt x="9244" y="0"/>
                  </a:lnTo>
                  <a:lnTo>
                    <a:pt x="9244" y="2942"/>
                  </a:lnTo>
                  <a:lnTo>
                    <a:pt x="10787" y="5879"/>
                  </a:lnTo>
                  <a:lnTo>
                    <a:pt x="10787" y="11759"/>
                  </a:lnTo>
                  <a:lnTo>
                    <a:pt x="12324" y="20576"/>
                  </a:lnTo>
                  <a:lnTo>
                    <a:pt x="12324" y="29392"/>
                  </a:lnTo>
                  <a:lnTo>
                    <a:pt x="13867" y="41147"/>
                  </a:lnTo>
                  <a:lnTo>
                    <a:pt x="13867" y="4996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6096424" y="2394374"/>
              <a:ext cx="95243" cy="133328"/>
            </a:xfrm>
            <a:custGeom>
              <a:avLst/>
              <a:gdLst/>
              <a:ahLst/>
              <a:cxnLst/>
              <a:rect l="0" t="0" r="0" b="0"/>
              <a:pathLst>
                <a:path w="95532" h="132257">
                  <a:moveTo>
                    <a:pt x="66255" y="76414"/>
                  </a:moveTo>
                  <a:lnTo>
                    <a:pt x="63170" y="82293"/>
                  </a:lnTo>
                  <a:lnTo>
                    <a:pt x="60090" y="91110"/>
                  </a:lnTo>
                  <a:lnTo>
                    <a:pt x="38521" y="117560"/>
                  </a:lnTo>
                  <a:lnTo>
                    <a:pt x="26191" y="129319"/>
                  </a:lnTo>
                  <a:lnTo>
                    <a:pt x="24649" y="129319"/>
                  </a:lnTo>
                  <a:lnTo>
                    <a:pt x="21569" y="132256"/>
                  </a:lnTo>
                  <a:lnTo>
                    <a:pt x="13867" y="132256"/>
                  </a:lnTo>
                  <a:lnTo>
                    <a:pt x="13867" y="129319"/>
                  </a:lnTo>
                  <a:lnTo>
                    <a:pt x="10782" y="129319"/>
                  </a:lnTo>
                  <a:lnTo>
                    <a:pt x="9244" y="129319"/>
                  </a:lnTo>
                  <a:lnTo>
                    <a:pt x="6160" y="126381"/>
                  </a:lnTo>
                  <a:lnTo>
                    <a:pt x="6160" y="117560"/>
                  </a:lnTo>
                  <a:lnTo>
                    <a:pt x="6160" y="111685"/>
                  </a:lnTo>
                  <a:lnTo>
                    <a:pt x="6160" y="88172"/>
                  </a:lnTo>
                  <a:lnTo>
                    <a:pt x="3080" y="73476"/>
                  </a:lnTo>
                  <a:lnTo>
                    <a:pt x="0" y="67597"/>
                  </a:lnTo>
                  <a:lnTo>
                    <a:pt x="3080" y="55843"/>
                  </a:lnTo>
                  <a:lnTo>
                    <a:pt x="6160" y="44084"/>
                  </a:lnTo>
                  <a:lnTo>
                    <a:pt x="13867" y="26450"/>
                  </a:lnTo>
                  <a:lnTo>
                    <a:pt x="21569" y="14696"/>
                  </a:lnTo>
                  <a:lnTo>
                    <a:pt x="27734" y="11759"/>
                  </a:lnTo>
                  <a:lnTo>
                    <a:pt x="29271" y="8817"/>
                  </a:lnTo>
                  <a:lnTo>
                    <a:pt x="35436" y="8817"/>
                  </a:lnTo>
                  <a:lnTo>
                    <a:pt x="36978" y="11759"/>
                  </a:lnTo>
                  <a:lnTo>
                    <a:pt x="41601" y="14696"/>
                  </a:lnTo>
                  <a:lnTo>
                    <a:pt x="89366" y="0"/>
                  </a:lnTo>
                  <a:lnTo>
                    <a:pt x="92446" y="0"/>
                  </a:lnTo>
                  <a:lnTo>
                    <a:pt x="93988" y="2938"/>
                  </a:lnTo>
                  <a:lnTo>
                    <a:pt x="95531" y="5879"/>
                  </a:lnTo>
                  <a:lnTo>
                    <a:pt x="95531" y="32330"/>
                  </a:lnTo>
                  <a:lnTo>
                    <a:pt x="90908" y="55843"/>
                  </a:lnTo>
                  <a:lnTo>
                    <a:pt x="83201" y="67597"/>
                  </a:lnTo>
                  <a:lnTo>
                    <a:pt x="77041" y="7053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5780535" y="2110257"/>
              <a:ext cx="330176" cy="387287"/>
            </a:xfrm>
            <a:custGeom>
              <a:avLst/>
              <a:gdLst/>
              <a:ahLst/>
              <a:cxnLst/>
              <a:rect l="0" t="0" r="0" b="0"/>
              <a:pathLst>
                <a:path w="329729" h="387956">
                  <a:moveTo>
                    <a:pt x="73959" y="358562"/>
                  </a:moveTo>
                  <a:lnTo>
                    <a:pt x="77039" y="358562"/>
                  </a:lnTo>
                  <a:lnTo>
                    <a:pt x="83203" y="358562"/>
                  </a:lnTo>
                  <a:lnTo>
                    <a:pt x="86283" y="361500"/>
                  </a:lnTo>
                  <a:lnTo>
                    <a:pt x="100149" y="361500"/>
                  </a:lnTo>
                  <a:lnTo>
                    <a:pt x="103234" y="361500"/>
                  </a:lnTo>
                  <a:lnTo>
                    <a:pt x="106314" y="370321"/>
                  </a:lnTo>
                  <a:lnTo>
                    <a:pt x="106314" y="379138"/>
                  </a:lnTo>
                  <a:lnTo>
                    <a:pt x="109394" y="382075"/>
                  </a:lnTo>
                  <a:lnTo>
                    <a:pt x="109394" y="387955"/>
                  </a:lnTo>
                  <a:lnTo>
                    <a:pt x="0" y="379138"/>
                  </a:lnTo>
                  <a:lnTo>
                    <a:pt x="1542" y="376196"/>
                  </a:lnTo>
                  <a:lnTo>
                    <a:pt x="4622" y="370321"/>
                  </a:lnTo>
                  <a:lnTo>
                    <a:pt x="4622" y="367379"/>
                  </a:lnTo>
                  <a:lnTo>
                    <a:pt x="10787" y="364442"/>
                  </a:lnTo>
                  <a:lnTo>
                    <a:pt x="12329" y="361500"/>
                  </a:lnTo>
                  <a:lnTo>
                    <a:pt x="12329" y="355625"/>
                  </a:lnTo>
                  <a:lnTo>
                    <a:pt x="13867" y="352683"/>
                  </a:lnTo>
                  <a:lnTo>
                    <a:pt x="13867" y="349746"/>
                  </a:lnTo>
                  <a:lnTo>
                    <a:pt x="26195" y="355625"/>
                  </a:lnTo>
                  <a:lnTo>
                    <a:pt x="47764" y="358562"/>
                  </a:lnTo>
                  <a:lnTo>
                    <a:pt x="57008" y="358562"/>
                  </a:lnTo>
                  <a:lnTo>
                    <a:pt x="64715" y="358562"/>
                  </a:lnTo>
                  <a:lnTo>
                    <a:pt x="70874" y="358562"/>
                  </a:lnTo>
                  <a:lnTo>
                    <a:pt x="117100" y="85235"/>
                  </a:lnTo>
                  <a:lnTo>
                    <a:pt x="117100" y="29393"/>
                  </a:lnTo>
                  <a:lnTo>
                    <a:pt x="154078" y="0"/>
                  </a:lnTo>
                  <a:lnTo>
                    <a:pt x="169486" y="11759"/>
                  </a:lnTo>
                  <a:lnTo>
                    <a:pt x="178731" y="26450"/>
                  </a:lnTo>
                  <a:lnTo>
                    <a:pt x="212628" y="70539"/>
                  </a:lnTo>
                  <a:lnTo>
                    <a:pt x="212628" y="79355"/>
                  </a:lnTo>
                  <a:lnTo>
                    <a:pt x="209548" y="82293"/>
                  </a:lnTo>
                  <a:lnTo>
                    <a:pt x="197219" y="82293"/>
                  </a:lnTo>
                  <a:lnTo>
                    <a:pt x="160242" y="96989"/>
                  </a:lnTo>
                  <a:lnTo>
                    <a:pt x="137131" y="117564"/>
                  </a:lnTo>
                  <a:lnTo>
                    <a:pt x="129425" y="126381"/>
                  </a:lnTo>
                  <a:lnTo>
                    <a:pt x="123265" y="138135"/>
                  </a:lnTo>
                  <a:lnTo>
                    <a:pt x="269636" y="79355"/>
                  </a:lnTo>
                  <a:lnTo>
                    <a:pt x="281964" y="67597"/>
                  </a:lnTo>
                  <a:lnTo>
                    <a:pt x="315861" y="14696"/>
                  </a:lnTo>
                  <a:lnTo>
                    <a:pt x="318942" y="14696"/>
                  </a:lnTo>
                  <a:lnTo>
                    <a:pt x="329728" y="17634"/>
                  </a:lnTo>
                  <a:lnTo>
                    <a:pt x="278880" y="82293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4501104" y="2470561"/>
              <a:ext cx="20635" cy="26983"/>
            </a:xfrm>
            <a:custGeom>
              <a:avLst/>
              <a:gdLst/>
              <a:ahLst/>
              <a:cxnLst/>
              <a:rect l="0" t="0" r="0" b="0"/>
              <a:pathLst>
                <a:path w="20032" h="26456">
                  <a:moveTo>
                    <a:pt x="20031" y="11758"/>
                  </a:moveTo>
                  <a:lnTo>
                    <a:pt x="18489" y="11758"/>
                  </a:lnTo>
                  <a:lnTo>
                    <a:pt x="18489" y="14696"/>
                  </a:lnTo>
                  <a:lnTo>
                    <a:pt x="20031" y="17638"/>
                  </a:lnTo>
                  <a:lnTo>
                    <a:pt x="18489" y="20575"/>
                  </a:lnTo>
                  <a:lnTo>
                    <a:pt x="15409" y="26455"/>
                  </a:lnTo>
                  <a:lnTo>
                    <a:pt x="6160" y="26455"/>
                  </a:lnTo>
                  <a:lnTo>
                    <a:pt x="6160" y="20575"/>
                  </a:lnTo>
                  <a:lnTo>
                    <a:pt x="3080" y="20575"/>
                  </a:lnTo>
                  <a:lnTo>
                    <a:pt x="0" y="17638"/>
                  </a:lnTo>
                  <a:lnTo>
                    <a:pt x="0" y="14696"/>
                  </a:lnTo>
                  <a:lnTo>
                    <a:pt x="0" y="8821"/>
                  </a:lnTo>
                  <a:lnTo>
                    <a:pt x="0" y="5879"/>
                  </a:lnTo>
                  <a:lnTo>
                    <a:pt x="3080" y="2941"/>
                  </a:lnTo>
                  <a:lnTo>
                    <a:pt x="3080" y="0"/>
                  </a:lnTo>
                  <a:lnTo>
                    <a:pt x="9244" y="0"/>
                  </a:lnTo>
                  <a:lnTo>
                    <a:pt x="10782" y="2941"/>
                  </a:lnTo>
                  <a:lnTo>
                    <a:pt x="15409" y="2941"/>
                  </a:lnTo>
                  <a:lnTo>
                    <a:pt x="18489" y="587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5561476" y="2480085"/>
              <a:ext cx="49208" cy="126979"/>
            </a:xfrm>
            <a:custGeom>
              <a:avLst/>
              <a:gdLst/>
              <a:ahLst/>
              <a:cxnLst/>
              <a:rect l="0" t="0" r="0" b="0"/>
              <a:pathLst>
                <a:path w="49297" h="126378">
                  <a:moveTo>
                    <a:pt x="49296" y="0"/>
                  </a:moveTo>
                  <a:lnTo>
                    <a:pt x="46217" y="32326"/>
                  </a:lnTo>
                  <a:lnTo>
                    <a:pt x="35431" y="61718"/>
                  </a:lnTo>
                  <a:lnTo>
                    <a:pt x="21567" y="105802"/>
                  </a:lnTo>
                  <a:lnTo>
                    <a:pt x="20024" y="120498"/>
                  </a:lnTo>
                  <a:lnTo>
                    <a:pt x="18487" y="123440"/>
                  </a:lnTo>
                  <a:lnTo>
                    <a:pt x="16945" y="123440"/>
                  </a:lnTo>
                  <a:lnTo>
                    <a:pt x="13866" y="123440"/>
                  </a:lnTo>
                  <a:lnTo>
                    <a:pt x="10781" y="126377"/>
                  </a:lnTo>
                  <a:lnTo>
                    <a:pt x="4622" y="126377"/>
                  </a:lnTo>
                  <a:lnTo>
                    <a:pt x="3080" y="123440"/>
                  </a:lnTo>
                  <a:lnTo>
                    <a:pt x="0" y="120498"/>
                  </a:lnTo>
                  <a:lnTo>
                    <a:pt x="0" y="114623"/>
                  </a:lnTo>
                  <a:lnTo>
                    <a:pt x="4622" y="105802"/>
                  </a:lnTo>
                  <a:lnTo>
                    <a:pt x="10781" y="102864"/>
                  </a:lnTo>
                  <a:lnTo>
                    <a:pt x="13866" y="91110"/>
                  </a:lnTo>
                  <a:lnTo>
                    <a:pt x="20024" y="82293"/>
                  </a:lnTo>
                  <a:lnTo>
                    <a:pt x="30810" y="61718"/>
                  </a:lnTo>
                  <a:lnTo>
                    <a:pt x="46217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912288" y="2507067"/>
              <a:ext cx="11112" cy="138090"/>
            </a:xfrm>
            <a:custGeom>
              <a:avLst/>
              <a:gdLst/>
              <a:ahLst/>
              <a:cxnLst/>
              <a:rect l="0" t="0" r="0" b="0"/>
              <a:pathLst>
                <a:path w="10783" h="138137">
                  <a:moveTo>
                    <a:pt x="4622" y="5875"/>
                  </a:moveTo>
                  <a:lnTo>
                    <a:pt x="6160" y="20571"/>
                  </a:lnTo>
                  <a:lnTo>
                    <a:pt x="6160" y="91110"/>
                  </a:lnTo>
                  <a:lnTo>
                    <a:pt x="10782" y="138136"/>
                  </a:lnTo>
                  <a:lnTo>
                    <a:pt x="1537" y="102864"/>
                  </a:lnTo>
                  <a:lnTo>
                    <a:pt x="1537" y="529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4486817" y="2511829"/>
              <a:ext cx="101593" cy="117456"/>
            </a:xfrm>
            <a:custGeom>
              <a:avLst/>
              <a:gdLst/>
              <a:ahLst/>
              <a:cxnLst/>
              <a:rect l="0" t="0" r="0" b="0"/>
              <a:pathLst>
                <a:path w="101686" h="117565">
                  <a:moveTo>
                    <a:pt x="49303" y="82297"/>
                  </a:moveTo>
                  <a:lnTo>
                    <a:pt x="47760" y="73476"/>
                  </a:lnTo>
                  <a:lnTo>
                    <a:pt x="47760" y="67601"/>
                  </a:lnTo>
                  <a:lnTo>
                    <a:pt x="46218" y="55842"/>
                  </a:lnTo>
                  <a:lnTo>
                    <a:pt x="46218" y="47025"/>
                  </a:lnTo>
                  <a:lnTo>
                    <a:pt x="44681" y="38209"/>
                  </a:lnTo>
                  <a:lnTo>
                    <a:pt x="46218" y="32329"/>
                  </a:lnTo>
                  <a:lnTo>
                    <a:pt x="53925" y="29392"/>
                  </a:lnTo>
                  <a:lnTo>
                    <a:pt x="57004" y="35271"/>
                  </a:lnTo>
                  <a:lnTo>
                    <a:pt x="53925" y="44088"/>
                  </a:lnTo>
                  <a:lnTo>
                    <a:pt x="53925" y="55842"/>
                  </a:lnTo>
                  <a:lnTo>
                    <a:pt x="57004" y="67601"/>
                  </a:lnTo>
                  <a:lnTo>
                    <a:pt x="60084" y="70538"/>
                  </a:lnTo>
                  <a:lnTo>
                    <a:pt x="67790" y="73476"/>
                  </a:lnTo>
                  <a:lnTo>
                    <a:pt x="72412" y="70538"/>
                  </a:lnTo>
                  <a:lnTo>
                    <a:pt x="78576" y="70538"/>
                  </a:lnTo>
                  <a:lnTo>
                    <a:pt x="87820" y="73476"/>
                  </a:lnTo>
                  <a:lnTo>
                    <a:pt x="95521" y="73476"/>
                  </a:lnTo>
                  <a:lnTo>
                    <a:pt x="100143" y="70538"/>
                  </a:lnTo>
                  <a:lnTo>
                    <a:pt x="95521" y="117564"/>
                  </a:lnTo>
                  <a:lnTo>
                    <a:pt x="95521" y="111685"/>
                  </a:lnTo>
                  <a:lnTo>
                    <a:pt x="93979" y="108747"/>
                  </a:lnTo>
                  <a:lnTo>
                    <a:pt x="93979" y="105805"/>
                  </a:lnTo>
                  <a:lnTo>
                    <a:pt x="90900" y="96989"/>
                  </a:lnTo>
                  <a:lnTo>
                    <a:pt x="89358" y="96989"/>
                  </a:lnTo>
                  <a:lnTo>
                    <a:pt x="84735" y="96989"/>
                  </a:lnTo>
                  <a:lnTo>
                    <a:pt x="77034" y="94051"/>
                  </a:lnTo>
                  <a:lnTo>
                    <a:pt x="61626" y="96989"/>
                  </a:lnTo>
                  <a:lnTo>
                    <a:pt x="57004" y="99931"/>
                  </a:lnTo>
                  <a:lnTo>
                    <a:pt x="44681" y="111685"/>
                  </a:lnTo>
                  <a:lnTo>
                    <a:pt x="32353" y="117564"/>
                  </a:lnTo>
                  <a:lnTo>
                    <a:pt x="33895" y="114627"/>
                  </a:lnTo>
                  <a:lnTo>
                    <a:pt x="33895" y="111685"/>
                  </a:lnTo>
                  <a:lnTo>
                    <a:pt x="32353" y="108747"/>
                  </a:lnTo>
                  <a:lnTo>
                    <a:pt x="32353" y="105805"/>
                  </a:lnTo>
                  <a:lnTo>
                    <a:pt x="30815" y="99931"/>
                  </a:lnTo>
                  <a:lnTo>
                    <a:pt x="30815" y="96989"/>
                  </a:lnTo>
                  <a:lnTo>
                    <a:pt x="29273" y="94051"/>
                  </a:lnTo>
                  <a:lnTo>
                    <a:pt x="26189" y="94051"/>
                  </a:lnTo>
                  <a:lnTo>
                    <a:pt x="15407" y="94051"/>
                  </a:lnTo>
                  <a:lnTo>
                    <a:pt x="13865" y="49967"/>
                  </a:lnTo>
                  <a:lnTo>
                    <a:pt x="10786" y="38209"/>
                  </a:lnTo>
                  <a:lnTo>
                    <a:pt x="10786" y="32329"/>
                  </a:lnTo>
                  <a:lnTo>
                    <a:pt x="10786" y="26454"/>
                  </a:lnTo>
                  <a:lnTo>
                    <a:pt x="21567" y="20575"/>
                  </a:lnTo>
                  <a:lnTo>
                    <a:pt x="26189" y="38209"/>
                  </a:lnTo>
                  <a:lnTo>
                    <a:pt x="26189" y="47025"/>
                  </a:lnTo>
                  <a:lnTo>
                    <a:pt x="29273" y="55842"/>
                  </a:lnTo>
                  <a:lnTo>
                    <a:pt x="29273" y="64659"/>
                  </a:lnTo>
                  <a:lnTo>
                    <a:pt x="32353" y="82297"/>
                  </a:lnTo>
                  <a:lnTo>
                    <a:pt x="35437" y="88172"/>
                  </a:lnTo>
                  <a:lnTo>
                    <a:pt x="35437" y="85235"/>
                  </a:lnTo>
                  <a:lnTo>
                    <a:pt x="38517" y="85235"/>
                  </a:lnTo>
                  <a:lnTo>
                    <a:pt x="40059" y="88172"/>
                  </a:lnTo>
                  <a:lnTo>
                    <a:pt x="43139" y="88172"/>
                  </a:lnTo>
                  <a:lnTo>
                    <a:pt x="44681" y="91114"/>
                  </a:lnTo>
                  <a:lnTo>
                    <a:pt x="47760" y="88172"/>
                  </a:lnTo>
                  <a:lnTo>
                    <a:pt x="98601" y="64659"/>
                  </a:lnTo>
                  <a:lnTo>
                    <a:pt x="97064" y="64659"/>
                  </a:lnTo>
                  <a:lnTo>
                    <a:pt x="95521" y="64659"/>
                  </a:lnTo>
                  <a:lnTo>
                    <a:pt x="92442" y="64659"/>
                  </a:lnTo>
                  <a:lnTo>
                    <a:pt x="92442" y="5879"/>
                  </a:lnTo>
                  <a:lnTo>
                    <a:pt x="93979" y="5879"/>
                  </a:lnTo>
                  <a:lnTo>
                    <a:pt x="93979" y="2941"/>
                  </a:lnTo>
                  <a:lnTo>
                    <a:pt x="95521" y="2941"/>
                  </a:lnTo>
                  <a:lnTo>
                    <a:pt x="97064" y="5879"/>
                  </a:lnTo>
                  <a:lnTo>
                    <a:pt x="100143" y="5879"/>
                  </a:lnTo>
                  <a:lnTo>
                    <a:pt x="101685" y="8821"/>
                  </a:lnTo>
                  <a:lnTo>
                    <a:pt x="100143" y="58784"/>
                  </a:lnTo>
                  <a:lnTo>
                    <a:pt x="67790" y="26454"/>
                  </a:lnTo>
                  <a:lnTo>
                    <a:pt x="77034" y="20575"/>
                  </a:lnTo>
                  <a:lnTo>
                    <a:pt x="77034" y="44088"/>
                  </a:lnTo>
                  <a:lnTo>
                    <a:pt x="67790" y="49967"/>
                  </a:lnTo>
                  <a:lnTo>
                    <a:pt x="4622" y="99931"/>
                  </a:lnTo>
                  <a:lnTo>
                    <a:pt x="0" y="76418"/>
                  </a:lnTo>
                  <a:lnTo>
                    <a:pt x="1542" y="0"/>
                  </a:lnTo>
                  <a:lnTo>
                    <a:pt x="4622" y="2941"/>
                  </a:lnTo>
                  <a:lnTo>
                    <a:pt x="4622" y="8821"/>
                  </a:lnTo>
                  <a:lnTo>
                    <a:pt x="4622" y="11758"/>
                  </a:lnTo>
                  <a:lnTo>
                    <a:pt x="4622" y="26454"/>
                  </a:lnTo>
                  <a:close/>
                </a:path>
              </a:pathLst>
            </a:custGeom>
            <a:solidFill>
              <a:srgbClr val="B2B2B2"/>
            </a:solidFill>
            <a:ln w="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5264635" y="2600715"/>
              <a:ext cx="223822" cy="434904"/>
            </a:xfrm>
            <a:custGeom>
              <a:avLst/>
              <a:gdLst/>
              <a:ahLst/>
              <a:cxnLst/>
              <a:rect l="0" t="0" r="0" b="0"/>
              <a:pathLst>
                <a:path w="224949" h="434983">
                  <a:moveTo>
                    <a:pt x="223406" y="11759"/>
                  </a:moveTo>
                  <a:lnTo>
                    <a:pt x="220326" y="20576"/>
                  </a:lnTo>
                  <a:lnTo>
                    <a:pt x="220326" y="23513"/>
                  </a:lnTo>
                  <a:lnTo>
                    <a:pt x="215704" y="29392"/>
                  </a:lnTo>
                  <a:lnTo>
                    <a:pt x="215704" y="32330"/>
                  </a:lnTo>
                  <a:lnTo>
                    <a:pt x="211078" y="32330"/>
                  </a:lnTo>
                  <a:lnTo>
                    <a:pt x="198754" y="64660"/>
                  </a:lnTo>
                  <a:lnTo>
                    <a:pt x="191052" y="99931"/>
                  </a:lnTo>
                  <a:lnTo>
                    <a:pt x="181808" y="129319"/>
                  </a:lnTo>
                  <a:lnTo>
                    <a:pt x="171022" y="161649"/>
                  </a:lnTo>
                  <a:lnTo>
                    <a:pt x="163315" y="196916"/>
                  </a:lnTo>
                  <a:lnTo>
                    <a:pt x="152534" y="229246"/>
                  </a:lnTo>
                  <a:lnTo>
                    <a:pt x="141748" y="261575"/>
                  </a:lnTo>
                  <a:lnTo>
                    <a:pt x="127882" y="290968"/>
                  </a:lnTo>
                  <a:lnTo>
                    <a:pt x="123260" y="299784"/>
                  </a:lnTo>
                  <a:lnTo>
                    <a:pt x="120176" y="302722"/>
                  </a:lnTo>
                  <a:lnTo>
                    <a:pt x="115554" y="302722"/>
                  </a:lnTo>
                  <a:lnTo>
                    <a:pt x="110932" y="299784"/>
                  </a:lnTo>
                  <a:lnTo>
                    <a:pt x="100150" y="290968"/>
                  </a:lnTo>
                  <a:lnTo>
                    <a:pt x="89364" y="288030"/>
                  </a:lnTo>
                  <a:lnTo>
                    <a:pt x="92444" y="279209"/>
                  </a:lnTo>
                  <a:lnTo>
                    <a:pt x="100150" y="246884"/>
                  </a:lnTo>
                  <a:lnTo>
                    <a:pt x="100150" y="238062"/>
                  </a:lnTo>
                  <a:lnTo>
                    <a:pt x="106310" y="223371"/>
                  </a:lnTo>
                  <a:lnTo>
                    <a:pt x="106310" y="205733"/>
                  </a:lnTo>
                  <a:lnTo>
                    <a:pt x="114016" y="161649"/>
                  </a:lnTo>
                  <a:lnTo>
                    <a:pt x="138668" y="108748"/>
                  </a:lnTo>
                  <a:lnTo>
                    <a:pt x="166400" y="52905"/>
                  </a:lnTo>
                  <a:lnTo>
                    <a:pt x="192590" y="0"/>
                  </a:lnTo>
                  <a:lnTo>
                    <a:pt x="201834" y="0"/>
                  </a:lnTo>
                  <a:lnTo>
                    <a:pt x="209540" y="2942"/>
                  </a:lnTo>
                  <a:lnTo>
                    <a:pt x="224948" y="11759"/>
                  </a:lnTo>
                  <a:lnTo>
                    <a:pt x="69334" y="434982"/>
                  </a:lnTo>
                  <a:lnTo>
                    <a:pt x="0" y="434982"/>
                  </a:lnTo>
                  <a:lnTo>
                    <a:pt x="7706" y="432041"/>
                  </a:lnTo>
                  <a:lnTo>
                    <a:pt x="38518" y="414407"/>
                  </a:lnTo>
                  <a:lnTo>
                    <a:pt x="52384" y="408528"/>
                  </a:lnTo>
                  <a:lnTo>
                    <a:pt x="57006" y="411469"/>
                  </a:lnTo>
                  <a:lnTo>
                    <a:pt x="61632" y="411469"/>
                  </a:lnTo>
                  <a:lnTo>
                    <a:pt x="66254" y="414407"/>
                  </a:lnTo>
                  <a:lnTo>
                    <a:pt x="69334" y="414407"/>
                  </a:lnTo>
                  <a:lnTo>
                    <a:pt x="73956" y="414407"/>
                  </a:lnTo>
                  <a:lnTo>
                    <a:pt x="78578" y="414407"/>
                  </a:lnTo>
                  <a:lnTo>
                    <a:pt x="81658" y="414407"/>
                  </a:lnTo>
                  <a:lnTo>
                    <a:pt x="83200" y="420286"/>
                  </a:lnTo>
                  <a:lnTo>
                    <a:pt x="92444" y="426161"/>
                  </a:lnTo>
                  <a:lnTo>
                    <a:pt x="95523" y="429103"/>
                  </a:lnTo>
                  <a:close/>
                </a:path>
              </a:pathLst>
            </a:custGeom>
            <a:solidFill>
              <a:srgbClr val="99CC99"/>
            </a:solidFill>
            <a:ln w="0" cap="flat" cmpd="sng" algn="ctr">
              <a:solidFill>
                <a:srgbClr val="99CC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6159919" y="2600715"/>
              <a:ext cx="76194" cy="82537"/>
            </a:xfrm>
            <a:custGeom>
              <a:avLst/>
              <a:gdLst/>
              <a:ahLst/>
              <a:cxnLst/>
              <a:rect l="0" t="0" r="0" b="0"/>
              <a:pathLst>
                <a:path w="77034" h="82294">
                  <a:moveTo>
                    <a:pt x="66252" y="17634"/>
                  </a:moveTo>
                  <a:lnTo>
                    <a:pt x="77033" y="35272"/>
                  </a:lnTo>
                  <a:lnTo>
                    <a:pt x="75496" y="38209"/>
                  </a:lnTo>
                  <a:lnTo>
                    <a:pt x="75496" y="41147"/>
                  </a:lnTo>
                  <a:lnTo>
                    <a:pt x="73953" y="44088"/>
                  </a:lnTo>
                  <a:lnTo>
                    <a:pt x="72411" y="49963"/>
                  </a:lnTo>
                  <a:lnTo>
                    <a:pt x="70874" y="52905"/>
                  </a:lnTo>
                  <a:lnTo>
                    <a:pt x="70874" y="58780"/>
                  </a:lnTo>
                  <a:lnTo>
                    <a:pt x="69332" y="61722"/>
                  </a:lnTo>
                  <a:lnTo>
                    <a:pt x="69332" y="67601"/>
                  </a:lnTo>
                  <a:lnTo>
                    <a:pt x="60088" y="73476"/>
                  </a:lnTo>
                  <a:lnTo>
                    <a:pt x="49302" y="79355"/>
                  </a:lnTo>
                  <a:lnTo>
                    <a:pt x="36979" y="82293"/>
                  </a:lnTo>
                  <a:lnTo>
                    <a:pt x="15408" y="82293"/>
                  </a:lnTo>
                  <a:lnTo>
                    <a:pt x="9244" y="76418"/>
                  </a:lnTo>
                  <a:lnTo>
                    <a:pt x="6164" y="70539"/>
                  </a:lnTo>
                  <a:lnTo>
                    <a:pt x="3084" y="49963"/>
                  </a:lnTo>
                  <a:lnTo>
                    <a:pt x="3084" y="35272"/>
                  </a:lnTo>
                  <a:lnTo>
                    <a:pt x="0" y="20576"/>
                  </a:lnTo>
                  <a:lnTo>
                    <a:pt x="13870" y="2942"/>
                  </a:lnTo>
                  <a:lnTo>
                    <a:pt x="20030" y="0"/>
                  </a:lnTo>
                  <a:lnTo>
                    <a:pt x="26193" y="2942"/>
                  </a:lnTo>
                  <a:lnTo>
                    <a:pt x="49302" y="8817"/>
                  </a:lnTo>
                  <a:lnTo>
                    <a:pt x="55466" y="8817"/>
                  </a:lnTo>
                  <a:lnTo>
                    <a:pt x="60088" y="1175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4110608" y="2618174"/>
              <a:ext cx="988939" cy="455539"/>
            </a:xfrm>
            <a:custGeom>
              <a:avLst/>
              <a:gdLst/>
              <a:ahLst/>
              <a:cxnLst/>
              <a:rect l="0" t="0" r="0" b="0"/>
              <a:pathLst>
                <a:path w="989165" h="455554">
                  <a:moveTo>
                    <a:pt x="468389" y="20575"/>
                  </a:moveTo>
                  <a:lnTo>
                    <a:pt x="500744" y="11759"/>
                  </a:lnTo>
                  <a:lnTo>
                    <a:pt x="506908" y="14696"/>
                  </a:lnTo>
                  <a:lnTo>
                    <a:pt x="513068" y="17638"/>
                  </a:lnTo>
                  <a:lnTo>
                    <a:pt x="509988" y="20575"/>
                  </a:lnTo>
                  <a:lnTo>
                    <a:pt x="508446" y="26455"/>
                  </a:lnTo>
                  <a:lnTo>
                    <a:pt x="509988" y="29392"/>
                  </a:lnTo>
                  <a:lnTo>
                    <a:pt x="517690" y="41146"/>
                  </a:lnTo>
                  <a:lnTo>
                    <a:pt x="550049" y="55842"/>
                  </a:lnTo>
                  <a:lnTo>
                    <a:pt x="599354" y="67601"/>
                  </a:lnTo>
                  <a:lnTo>
                    <a:pt x="599354" y="70539"/>
                  </a:lnTo>
                  <a:lnTo>
                    <a:pt x="553129" y="67601"/>
                  </a:lnTo>
                  <a:lnTo>
                    <a:pt x="497664" y="67601"/>
                  </a:lnTo>
                  <a:lnTo>
                    <a:pt x="251143" y="61722"/>
                  </a:lnTo>
                  <a:lnTo>
                    <a:pt x="144831" y="61722"/>
                  </a:lnTo>
                  <a:lnTo>
                    <a:pt x="129422" y="58784"/>
                  </a:lnTo>
                  <a:lnTo>
                    <a:pt x="118636" y="58784"/>
                  </a:lnTo>
                  <a:lnTo>
                    <a:pt x="114014" y="61722"/>
                  </a:lnTo>
                  <a:lnTo>
                    <a:pt x="110934" y="64659"/>
                  </a:lnTo>
                  <a:lnTo>
                    <a:pt x="107854" y="73476"/>
                  </a:lnTo>
                  <a:lnTo>
                    <a:pt x="107854" y="76418"/>
                  </a:lnTo>
                  <a:lnTo>
                    <a:pt x="107854" y="82297"/>
                  </a:lnTo>
                  <a:lnTo>
                    <a:pt x="107854" y="99931"/>
                  </a:lnTo>
                  <a:lnTo>
                    <a:pt x="109392" y="105806"/>
                  </a:lnTo>
                  <a:lnTo>
                    <a:pt x="110934" y="108748"/>
                  </a:lnTo>
                  <a:lnTo>
                    <a:pt x="121721" y="108748"/>
                  </a:lnTo>
                  <a:lnTo>
                    <a:pt x="124800" y="111685"/>
                  </a:lnTo>
                  <a:lnTo>
                    <a:pt x="129422" y="196920"/>
                  </a:lnTo>
                  <a:lnTo>
                    <a:pt x="135586" y="323297"/>
                  </a:lnTo>
                  <a:lnTo>
                    <a:pt x="135586" y="449678"/>
                  </a:lnTo>
                  <a:lnTo>
                    <a:pt x="132502" y="452616"/>
                  </a:lnTo>
                  <a:lnTo>
                    <a:pt x="129422" y="455553"/>
                  </a:lnTo>
                  <a:lnTo>
                    <a:pt x="124800" y="455553"/>
                  </a:lnTo>
                  <a:lnTo>
                    <a:pt x="115556" y="455553"/>
                  </a:lnTo>
                  <a:lnTo>
                    <a:pt x="112476" y="455553"/>
                  </a:lnTo>
                  <a:lnTo>
                    <a:pt x="110934" y="452616"/>
                  </a:lnTo>
                  <a:lnTo>
                    <a:pt x="107854" y="443799"/>
                  </a:lnTo>
                  <a:lnTo>
                    <a:pt x="90904" y="417348"/>
                  </a:lnTo>
                  <a:lnTo>
                    <a:pt x="87824" y="408527"/>
                  </a:lnTo>
                  <a:lnTo>
                    <a:pt x="83202" y="390894"/>
                  </a:lnTo>
                  <a:lnTo>
                    <a:pt x="84739" y="376202"/>
                  </a:lnTo>
                  <a:lnTo>
                    <a:pt x="83202" y="376202"/>
                  </a:lnTo>
                  <a:lnTo>
                    <a:pt x="81660" y="373260"/>
                  </a:lnTo>
                  <a:lnTo>
                    <a:pt x="78579" y="373260"/>
                  </a:lnTo>
                  <a:lnTo>
                    <a:pt x="78579" y="396773"/>
                  </a:lnTo>
                  <a:lnTo>
                    <a:pt x="90904" y="434982"/>
                  </a:lnTo>
                  <a:lnTo>
                    <a:pt x="97068" y="443799"/>
                  </a:lnTo>
                  <a:lnTo>
                    <a:pt x="100148" y="452616"/>
                  </a:lnTo>
                  <a:lnTo>
                    <a:pt x="97068" y="452616"/>
                  </a:lnTo>
                  <a:lnTo>
                    <a:pt x="81660" y="452616"/>
                  </a:lnTo>
                  <a:lnTo>
                    <a:pt x="78579" y="452616"/>
                  </a:lnTo>
                  <a:lnTo>
                    <a:pt x="75495" y="452616"/>
                  </a:lnTo>
                  <a:lnTo>
                    <a:pt x="72415" y="455553"/>
                  </a:lnTo>
                  <a:lnTo>
                    <a:pt x="61629" y="437919"/>
                  </a:lnTo>
                  <a:lnTo>
                    <a:pt x="58549" y="414407"/>
                  </a:lnTo>
                  <a:lnTo>
                    <a:pt x="63171" y="376202"/>
                  </a:lnTo>
                  <a:lnTo>
                    <a:pt x="72415" y="335051"/>
                  </a:lnTo>
                  <a:lnTo>
                    <a:pt x="72415" y="302726"/>
                  </a:lnTo>
                  <a:lnTo>
                    <a:pt x="69335" y="293905"/>
                  </a:lnTo>
                  <a:lnTo>
                    <a:pt x="75495" y="293905"/>
                  </a:lnTo>
                  <a:lnTo>
                    <a:pt x="78579" y="296846"/>
                  </a:lnTo>
                  <a:lnTo>
                    <a:pt x="80117" y="296846"/>
                  </a:lnTo>
                  <a:lnTo>
                    <a:pt x="83202" y="299784"/>
                  </a:lnTo>
                  <a:lnTo>
                    <a:pt x="87824" y="299784"/>
                  </a:lnTo>
                  <a:lnTo>
                    <a:pt x="89361" y="296846"/>
                  </a:lnTo>
                  <a:lnTo>
                    <a:pt x="87824" y="290967"/>
                  </a:lnTo>
                  <a:lnTo>
                    <a:pt x="87824" y="288030"/>
                  </a:lnTo>
                  <a:lnTo>
                    <a:pt x="86281" y="282150"/>
                  </a:lnTo>
                  <a:lnTo>
                    <a:pt x="86281" y="273334"/>
                  </a:lnTo>
                  <a:lnTo>
                    <a:pt x="83202" y="261575"/>
                  </a:lnTo>
                  <a:lnTo>
                    <a:pt x="80117" y="258637"/>
                  </a:lnTo>
                  <a:lnTo>
                    <a:pt x="61629" y="276271"/>
                  </a:lnTo>
                  <a:lnTo>
                    <a:pt x="63171" y="270396"/>
                  </a:lnTo>
                  <a:lnTo>
                    <a:pt x="63171" y="255700"/>
                  </a:lnTo>
                  <a:lnTo>
                    <a:pt x="61629" y="249821"/>
                  </a:lnTo>
                  <a:lnTo>
                    <a:pt x="61629" y="243941"/>
                  </a:lnTo>
                  <a:lnTo>
                    <a:pt x="61629" y="235124"/>
                  </a:lnTo>
                  <a:lnTo>
                    <a:pt x="63171" y="223370"/>
                  </a:lnTo>
                  <a:lnTo>
                    <a:pt x="63171" y="220428"/>
                  </a:lnTo>
                  <a:lnTo>
                    <a:pt x="61629" y="220428"/>
                  </a:lnTo>
                  <a:lnTo>
                    <a:pt x="58549" y="220428"/>
                  </a:lnTo>
                  <a:lnTo>
                    <a:pt x="33897" y="264517"/>
                  </a:lnTo>
                  <a:lnTo>
                    <a:pt x="30816" y="258637"/>
                  </a:lnTo>
                  <a:lnTo>
                    <a:pt x="18488" y="243941"/>
                  </a:lnTo>
                  <a:lnTo>
                    <a:pt x="9244" y="235124"/>
                  </a:lnTo>
                  <a:lnTo>
                    <a:pt x="1542" y="229250"/>
                  </a:lnTo>
                  <a:lnTo>
                    <a:pt x="0" y="217491"/>
                  </a:lnTo>
                  <a:lnTo>
                    <a:pt x="0" y="214554"/>
                  </a:lnTo>
                  <a:lnTo>
                    <a:pt x="1542" y="208674"/>
                  </a:lnTo>
                  <a:lnTo>
                    <a:pt x="6164" y="205737"/>
                  </a:lnTo>
                  <a:lnTo>
                    <a:pt x="12324" y="202795"/>
                  </a:lnTo>
                  <a:lnTo>
                    <a:pt x="23110" y="164590"/>
                  </a:lnTo>
                  <a:lnTo>
                    <a:pt x="47763" y="114623"/>
                  </a:lnTo>
                  <a:lnTo>
                    <a:pt x="83202" y="70539"/>
                  </a:lnTo>
                  <a:lnTo>
                    <a:pt x="81660" y="73476"/>
                  </a:lnTo>
                  <a:lnTo>
                    <a:pt x="81660" y="76418"/>
                  </a:lnTo>
                  <a:lnTo>
                    <a:pt x="78579" y="91114"/>
                  </a:lnTo>
                  <a:lnTo>
                    <a:pt x="78579" y="102868"/>
                  </a:lnTo>
                  <a:lnTo>
                    <a:pt x="81660" y="111685"/>
                  </a:lnTo>
                  <a:lnTo>
                    <a:pt x="86281" y="99931"/>
                  </a:lnTo>
                  <a:lnTo>
                    <a:pt x="97068" y="49968"/>
                  </a:lnTo>
                  <a:lnTo>
                    <a:pt x="97068" y="47026"/>
                  </a:lnTo>
                  <a:lnTo>
                    <a:pt x="112476" y="29392"/>
                  </a:lnTo>
                  <a:lnTo>
                    <a:pt x="124800" y="20575"/>
                  </a:lnTo>
                  <a:lnTo>
                    <a:pt x="137129" y="17638"/>
                  </a:lnTo>
                  <a:lnTo>
                    <a:pt x="144831" y="17638"/>
                  </a:lnTo>
                  <a:lnTo>
                    <a:pt x="146373" y="14696"/>
                  </a:lnTo>
                  <a:lnTo>
                    <a:pt x="152533" y="14696"/>
                  </a:lnTo>
                  <a:lnTo>
                    <a:pt x="154075" y="14696"/>
                  </a:lnTo>
                  <a:lnTo>
                    <a:pt x="155617" y="14696"/>
                  </a:lnTo>
                  <a:lnTo>
                    <a:pt x="157155" y="11759"/>
                  </a:lnTo>
                  <a:lnTo>
                    <a:pt x="172563" y="14696"/>
                  </a:lnTo>
                  <a:lnTo>
                    <a:pt x="251143" y="14696"/>
                  </a:lnTo>
                  <a:lnTo>
                    <a:pt x="280418" y="20575"/>
                  </a:lnTo>
                  <a:lnTo>
                    <a:pt x="288119" y="17638"/>
                  </a:lnTo>
                  <a:lnTo>
                    <a:pt x="305070" y="17638"/>
                  </a:lnTo>
                  <a:lnTo>
                    <a:pt x="360535" y="29392"/>
                  </a:lnTo>
                  <a:lnTo>
                    <a:pt x="383645" y="32329"/>
                  </a:lnTo>
                  <a:lnTo>
                    <a:pt x="397512" y="26455"/>
                  </a:lnTo>
                  <a:lnTo>
                    <a:pt x="406760" y="20575"/>
                  </a:lnTo>
                  <a:lnTo>
                    <a:pt x="412920" y="17638"/>
                  </a:lnTo>
                  <a:lnTo>
                    <a:pt x="417542" y="17638"/>
                  </a:lnTo>
                  <a:lnTo>
                    <a:pt x="420626" y="17638"/>
                  </a:lnTo>
                  <a:lnTo>
                    <a:pt x="426786" y="14696"/>
                  </a:lnTo>
                  <a:lnTo>
                    <a:pt x="429871" y="11759"/>
                  </a:lnTo>
                  <a:lnTo>
                    <a:pt x="429871" y="5879"/>
                  </a:lnTo>
                  <a:lnTo>
                    <a:pt x="432950" y="2942"/>
                  </a:lnTo>
                  <a:lnTo>
                    <a:pt x="434493" y="2942"/>
                  </a:lnTo>
                  <a:lnTo>
                    <a:pt x="437573" y="0"/>
                  </a:lnTo>
                  <a:lnTo>
                    <a:pt x="440652" y="0"/>
                  </a:lnTo>
                  <a:lnTo>
                    <a:pt x="460683" y="0"/>
                  </a:lnTo>
                  <a:lnTo>
                    <a:pt x="463768" y="0"/>
                  </a:lnTo>
                  <a:lnTo>
                    <a:pt x="462225" y="17638"/>
                  </a:lnTo>
                  <a:lnTo>
                    <a:pt x="882852" y="167528"/>
                  </a:lnTo>
                  <a:lnTo>
                    <a:pt x="867443" y="191041"/>
                  </a:lnTo>
                  <a:lnTo>
                    <a:pt x="861279" y="211612"/>
                  </a:lnTo>
                  <a:lnTo>
                    <a:pt x="861279" y="220428"/>
                  </a:lnTo>
                  <a:lnTo>
                    <a:pt x="864359" y="229250"/>
                  </a:lnTo>
                  <a:lnTo>
                    <a:pt x="864359" y="232187"/>
                  </a:lnTo>
                  <a:lnTo>
                    <a:pt x="864359" y="235124"/>
                  </a:lnTo>
                  <a:lnTo>
                    <a:pt x="861279" y="241004"/>
                  </a:lnTo>
                  <a:lnTo>
                    <a:pt x="861279" y="249821"/>
                  </a:lnTo>
                  <a:lnTo>
                    <a:pt x="858199" y="255700"/>
                  </a:lnTo>
                  <a:lnTo>
                    <a:pt x="855115" y="258637"/>
                  </a:lnTo>
                  <a:lnTo>
                    <a:pt x="853578" y="264517"/>
                  </a:lnTo>
                  <a:lnTo>
                    <a:pt x="850493" y="270396"/>
                  </a:lnTo>
                  <a:lnTo>
                    <a:pt x="839711" y="282150"/>
                  </a:lnTo>
                  <a:lnTo>
                    <a:pt x="835089" y="285088"/>
                  </a:lnTo>
                  <a:lnTo>
                    <a:pt x="835089" y="282150"/>
                  </a:lnTo>
                  <a:lnTo>
                    <a:pt x="832004" y="276271"/>
                  </a:lnTo>
                  <a:lnTo>
                    <a:pt x="830467" y="273334"/>
                  </a:lnTo>
                  <a:lnTo>
                    <a:pt x="825840" y="273334"/>
                  </a:lnTo>
                  <a:lnTo>
                    <a:pt x="824303" y="273334"/>
                  </a:lnTo>
                  <a:lnTo>
                    <a:pt x="818138" y="270396"/>
                  </a:lnTo>
                  <a:lnTo>
                    <a:pt x="815059" y="270396"/>
                  </a:lnTo>
                  <a:lnTo>
                    <a:pt x="818138" y="258637"/>
                  </a:lnTo>
                  <a:lnTo>
                    <a:pt x="821218" y="249821"/>
                  </a:lnTo>
                  <a:lnTo>
                    <a:pt x="815059" y="217491"/>
                  </a:lnTo>
                  <a:lnTo>
                    <a:pt x="815059" y="196920"/>
                  </a:lnTo>
                  <a:lnTo>
                    <a:pt x="818138" y="188099"/>
                  </a:lnTo>
                  <a:lnTo>
                    <a:pt x="824303" y="176345"/>
                  </a:lnTo>
                  <a:lnTo>
                    <a:pt x="822760" y="173407"/>
                  </a:lnTo>
                  <a:lnTo>
                    <a:pt x="822760" y="170465"/>
                  </a:lnTo>
                  <a:lnTo>
                    <a:pt x="825840" y="164590"/>
                  </a:lnTo>
                  <a:lnTo>
                    <a:pt x="825840" y="155773"/>
                  </a:lnTo>
                  <a:lnTo>
                    <a:pt x="825840" y="152832"/>
                  </a:lnTo>
                  <a:lnTo>
                    <a:pt x="825840" y="146952"/>
                  </a:lnTo>
                  <a:lnTo>
                    <a:pt x="821218" y="149894"/>
                  </a:lnTo>
                  <a:lnTo>
                    <a:pt x="818138" y="152832"/>
                  </a:lnTo>
                  <a:lnTo>
                    <a:pt x="818138" y="161648"/>
                  </a:lnTo>
                  <a:lnTo>
                    <a:pt x="818138" y="164590"/>
                  </a:lnTo>
                  <a:lnTo>
                    <a:pt x="818138" y="167528"/>
                  </a:lnTo>
                  <a:lnTo>
                    <a:pt x="815059" y="170465"/>
                  </a:lnTo>
                  <a:lnTo>
                    <a:pt x="808894" y="152832"/>
                  </a:lnTo>
                  <a:lnTo>
                    <a:pt x="807352" y="146952"/>
                  </a:lnTo>
                  <a:lnTo>
                    <a:pt x="807352" y="135198"/>
                  </a:lnTo>
                  <a:lnTo>
                    <a:pt x="802730" y="111685"/>
                  </a:lnTo>
                  <a:lnTo>
                    <a:pt x="798108" y="123444"/>
                  </a:lnTo>
                  <a:lnTo>
                    <a:pt x="796570" y="132261"/>
                  </a:lnTo>
                  <a:lnTo>
                    <a:pt x="796570" y="138135"/>
                  </a:lnTo>
                  <a:lnTo>
                    <a:pt x="801192" y="152832"/>
                  </a:lnTo>
                  <a:lnTo>
                    <a:pt x="807352" y="170465"/>
                  </a:lnTo>
                  <a:lnTo>
                    <a:pt x="815059" y="176345"/>
                  </a:lnTo>
                  <a:lnTo>
                    <a:pt x="807352" y="193978"/>
                  </a:lnTo>
                  <a:lnTo>
                    <a:pt x="804272" y="191041"/>
                  </a:lnTo>
                  <a:lnTo>
                    <a:pt x="788864" y="182224"/>
                  </a:lnTo>
                  <a:lnTo>
                    <a:pt x="778077" y="170465"/>
                  </a:lnTo>
                  <a:lnTo>
                    <a:pt x="771918" y="146952"/>
                  </a:lnTo>
                  <a:lnTo>
                    <a:pt x="771918" y="126381"/>
                  </a:lnTo>
                  <a:lnTo>
                    <a:pt x="773455" y="120502"/>
                  </a:lnTo>
                  <a:lnTo>
                    <a:pt x="773455" y="111685"/>
                  </a:lnTo>
                  <a:lnTo>
                    <a:pt x="774997" y="111685"/>
                  </a:lnTo>
                  <a:lnTo>
                    <a:pt x="773455" y="111685"/>
                  </a:lnTo>
                  <a:lnTo>
                    <a:pt x="773455" y="114623"/>
                  </a:lnTo>
                  <a:lnTo>
                    <a:pt x="774997" y="114623"/>
                  </a:lnTo>
                  <a:lnTo>
                    <a:pt x="779620" y="114623"/>
                  </a:lnTo>
                  <a:lnTo>
                    <a:pt x="782699" y="111685"/>
                  </a:lnTo>
                  <a:lnTo>
                    <a:pt x="787321" y="96989"/>
                  </a:lnTo>
                  <a:lnTo>
                    <a:pt x="787321" y="91114"/>
                  </a:lnTo>
                  <a:lnTo>
                    <a:pt x="790406" y="94051"/>
                  </a:lnTo>
                  <a:lnTo>
                    <a:pt x="801192" y="99931"/>
                  </a:lnTo>
                  <a:lnTo>
                    <a:pt x="845871" y="120502"/>
                  </a:lnTo>
                  <a:lnTo>
                    <a:pt x="861279" y="123444"/>
                  </a:lnTo>
                  <a:lnTo>
                    <a:pt x="864359" y="120502"/>
                  </a:lnTo>
                  <a:lnTo>
                    <a:pt x="872066" y="111685"/>
                  </a:lnTo>
                  <a:lnTo>
                    <a:pt x="872066" y="105806"/>
                  </a:lnTo>
                  <a:lnTo>
                    <a:pt x="884390" y="152832"/>
                  </a:lnTo>
                  <a:lnTo>
                    <a:pt x="973756" y="94051"/>
                  </a:lnTo>
                  <a:lnTo>
                    <a:pt x="973756" y="99931"/>
                  </a:lnTo>
                  <a:lnTo>
                    <a:pt x="973756" y="105806"/>
                  </a:lnTo>
                  <a:lnTo>
                    <a:pt x="973756" y="111685"/>
                  </a:lnTo>
                  <a:lnTo>
                    <a:pt x="978378" y="120502"/>
                  </a:lnTo>
                  <a:lnTo>
                    <a:pt x="984542" y="129319"/>
                  </a:lnTo>
                  <a:lnTo>
                    <a:pt x="989164" y="135198"/>
                  </a:lnTo>
                  <a:lnTo>
                    <a:pt x="989164" y="141077"/>
                  </a:lnTo>
                  <a:lnTo>
                    <a:pt x="987622" y="146952"/>
                  </a:lnTo>
                  <a:lnTo>
                    <a:pt x="984542" y="152832"/>
                  </a:lnTo>
                  <a:lnTo>
                    <a:pt x="981458" y="161648"/>
                  </a:lnTo>
                  <a:lnTo>
                    <a:pt x="973756" y="173407"/>
                  </a:lnTo>
                  <a:lnTo>
                    <a:pt x="973756" y="179282"/>
                  </a:lnTo>
                  <a:lnTo>
                    <a:pt x="970671" y="188099"/>
                  </a:lnTo>
                  <a:lnTo>
                    <a:pt x="959890" y="188099"/>
                  </a:lnTo>
                  <a:lnTo>
                    <a:pt x="924451" y="208674"/>
                  </a:lnTo>
                  <a:lnTo>
                    <a:pt x="905962" y="214554"/>
                  </a:lnTo>
                  <a:lnTo>
                    <a:pt x="901340" y="214554"/>
                  </a:lnTo>
                  <a:lnTo>
                    <a:pt x="896718" y="214554"/>
                  </a:lnTo>
                  <a:lnTo>
                    <a:pt x="872066" y="223370"/>
                  </a:lnTo>
                  <a:lnTo>
                    <a:pt x="872066" y="214554"/>
                  </a:lnTo>
                  <a:lnTo>
                    <a:pt x="872066" y="205737"/>
                  </a:lnTo>
                  <a:lnTo>
                    <a:pt x="892096" y="155773"/>
                  </a:lnTo>
                  <a:lnTo>
                    <a:pt x="893634" y="146952"/>
                  </a:lnTo>
                  <a:lnTo>
                    <a:pt x="879767" y="99931"/>
                  </a:lnTo>
                  <a:lnTo>
                    <a:pt x="905962" y="70539"/>
                  </a:lnTo>
                  <a:lnTo>
                    <a:pt x="924451" y="41146"/>
                  </a:lnTo>
                  <a:lnTo>
                    <a:pt x="929073" y="49968"/>
                  </a:lnTo>
                  <a:lnTo>
                    <a:pt x="944481" y="67601"/>
                  </a:lnTo>
                  <a:lnTo>
                    <a:pt x="962969" y="88172"/>
                  </a:lnTo>
                  <a:lnTo>
                    <a:pt x="970671" y="91114"/>
                  </a:lnTo>
                  <a:lnTo>
                    <a:pt x="41598" y="270396"/>
                  </a:lnTo>
                  <a:lnTo>
                    <a:pt x="44683" y="261575"/>
                  </a:lnTo>
                  <a:lnTo>
                    <a:pt x="44683" y="258637"/>
                  </a:lnTo>
                  <a:lnTo>
                    <a:pt x="46221" y="255700"/>
                  </a:lnTo>
                  <a:lnTo>
                    <a:pt x="47763" y="249821"/>
                  </a:lnTo>
                  <a:lnTo>
                    <a:pt x="52385" y="243941"/>
                  </a:lnTo>
                  <a:lnTo>
                    <a:pt x="53927" y="249821"/>
                  </a:lnTo>
                  <a:lnTo>
                    <a:pt x="53927" y="258637"/>
                  </a:lnTo>
                  <a:lnTo>
                    <a:pt x="55465" y="261575"/>
                  </a:lnTo>
                  <a:lnTo>
                    <a:pt x="53927" y="270396"/>
                  </a:lnTo>
                  <a:lnTo>
                    <a:pt x="53927" y="273334"/>
                  </a:lnTo>
                  <a:lnTo>
                    <a:pt x="49305" y="285088"/>
                  </a:lnTo>
                  <a:lnTo>
                    <a:pt x="47763" y="282150"/>
                  </a:lnTo>
                  <a:lnTo>
                    <a:pt x="46221" y="282150"/>
                  </a:lnTo>
                  <a:lnTo>
                    <a:pt x="44683" y="282150"/>
                  </a:lnTo>
                  <a:lnTo>
                    <a:pt x="43141" y="282150"/>
                  </a:lnTo>
                  <a:lnTo>
                    <a:pt x="43141" y="276271"/>
                  </a:lnTo>
                  <a:lnTo>
                    <a:pt x="41598" y="276271"/>
                  </a:lnTo>
                  <a:lnTo>
                    <a:pt x="40061" y="276271"/>
                  </a:lnTo>
                  <a:lnTo>
                    <a:pt x="38519" y="273334"/>
                  </a:lnTo>
                  <a:close/>
                </a:path>
              </a:pathLst>
            </a:custGeom>
            <a:solidFill>
              <a:srgbClr val="FF9999"/>
            </a:solidFill>
            <a:ln w="0" cap="flat" cmpd="sng" algn="ctr">
              <a:solidFill>
                <a:srgbClr val="FF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5224951" y="2621348"/>
              <a:ext cx="280966" cy="452364"/>
            </a:xfrm>
            <a:custGeom>
              <a:avLst/>
              <a:gdLst/>
              <a:ahLst/>
              <a:cxnLst/>
              <a:rect l="0" t="0" r="0" b="0"/>
              <a:pathLst>
                <a:path w="280429" h="452615">
                  <a:moveTo>
                    <a:pt x="280428" y="105807"/>
                  </a:moveTo>
                  <a:lnTo>
                    <a:pt x="214174" y="285090"/>
                  </a:lnTo>
                  <a:lnTo>
                    <a:pt x="208010" y="288027"/>
                  </a:lnTo>
                  <a:lnTo>
                    <a:pt x="203388" y="290965"/>
                  </a:lnTo>
                  <a:lnTo>
                    <a:pt x="197223" y="290965"/>
                  </a:lnTo>
                  <a:lnTo>
                    <a:pt x="174112" y="285090"/>
                  </a:lnTo>
                  <a:lnTo>
                    <a:pt x="169490" y="285090"/>
                  </a:lnTo>
                  <a:lnTo>
                    <a:pt x="187979" y="241001"/>
                  </a:lnTo>
                  <a:lnTo>
                    <a:pt x="214174" y="164587"/>
                  </a:lnTo>
                  <a:lnTo>
                    <a:pt x="234206" y="88173"/>
                  </a:lnTo>
                  <a:lnTo>
                    <a:pt x="248072" y="32330"/>
                  </a:lnTo>
                  <a:lnTo>
                    <a:pt x="258859" y="14696"/>
                  </a:lnTo>
                  <a:lnTo>
                    <a:pt x="266561" y="8817"/>
                  </a:lnTo>
                  <a:lnTo>
                    <a:pt x="271184" y="0"/>
                  </a:lnTo>
                  <a:lnTo>
                    <a:pt x="274264" y="5879"/>
                  </a:lnTo>
                  <a:lnTo>
                    <a:pt x="275806" y="11754"/>
                  </a:lnTo>
                  <a:lnTo>
                    <a:pt x="275806" y="26451"/>
                  </a:lnTo>
                  <a:lnTo>
                    <a:pt x="274264" y="32330"/>
                  </a:lnTo>
                  <a:lnTo>
                    <a:pt x="274264" y="49964"/>
                  </a:lnTo>
                  <a:lnTo>
                    <a:pt x="275806" y="55843"/>
                  </a:lnTo>
                  <a:lnTo>
                    <a:pt x="137134" y="440860"/>
                  </a:lnTo>
                  <a:lnTo>
                    <a:pt x="127890" y="449677"/>
                  </a:lnTo>
                  <a:lnTo>
                    <a:pt x="106316" y="452614"/>
                  </a:lnTo>
                  <a:lnTo>
                    <a:pt x="60094" y="452614"/>
                  </a:lnTo>
                  <a:lnTo>
                    <a:pt x="50849" y="452614"/>
                  </a:lnTo>
                  <a:lnTo>
                    <a:pt x="0" y="452614"/>
                  </a:lnTo>
                  <a:lnTo>
                    <a:pt x="6165" y="443797"/>
                  </a:lnTo>
                  <a:lnTo>
                    <a:pt x="12329" y="434980"/>
                  </a:lnTo>
                  <a:lnTo>
                    <a:pt x="21574" y="434980"/>
                  </a:lnTo>
                  <a:lnTo>
                    <a:pt x="47765" y="423226"/>
                  </a:lnTo>
                  <a:lnTo>
                    <a:pt x="106316" y="423226"/>
                  </a:lnTo>
                  <a:lnTo>
                    <a:pt x="117103" y="423226"/>
                  </a:lnTo>
                  <a:lnTo>
                    <a:pt x="144836" y="414409"/>
                  </a:lnTo>
                  <a:close/>
                </a:path>
              </a:pathLst>
            </a:custGeom>
            <a:solidFill>
              <a:srgbClr val="CCFFCC"/>
            </a:solidFill>
            <a:ln w="0" cap="flat" cmpd="sng" algn="ctr">
              <a:solidFill>
                <a:srgbClr val="CCFF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4288395" y="2641983"/>
              <a:ext cx="28573" cy="20634"/>
            </a:xfrm>
            <a:custGeom>
              <a:avLst/>
              <a:gdLst/>
              <a:ahLst/>
              <a:cxnLst/>
              <a:rect l="0" t="0" r="0" b="0"/>
              <a:pathLst>
                <a:path w="27738" h="20579">
                  <a:moveTo>
                    <a:pt x="26195" y="2943"/>
                  </a:moveTo>
                  <a:lnTo>
                    <a:pt x="27737" y="5880"/>
                  </a:lnTo>
                  <a:lnTo>
                    <a:pt x="26195" y="8818"/>
                  </a:lnTo>
                  <a:lnTo>
                    <a:pt x="26195" y="11760"/>
                  </a:lnTo>
                  <a:lnTo>
                    <a:pt x="20034" y="20578"/>
                  </a:lnTo>
                  <a:lnTo>
                    <a:pt x="16949" y="20578"/>
                  </a:lnTo>
                  <a:lnTo>
                    <a:pt x="15411" y="17636"/>
                  </a:lnTo>
                  <a:lnTo>
                    <a:pt x="9246" y="17636"/>
                  </a:lnTo>
                  <a:lnTo>
                    <a:pt x="6166" y="17636"/>
                  </a:lnTo>
                  <a:lnTo>
                    <a:pt x="3080" y="17636"/>
                  </a:lnTo>
                  <a:lnTo>
                    <a:pt x="0" y="11760"/>
                  </a:lnTo>
                  <a:lnTo>
                    <a:pt x="0" y="8818"/>
                  </a:lnTo>
                  <a:lnTo>
                    <a:pt x="9246" y="0"/>
                  </a:lnTo>
                  <a:lnTo>
                    <a:pt x="13869" y="0"/>
                  </a:lnTo>
                  <a:lnTo>
                    <a:pt x="20034" y="0"/>
                  </a:lnTo>
                  <a:lnTo>
                    <a:pt x="23114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6307546" y="2646744"/>
              <a:ext cx="293665" cy="82537"/>
            </a:xfrm>
            <a:custGeom>
              <a:avLst/>
              <a:gdLst/>
              <a:ahLst/>
              <a:cxnLst/>
              <a:rect l="0" t="0" r="0" b="0"/>
              <a:pathLst>
                <a:path w="294290" h="82293">
                  <a:moveTo>
                    <a:pt x="294289" y="20575"/>
                  </a:moveTo>
                  <a:lnTo>
                    <a:pt x="286582" y="26450"/>
                  </a:lnTo>
                  <a:lnTo>
                    <a:pt x="254227" y="35267"/>
                  </a:lnTo>
                  <a:lnTo>
                    <a:pt x="243441" y="38209"/>
                  </a:lnTo>
                  <a:lnTo>
                    <a:pt x="234197" y="41146"/>
                  </a:lnTo>
                  <a:lnTo>
                    <a:pt x="220330" y="41146"/>
                  </a:lnTo>
                  <a:lnTo>
                    <a:pt x="201841" y="52905"/>
                  </a:lnTo>
                  <a:lnTo>
                    <a:pt x="192597" y="52905"/>
                  </a:lnTo>
                  <a:lnTo>
                    <a:pt x="187975" y="52905"/>
                  </a:lnTo>
                  <a:lnTo>
                    <a:pt x="181811" y="52905"/>
                  </a:lnTo>
                  <a:lnTo>
                    <a:pt x="177188" y="55842"/>
                  </a:lnTo>
                  <a:lnTo>
                    <a:pt x="171024" y="58779"/>
                  </a:lnTo>
                  <a:lnTo>
                    <a:pt x="174108" y="58779"/>
                  </a:lnTo>
                  <a:lnTo>
                    <a:pt x="174108" y="38209"/>
                  </a:lnTo>
                  <a:lnTo>
                    <a:pt x="169482" y="35267"/>
                  </a:lnTo>
                  <a:lnTo>
                    <a:pt x="163322" y="35267"/>
                  </a:lnTo>
                  <a:lnTo>
                    <a:pt x="150993" y="35267"/>
                  </a:lnTo>
                  <a:lnTo>
                    <a:pt x="127882" y="41146"/>
                  </a:lnTo>
                  <a:lnTo>
                    <a:pt x="127882" y="52905"/>
                  </a:lnTo>
                  <a:lnTo>
                    <a:pt x="124802" y="58779"/>
                  </a:lnTo>
                  <a:lnTo>
                    <a:pt x="120180" y="64659"/>
                  </a:lnTo>
                  <a:lnTo>
                    <a:pt x="110936" y="67596"/>
                  </a:lnTo>
                  <a:lnTo>
                    <a:pt x="86283" y="70538"/>
                  </a:lnTo>
                  <a:lnTo>
                    <a:pt x="72416" y="76413"/>
                  </a:lnTo>
                  <a:lnTo>
                    <a:pt x="35435" y="82292"/>
                  </a:lnTo>
                  <a:lnTo>
                    <a:pt x="18488" y="82292"/>
                  </a:lnTo>
                  <a:lnTo>
                    <a:pt x="7701" y="82292"/>
                  </a:lnTo>
                  <a:lnTo>
                    <a:pt x="1537" y="76413"/>
                  </a:lnTo>
                  <a:lnTo>
                    <a:pt x="1537" y="73476"/>
                  </a:lnTo>
                  <a:lnTo>
                    <a:pt x="0" y="73476"/>
                  </a:lnTo>
                  <a:lnTo>
                    <a:pt x="0" y="67596"/>
                  </a:lnTo>
                  <a:lnTo>
                    <a:pt x="16946" y="52905"/>
                  </a:lnTo>
                  <a:lnTo>
                    <a:pt x="32355" y="38209"/>
                  </a:lnTo>
                  <a:lnTo>
                    <a:pt x="87821" y="17633"/>
                  </a:lnTo>
                  <a:lnTo>
                    <a:pt x="163322" y="2937"/>
                  </a:lnTo>
                  <a:lnTo>
                    <a:pt x="200299" y="2937"/>
                  </a:lnTo>
                  <a:lnTo>
                    <a:pt x="220330" y="0"/>
                  </a:lnTo>
                  <a:lnTo>
                    <a:pt x="226495" y="2937"/>
                  </a:lnTo>
                  <a:lnTo>
                    <a:pt x="234197" y="2937"/>
                  </a:lnTo>
                  <a:lnTo>
                    <a:pt x="258849" y="5879"/>
                  </a:lnTo>
                  <a:lnTo>
                    <a:pt x="266551" y="5879"/>
                  </a:lnTo>
                  <a:lnTo>
                    <a:pt x="275796" y="11754"/>
                  </a:lnTo>
                  <a:lnTo>
                    <a:pt x="283502" y="14696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4728100" y="2653093"/>
              <a:ext cx="93656" cy="33333"/>
            </a:xfrm>
            <a:custGeom>
              <a:avLst/>
              <a:gdLst/>
              <a:ahLst/>
              <a:cxnLst/>
              <a:rect l="0" t="0" r="0" b="0"/>
              <a:pathLst>
                <a:path w="93980" h="32331">
                  <a:moveTo>
                    <a:pt x="93979" y="32330"/>
                  </a:moveTo>
                  <a:lnTo>
                    <a:pt x="44676" y="29388"/>
                  </a:lnTo>
                  <a:lnTo>
                    <a:pt x="33895" y="26451"/>
                  </a:lnTo>
                  <a:lnTo>
                    <a:pt x="0" y="23513"/>
                  </a:lnTo>
                  <a:lnTo>
                    <a:pt x="10781" y="11754"/>
                  </a:lnTo>
                  <a:lnTo>
                    <a:pt x="32353" y="0"/>
                  </a:lnTo>
                  <a:lnTo>
                    <a:pt x="49298" y="8817"/>
                  </a:lnTo>
                  <a:lnTo>
                    <a:pt x="84735" y="2938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4226487" y="2686426"/>
              <a:ext cx="665114" cy="39681"/>
            </a:xfrm>
            <a:custGeom>
              <a:avLst/>
              <a:gdLst/>
              <a:ahLst/>
              <a:cxnLst/>
              <a:rect l="0" t="0" r="0" b="0"/>
              <a:pathLst>
                <a:path w="665611" h="41145">
                  <a:moveTo>
                    <a:pt x="662526" y="8816"/>
                  </a:moveTo>
                  <a:lnTo>
                    <a:pt x="662526" y="17632"/>
                  </a:lnTo>
                  <a:lnTo>
                    <a:pt x="664068" y="23511"/>
                  </a:lnTo>
                  <a:lnTo>
                    <a:pt x="664068" y="26449"/>
                  </a:lnTo>
                  <a:lnTo>
                    <a:pt x="665610" y="32328"/>
                  </a:lnTo>
                  <a:lnTo>
                    <a:pt x="665610" y="35265"/>
                  </a:lnTo>
                  <a:lnTo>
                    <a:pt x="664068" y="38202"/>
                  </a:lnTo>
                  <a:lnTo>
                    <a:pt x="660988" y="41144"/>
                  </a:lnTo>
                  <a:lnTo>
                    <a:pt x="309695" y="32328"/>
                  </a:lnTo>
                  <a:lnTo>
                    <a:pt x="237279" y="32328"/>
                  </a:lnTo>
                  <a:lnTo>
                    <a:pt x="169485" y="32328"/>
                  </a:lnTo>
                  <a:lnTo>
                    <a:pt x="3080" y="29386"/>
                  </a:lnTo>
                  <a:lnTo>
                    <a:pt x="3080" y="26449"/>
                  </a:lnTo>
                  <a:lnTo>
                    <a:pt x="3080" y="20570"/>
                  </a:lnTo>
                  <a:lnTo>
                    <a:pt x="3080" y="17632"/>
                  </a:lnTo>
                  <a:lnTo>
                    <a:pt x="0" y="8816"/>
                  </a:lnTo>
                  <a:lnTo>
                    <a:pt x="3080" y="5874"/>
                  </a:lnTo>
                  <a:lnTo>
                    <a:pt x="3080" y="2937"/>
                  </a:lnTo>
                  <a:lnTo>
                    <a:pt x="6164" y="2937"/>
                  </a:lnTo>
                  <a:lnTo>
                    <a:pt x="86282" y="0"/>
                  </a:lnTo>
                  <a:lnTo>
                    <a:pt x="249602" y="0"/>
                  </a:lnTo>
                  <a:lnTo>
                    <a:pt x="332805" y="2937"/>
                  </a:lnTo>
                  <a:lnTo>
                    <a:pt x="580866" y="8816"/>
                  </a:lnTo>
                  <a:close/>
                </a:path>
              </a:pathLst>
            </a:custGeom>
            <a:solidFill>
              <a:srgbClr val="663300"/>
            </a:solidFill>
            <a:ln w="0" cap="flat" cmpd="sng" algn="ctr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5099547" y="2683251"/>
              <a:ext cx="68258" cy="28570"/>
            </a:xfrm>
            <a:custGeom>
              <a:avLst/>
              <a:gdLst/>
              <a:ahLst/>
              <a:cxnLst/>
              <a:rect l="0" t="0" r="0" b="0"/>
              <a:pathLst>
                <a:path w="67790" h="29393">
                  <a:moveTo>
                    <a:pt x="7702" y="2942"/>
                  </a:moveTo>
                  <a:lnTo>
                    <a:pt x="6160" y="5879"/>
                  </a:lnTo>
                  <a:lnTo>
                    <a:pt x="6160" y="8816"/>
                  </a:lnTo>
                  <a:lnTo>
                    <a:pt x="7702" y="11758"/>
                  </a:lnTo>
                  <a:lnTo>
                    <a:pt x="10782" y="17638"/>
                  </a:lnTo>
                  <a:lnTo>
                    <a:pt x="13866" y="17638"/>
                  </a:lnTo>
                  <a:lnTo>
                    <a:pt x="23110" y="17638"/>
                  </a:lnTo>
                  <a:lnTo>
                    <a:pt x="30813" y="17638"/>
                  </a:lnTo>
                  <a:lnTo>
                    <a:pt x="33897" y="11758"/>
                  </a:lnTo>
                  <a:lnTo>
                    <a:pt x="49301" y="11758"/>
                  </a:lnTo>
                  <a:lnTo>
                    <a:pt x="55465" y="11758"/>
                  </a:lnTo>
                  <a:lnTo>
                    <a:pt x="63167" y="20575"/>
                  </a:lnTo>
                  <a:lnTo>
                    <a:pt x="67789" y="26454"/>
                  </a:lnTo>
                  <a:lnTo>
                    <a:pt x="63167" y="23513"/>
                  </a:lnTo>
                  <a:lnTo>
                    <a:pt x="58545" y="20575"/>
                  </a:lnTo>
                  <a:lnTo>
                    <a:pt x="52385" y="23513"/>
                  </a:lnTo>
                  <a:lnTo>
                    <a:pt x="50843" y="26454"/>
                  </a:lnTo>
                  <a:lnTo>
                    <a:pt x="41599" y="29392"/>
                  </a:lnTo>
                  <a:lnTo>
                    <a:pt x="35434" y="26454"/>
                  </a:lnTo>
                  <a:lnTo>
                    <a:pt x="32355" y="23513"/>
                  </a:lnTo>
                  <a:lnTo>
                    <a:pt x="27733" y="23513"/>
                  </a:lnTo>
                  <a:lnTo>
                    <a:pt x="23110" y="26454"/>
                  </a:lnTo>
                  <a:lnTo>
                    <a:pt x="10782" y="29392"/>
                  </a:lnTo>
                  <a:lnTo>
                    <a:pt x="7702" y="29392"/>
                  </a:lnTo>
                  <a:lnTo>
                    <a:pt x="4622" y="29392"/>
                  </a:lnTo>
                  <a:lnTo>
                    <a:pt x="3080" y="26454"/>
                  </a:lnTo>
                  <a:lnTo>
                    <a:pt x="3080" y="8816"/>
                  </a:lnTo>
                  <a:lnTo>
                    <a:pt x="1538" y="5879"/>
                  </a:lnTo>
                  <a:lnTo>
                    <a:pt x="1538" y="2942"/>
                  </a:lnTo>
                  <a:lnTo>
                    <a:pt x="0" y="2942"/>
                  </a:lnTo>
                  <a:lnTo>
                    <a:pt x="0" y="0"/>
                  </a:lnTo>
                  <a:lnTo>
                    <a:pt x="4622" y="0"/>
                  </a:lnTo>
                  <a:lnTo>
                    <a:pt x="6160" y="0"/>
                  </a:lnTo>
                  <a:lnTo>
                    <a:pt x="6160" y="294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6231352" y="2686426"/>
              <a:ext cx="65082" cy="98409"/>
            </a:xfrm>
            <a:custGeom>
              <a:avLst/>
              <a:gdLst/>
              <a:ahLst/>
              <a:cxnLst/>
              <a:rect l="0" t="0" r="0" b="0"/>
              <a:pathLst>
                <a:path w="64715" h="99930">
                  <a:moveTo>
                    <a:pt x="26195" y="99929"/>
                  </a:moveTo>
                  <a:lnTo>
                    <a:pt x="20031" y="94049"/>
                  </a:lnTo>
                  <a:lnTo>
                    <a:pt x="16951" y="85232"/>
                  </a:lnTo>
                  <a:lnTo>
                    <a:pt x="13867" y="73478"/>
                  </a:lnTo>
                  <a:lnTo>
                    <a:pt x="10787" y="67598"/>
                  </a:lnTo>
                  <a:lnTo>
                    <a:pt x="9244" y="61719"/>
                  </a:lnTo>
                  <a:lnTo>
                    <a:pt x="6165" y="52902"/>
                  </a:lnTo>
                  <a:lnTo>
                    <a:pt x="0" y="47022"/>
                  </a:lnTo>
                  <a:lnTo>
                    <a:pt x="1543" y="38205"/>
                  </a:lnTo>
                  <a:lnTo>
                    <a:pt x="1543" y="26451"/>
                  </a:lnTo>
                  <a:lnTo>
                    <a:pt x="4623" y="14696"/>
                  </a:lnTo>
                  <a:lnTo>
                    <a:pt x="7707" y="5875"/>
                  </a:lnTo>
                  <a:lnTo>
                    <a:pt x="23116" y="0"/>
                  </a:lnTo>
                  <a:lnTo>
                    <a:pt x="27737" y="2937"/>
                  </a:lnTo>
                  <a:lnTo>
                    <a:pt x="33897" y="5875"/>
                  </a:lnTo>
                  <a:lnTo>
                    <a:pt x="47763" y="23513"/>
                  </a:lnTo>
                  <a:lnTo>
                    <a:pt x="57012" y="38205"/>
                  </a:lnTo>
                  <a:lnTo>
                    <a:pt x="64714" y="58781"/>
                  </a:lnTo>
                  <a:lnTo>
                    <a:pt x="63172" y="64661"/>
                  </a:lnTo>
                  <a:lnTo>
                    <a:pt x="58550" y="67598"/>
                  </a:lnTo>
                  <a:lnTo>
                    <a:pt x="53928" y="7347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5020178" y="2688013"/>
              <a:ext cx="22223" cy="23809"/>
            </a:xfrm>
            <a:custGeom>
              <a:avLst/>
              <a:gdLst/>
              <a:ahLst/>
              <a:cxnLst/>
              <a:rect l="0" t="0" r="0" b="0"/>
              <a:pathLst>
                <a:path w="21569" h="23516">
                  <a:moveTo>
                    <a:pt x="20030" y="5880"/>
                  </a:moveTo>
                  <a:lnTo>
                    <a:pt x="21568" y="11760"/>
                  </a:lnTo>
                  <a:lnTo>
                    <a:pt x="20030" y="11760"/>
                  </a:lnTo>
                  <a:lnTo>
                    <a:pt x="20030" y="17636"/>
                  </a:lnTo>
                  <a:lnTo>
                    <a:pt x="18488" y="17636"/>
                  </a:lnTo>
                  <a:lnTo>
                    <a:pt x="18488" y="20578"/>
                  </a:lnTo>
                  <a:lnTo>
                    <a:pt x="16946" y="20578"/>
                  </a:lnTo>
                  <a:lnTo>
                    <a:pt x="13866" y="20578"/>
                  </a:lnTo>
                  <a:lnTo>
                    <a:pt x="10786" y="23515"/>
                  </a:lnTo>
                  <a:lnTo>
                    <a:pt x="6164" y="23515"/>
                  </a:lnTo>
                  <a:lnTo>
                    <a:pt x="4622" y="20578"/>
                  </a:lnTo>
                  <a:lnTo>
                    <a:pt x="3080" y="20578"/>
                  </a:lnTo>
                  <a:lnTo>
                    <a:pt x="1542" y="17636"/>
                  </a:lnTo>
                  <a:lnTo>
                    <a:pt x="0" y="11760"/>
                  </a:lnTo>
                  <a:lnTo>
                    <a:pt x="1542" y="5880"/>
                  </a:lnTo>
                  <a:lnTo>
                    <a:pt x="6164" y="0"/>
                  </a:lnTo>
                  <a:lnTo>
                    <a:pt x="18488" y="0"/>
                  </a:lnTo>
                  <a:lnTo>
                    <a:pt x="20030" y="293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6239289" y="2686426"/>
              <a:ext cx="420657" cy="1033293"/>
            </a:xfrm>
            <a:custGeom>
              <a:avLst/>
              <a:gdLst/>
              <a:ahLst/>
              <a:cxnLst/>
              <a:rect l="0" t="0" r="0" b="0"/>
              <a:pathLst>
                <a:path w="420618" h="1034544">
                  <a:moveTo>
                    <a:pt x="209538" y="966946"/>
                  </a:moveTo>
                  <a:lnTo>
                    <a:pt x="204915" y="931679"/>
                  </a:lnTo>
                  <a:lnTo>
                    <a:pt x="201836" y="834690"/>
                  </a:lnTo>
                  <a:lnTo>
                    <a:pt x="195671" y="534905"/>
                  </a:lnTo>
                  <a:lnTo>
                    <a:pt x="195671" y="144011"/>
                  </a:lnTo>
                  <a:lnTo>
                    <a:pt x="198751" y="41146"/>
                  </a:lnTo>
                  <a:lnTo>
                    <a:pt x="200294" y="8816"/>
                  </a:lnTo>
                  <a:lnTo>
                    <a:pt x="201836" y="5875"/>
                  </a:lnTo>
                  <a:lnTo>
                    <a:pt x="204915" y="2937"/>
                  </a:lnTo>
                  <a:lnTo>
                    <a:pt x="211080" y="0"/>
                  </a:lnTo>
                  <a:lnTo>
                    <a:pt x="221866" y="0"/>
                  </a:lnTo>
                  <a:lnTo>
                    <a:pt x="226488" y="2937"/>
                  </a:lnTo>
                  <a:lnTo>
                    <a:pt x="231110" y="8816"/>
                  </a:lnTo>
                  <a:lnTo>
                    <a:pt x="228026" y="44084"/>
                  </a:lnTo>
                  <a:lnTo>
                    <a:pt x="223403" y="208670"/>
                  </a:lnTo>
                  <a:lnTo>
                    <a:pt x="223403" y="364440"/>
                  </a:lnTo>
                  <a:lnTo>
                    <a:pt x="231110" y="928737"/>
                  </a:lnTo>
                  <a:lnTo>
                    <a:pt x="234190" y="961067"/>
                  </a:lnTo>
                  <a:lnTo>
                    <a:pt x="217244" y="1028669"/>
                  </a:lnTo>
                  <a:lnTo>
                    <a:pt x="206458" y="1028669"/>
                  </a:lnTo>
                  <a:lnTo>
                    <a:pt x="209538" y="1019852"/>
                  </a:lnTo>
                  <a:lnTo>
                    <a:pt x="204915" y="1008093"/>
                  </a:lnTo>
                  <a:lnTo>
                    <a:pt x="204915" y="999276"/>
                  </a:lnTo>
                  <a:lnTo>
                    <a:pt x="203378" y="996339"/>
                  </a:lnTo>
                  <a:lnTo>
                    <a:pt x="203378" y="987522"/>
                  </a:lnTo>
                  <a:lnTo>
                    <a:pt x="204915" y="978705"/>
                  </a:lnTo>
                  <a:lnTo>
                    <a:pt x="211080" y="972826"/>
                  </a:lnTo>
                  <a:lnTo>
                    <a:pt x="217244" y="969888"/>
                  </a:lnTo>
                  <a:lnTo>
                    <a:pt x="226488" y="969888"/>
                  </a:lnTo>
                  <a:lnTo>
                    <a:pt x="231110" y="975763"/>
                  </a:lnTo>
                  <a:lnTo>
                    <a:pt x="231110" y="996339"/>
                  </a:lnTo>
                  <a:lnTo>
                    <a:pt x="234190" y="999276"/>
                  </a:lnTo>
                  <a:lnTo>
                    <a:pt x="234190" y="1011035"/>
                  </a:lnTo>
                  <a:lnTo>
                    <a:pt x="231110" y="1025727"/>
                  </a:lnTo>
                  <a:lnTo>
                    <a:pt x="224946" y="1028669"/>
                  </a:lnTo>
                  <a:lnTo>
                    <a:pt x="221866" y="1028669"/>
                  </a:lnTo>
                  <a:lnTo>
                    <a:pt x="218782" y="1034543"/>
                  </a:lnTo>
                  <a:lnTo>
                    <a:pt x="406752" y="931679"/>
                  </a:lnTo>
                  <a:lnTo>
                    <a:pt x="411373" y="928737"/>
                  </a:lnTo>
                  <a:lnTo>
                    <a:pt x="415995" y="928737"/>
                  </a:lnTo>
                  <a:lnTo>
                    <a:pt x="419079" y="931679"/>
                  </a:lnTo>
                  <a:lnTo>
                    <a:pt x="420617" y="934617"/>
                  </a:lnTo>
                  <a:lnTo>
                    <a:pt x="420617" y="955192"/>
                  </a:lnTo>
                  <a:lnTo>
                    <a:pt x="419079" y="958129"/>
                  </a:lnTo>
                  <a:lnTo>
                    <a:pt x="419079" y="966946"/>
                  </a:lnTo>
                  <a:lnTo>
                    <a:pt x="415995" y="969888"/>
                  </a:lnTo>
                  <a:lnTo>
                    <a:pt x="414458" y="975763"/>
                  </a:lnTo>
                  <a:lnTo>
                    <a:pt x="409836" y="978705"/>
                  </a:lnTo>
                  <a:lnTo>
                    <a:pt x="403672" y="978705"/>
                  </a:lnTo>
                  <a:lnTo>
                    <a:pt x="392885" y="978705"/>
                  </a:lnTo>
                  <a:lnTo>
                    <a:pt x="372855" y="975763"/>
                  </a:lnTo>
                  <a:lnTo>
                    <a:pt x="348202" y="958129"/>
                  </a:lnTo>
                  <a:lnTo>
                    <a:pt x="337421" y="940496"/>
                  </a:lnTo>
                  <a:lnTo>
                    <a:pt x="329714" y="925800"/>
                  </a:lnTo>
                  <a:lnTo>
                    <a:pt x="308147" y="872899"/>
                  </a:lnTo>
                  <a:lnTo>
                    <a:pt x="285036" y="840569"/>
                  </a:lnTo>
                  <a:lnTo>
                    <a:pt x="255762" y="817056"/>
                  </a:lnTo>
                  <a:lnTo>
                    <a:pt x="237270" y="817056"/>
                  </a:lnTo>
                  <a:lnTo>
                    <a:pt x="238812" y="796481"/>
                  </a:lnTo>
                  <a:lnTo>
                    <a:pt x="269628" y="805298"/>
                  </a:lnTo>
                  <a:lnTo>
                    <a:pt x="298903" y="819994"/>
                  </a:lnTo>
                  <a:lnTo>
                    <a:pt x="320471" y="840569"/>
                  </a:lnTo>
                  <a:lnTo>
                    <a:pt x="328177" y="858203"/>
                  </a:lnTo>
                  <a:lnTo>
                    <a:pt x="337421" y="878774"/>
                  </a:lnTo>
                  <a:lnTo>
                    <a:pt x="343581" y="890533"/>
                  </a:lnTo>
                  <a:lnTo>
                    <a:pt x="355909" y="905229"/>
                  </a:lnTo>
                  <a:lnTo>
                    <a:pt x="371317" y="919921"/>
                  </a:lnTo>
                  <a:lnTo>
                    <a:pt x="391343" y="931679"/>
                  </a:lnTo>
                  <a:lnTo>
                    <a:pt x="86281" y="978705"/>
                  </a:lnTo>
                  <a:lnTo>
                    <a:pt x="83196" y="981643"/>
                  </a:lnTo>
                  <a:lnTo>
                    <a:pt x="78574" y="984580"/>
                  </a:lnTo>
                  <a:lnTo>
                    <a:pt x="75495" y="987522"/>
                  </a:lnTo>
                  <a:lnTo>
                    <a:pt x="69330" y="987522"/>
                  </a:lnTo>
                  <a:lnTo>
                    <a:pt x="64708" y="987522"/>
                  </a:lnTo>
                  <a:lnTo>
                    <a:pt x="49305" y="987522"/>
                  </a:lnTo>
                  <a:lnTo>
                    <a:pt x="41598" y="987522"/>
                  </a:lnTo>
                  <a:lnTo>
                    <a:pt x="33896" y="987522"/>
                  </a:lnTo>
                  <a:lnTo>
                    <a:pt x="23110" y="984580"/>
                  </a:lnTo>
                  <a:lnTo>
                    <a:pt x="10786" y="978705"/>
                  </a:lnTo>
                  <a:lnTo>
                    <a:pt x="4622" y="972826"/>
                  </a:lnTo>
                  <a:lnTo>
                    <a:pt x="0" y="966946"/>
                  </a:lnTo>
                  <a:lnTo>
                    <a:pt x="1538" y="937559"/>
                  </a:lnTo>
                  <a:lnTo>
                    <a:pt x="15408" y="937559"/>
                  </a:lnTo>
                  <a:lnTo>
                    <a:pt x="23110" y="937559"/>
                  </a:lnTo>
                  <a:lnTo>
                    <a:pt x="52384" y="937559"/>
                  </a:lnTo>
                  <a:lnTo>
                    <a:pt x="58549" y="934617"/>
                  </a:lnTo>
                  <a:lnTo>
                    <a:pt x="63171" y="931679"/>
                  </a:lnTo>
                  <a:lnTo>
                    <a:pt x="107848" y="875836"/>
                  </a:lnTo>
                  <a:lnTo>
                    <a:pt x="147909" y="828811"/>
                  </a:lnTo>
                  <a:lnTo>
                    <a:pt x="181806" y="805298"/>
                  </a:lnTo>
                  <a:lnTo>
                    <a:pt x="195671" y="796481"/>
                  </a:lnTo>
                  <a:lnTo>
                    <a:pt x="198751" y="799423"/>
                  </a:lnTo>
                  <a:lnTo>
                    <a:pt x="198751" y="819994"/>
                  </a:lnTo>
                  <a:lnTo>
                    <a:pt x="195671" y="825873"/>
                  </a:lnTo>
                  <a:lnTo>
                    <a:pt x="161775" y="858203"/>
                  </a:lnTo>
                  <a:lnTo>
                    <a:pt x="149451" y="875836"/>
                  </a:lnTo>
                  <a:lnTo>
                    <a:pt x="112471" y="934617"/>
                  </a:lnTo>
                  <a:lnTo>
                    <a:pt x="90903" y="972826"/>
                  </a:lnTo>
                  <a:close/>
                </a:path>
              </a:pathLst>
            </a:custGeom>
            <a:solidFill>
              <a:srgbClr val="CC9933"/>
            </a:solidFill>
            <a:ln w="0" cap="flat" cmpd="sng" algn="ctr">
              <a:solidFill>
                <a:srgbClr val="CC99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4242360" y="2724520"/>
              <a:ext cx="644478" cy="877744"/>
            </a:xfrm>
            <a:custGeom>
              <a:avLst/>
              <a:gdLst/>
              <a:ahLst/>
              <a:cxnLst/>
              <a:rect l="0" t="0" r="0" b="0"/>
              <a:pathLst>
                <a:path w="644039" h="878778">
                  <a:moveTo>
                    <a:pt x="633252" y="8817"/>
                  </a:moveTo>
                  <a:lnTo>
                    <a:pt x="636332" y="47026"/>
                  </a:lnTo>
                  <a:lnTo>
                    <a:pt x="636332" y="88172"/>
                  </a:lnTo>
                  <a:lnTo>
                    <a:pt x="636332" y="235125"/>
                  </a:lnTo>
                  <a:lnTo>
                    <a:pt x="633252" y="329177"/>
                  </a:lnTo>
                  <a:lnTo>
                    <a:pt x="636332" y="399711"/>
                  </a:lnTo>
                  <a:lnTo>
                    <a:pt x="642496" y="664228"/>
                  </a:lnTo>
                  <a:lnTo>
                    <a:pt x="642496" y="746521"/>
                  </a:lnTo>
                  <a:lnTo>
                    <a:pt x="644038" y="814118"/>
                  </a:lnTo>
                  <a:lnTo>
                    <a:pt x="644038" y="858206"/>
                  </a:lnTo>
                  <a:lnTo>
                    <a:pt x="642496" y="875840"/>
                  </a:lnTo>
                  <a:lnTo>
                    <a:pt x="614764" y="875840"/>
                  </a:lnTo>
                  <a:lnTo>
                    <a:pt x="543890" y="878777"/>
                  </a:lnTo>
                  <a:lnTo>
                    <a:pt x="442200" y="878777"/>
                  </a:lnTo>
                  <a:lnTo>
                    <a:pt x="212625" y="878777"/>
                  </a:lnTo>
                  <a:lnTo>
                    <a:pt x="112477" y="878777"/>
                  </a:lnTo>
                  <a:lnTo>
                    <a:pt x="43146" y="878777"/>
                  </a:lnTo>
                  <a:lnTo>
                    <a:pt x="16951" y="878777"/>
                  </a:lnTo>
                  <a:lnTo>
                    <a:pt x="13871" y="440857"/>
                  </a:lnTo>
                  <a:lnTo>
                    <a:pt x="3085" y="38209"/>
                  </a:lnTo>
                  <a:lnTo>
                    <a:pt x="0" y="0"/>
                  </a:lnTo>
                  <a:lnTo>
                    <a:pt x="38519" y="0"/>
                  </a:lnTo>
                  <a:lnTo>
                    <a:pt x="332803" y="2942"/>
                  </a:lnTo>
                  <a:lnTo>
                    <a:pt x="540806" y="5879"/>
                  </a:lnTo>
                  <a:lnTo>
                    <a:pt x="607057" y="5879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4194739" y="2732455"/>
              <a:ext cx="26986" cy="34919"/>
            </a:xfrm>
            <a:custGeom>
              <a:avLst/>
              <a:gdLst/>
              <a:ahLst/>
              <a:cxnLst/>
              <a:rect l="0" t="0" r="0" b="0"/>
              <a:pathLst>
                <a:path w="26191" h="35273">
                  <a:moveTo>
                    <a:pt x="26190" y="11759"/>
                  </a:moveTo>
                  <a:lnTo>
                    <a:pt x="26190" y="17638"/>
                  </a:lnTo>
                  <a:lnTo>
                    <a:pt x="20027" y="29392"/>
                  </a:lnTo>
                  <a:lnTo>
                    <a:pt x="16948" y="32330"/>
                  </a:lnTo>
                  <a:lnTo>
                    <a:pt x="15406" y="35272"/>
                  </a:lnTo>
                  <a:lnTo>
                    <a:pt x="9243" y="35272"/>
                  </a:lnTo>
                  <a:lnTo>
                    <a:pt x="4621" y="32330"/>
                  </a:lnTo>
                  <a:lnTo>
                    <a:pt x="1542" y="26455"/>
                  </a:lnTo>
                  <a:lnTo>
                    <a:pt x="0" y="23513"/>
                  </a:lnTo>
                  <a:lnTo>
                    <a:pt x="0" y="17638"/>
                  </a:lnTo>
                  <a:lnTo>
                    <a:pt x="4621" y="5880"/>
                  </a:lnTo>
                  <a:lnTo>
                    <a:pt x="7705" y="0"/>
                  </a:lnTo>
                  <a:lnTo>
                    <a:pt x="12327" y="0"/>
                  </a:lnTo>
                  <a:lnTo>
                    <a:pt x="16948" y="0"/>
                  </a:lnTo>
                  <a:lnTo>
                    <a:pt x="26190" y="588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5031290" y="2738804"/>
              <a:ext cx="22223" cy="23809"/>
            </a:xfrm>
            <a:custGeom>
              <a:avLst/>
              <a:gdLst/>
              <a:ahLst/>
              <a:cxnLst/>
              <a:rect l="0" t="0" r="0" b="0"/>
              <a:pathLst>
                <a:path w="21568" h="23517">
                  <a:moveTo>
                    <a:pt x="9244" y="17636"/>
                  </a:moveTo>
                  <a:lnTo>
                    <a:pt x="10781" y="17636"/>
                  </a:lnTo>
                  <a:lnTo>
                    <a:pt x="13865" y="17636"/>
                  </a:lnTo>
                  <a:lnTo>
                    <a:pt x="13865" y="8818"/>
                  </a:lnTo>
                  <a:lnTo>
                    <a:pt x="18488" y="8818"/>
                  </a:lnTo>
                  <a:lnTo>
                    <a:pt x="20025" y="8818"/>
                  </a:lnTo>
                  <a:lnTo>
                    <a:pt x="21567" y="11760"/>
                  </a:lnTo>
                  <a:lnTo>
                    <a:pt x="21567" y="14698"/>
                  </a:lnTo>
                  <a:lnTo>
                    <a:pt x="20025" y="14698"/>
                  </a:lnTo>
                  <a:lnTo>
                    <a:pt x="20025" y="17636"/>
                  </a:lnTo>
                  <a:lnTo>
                    <a:pt x="16945" y="20578"/>
                  </a:lnTo>
                  <a:lnTo>
                    <a:pt x="13865" y="23516"/>
                  </a:lnTo>
                  <a:lnTo>
                    <a:pt x="7701" y="23516"/>
                  </a:lnTo>
                  <a:lnTo>
                    <a:pt x="6159" y="20578"/>
                  </a:lnTo>
                  <a:lnTo>
                    <a:pt x="0" y="14698"/>
                  </a:lnTo>
                  <a:lnTo>
                    <a:pt x="0" y="8818"/>
                  </a:lnTo>
                  <a:lnTo>
                    <a:pt x="3079" y="8818"/>
                  </a:lnTo>
                  <a:lnTo>
                    <a:pt x="3079" y="5880"/>
                  </a:lnTo>
                  <a:lnTo>
                    <a:pt x="3079" y="2943"/>
                  </a:lnTo>
                  <a:lnTo>
                    <a:pt x="6159" y="0"/>
                  </a:lnTo>
                  <a:lnTo>
                    <a:pt x="9244" y="0"/>
                  </a:lnTo>
                  <a:lnTo>
                    <a:pt x="7701" y="2943"/>
                  </a:lnTo>
                  <a:lnTo>
                    <a:pt x="7701" y="5880"/>
                  </a:lnTo>
                  <a:lnTo>
                    <a:pt x="6159" y="8818"/>
                  </a:lnTo>
                  <a:lnTo>
                    <a:pt x="6159" y="1763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4158230" y="2746741"/>
              <a:ext cx="20635" cy="33332"/>
            </a:xfrm>
            <a:custGeom>
              <a:avLst/>
              <a:gdLst/>
              <a:ahLst/>
              <a:cxnLst/>
              <a:rect l="0" t="0" r="0" b="0"/>
              <a:pathLst>
                <a:path w="21579" h="32331">
                  <a:moveTo>
                    <a:pt x="10789" y="32330"/>
                  </a:moveTo>
                  <a:lnTo>
                    <a:pt x="7704" y="26455"/>
                  </a:lnTo>
                  <a:lnTo>
                    <a:pt x="4623" y="26455"/>
                  </a:lnTo>
                  <a:lnTo>
                    <a:pt x="1543" y="26455"/>
                  </a:lnTo>
                  <a:lnTo>
                    <a:pt x="0" y="23513"/>
                  </a:lnTo>
                  <a:lnTo>
                    <a:pt x="0" y="14696"/>
                  </a:lnTo>
                  <a:lnTo>
                    <a:pt x="4623" y="5879"/>
                  </a:lnTo>
                  <a:lnTo>
                    <a:pt x="7704" y="2942"/>
                  </a:lnTo>
                  <a:lnTo>
                    <a:pt x="10789" y="0"/>
                  </a:lnTo>
                  <a:lnTo>
                    <a:pt x="13870" y="0"/>
                  </a:lnTo>
                  <a:lnTo>
                    <a:pt x="21578" y="5879"/>
                  </a:lnTo>
                  <a:lnTo>
                    <a:pt x="21578" y="8817"/>
                  </a:lnTo>
                  <a:lnTo>
                    <a:pt x="18493" y="11759"/>
                  </a:lnTo>
                  <a:lnTo>
                    <a:pt x="18493" y="14696"/>
                  </a:lnTo>
                  <a:lnTo>
                    <a:pt x="16955" y="17634"/>
                  </a:lnTo>
                  <a:lnTo>
                    <a:pt x="15412" y="17634"/>
                  </a:lnTo>
                  <a:lnTo>
                    <a:pt x="13870" y="23513"/>
                  </a:lnTo>
                  <a:lnTo>
                    <a:pt x="10789" y="2645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Полилиния 57"/>
            <p:cNvSpPr/>
            <p:nvPr/>
          </p:nvSpPr>
          <p:spPr>
            <a:xfrm>
              <a:off x="5172567" y="2753090"/>
              <a:ext cx="87307" cy="20634"/>
            </a:xfrm>
            <a:custGeom>
              <a:avLst/>
              <a:gdLst/>
              <a:ahLst/>
              <a:cxnLst/>
              <a:rect l="0" t="0" r="0" b="0"/>
              <a:pathLst>
                <a:path w="87816" h="20579">
                  <a:moveTo>
                    <a:pt x="0" y="5880"/>
                  </a:moveTo>
                  <a:lnTo>
                    <a:pt x="0" y="0"/>
                  </a:lnTo>
                  <a:lnTo>
                    <a:pt x="10781" y="5880"/>
                  </a:lnTo>
                  <a:lnTo>
                    <a:pt x="21567" y="11756"/>
                  </a:lnTo>
                  <a:lnTo>
                    <a:pt x="41596" y="14698"/>
                  </a:lnTo>
                  <a:lnTo>
                    <a:pt x="53920" y="11756"/>
                  </a:lnTo>
                  <a:lnTo>
                    <a:pt x="87815" y="14698"/>
                  </a:lnTo>
                  <a:lnTo>
                    <a:pt x="41596" y="20578"/>
                  </a:lnTo>
                  <a:lnTo>
                    <a:pt x="29268" y="20578"/>
                  </a:lnTo>
                  <a:lnTo>
                    <a:pt x="18487" y="17636"/>
                  </a:lnTo>
                  <a:lnTo>
                    <a:pt x="15403" y="14698"/>
                  </a:lnTo>
                  <a:lnTo>
                    <a:pt x="9244" y="14698"/>
                  </a:lnTo>
                  <a:lnTo>
                    <a:pt x="4622" y="881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Полилиния 58"/>
            <p:cNvSpPr/>
            <p:nvPr/>
          </p:nvSpPr>
          <p:spPr>
            <a:xfrm>
              <a:off x="5058275" y="2753090"/>
              <a:ext cx="19049" cy="17459"/>
            </a:xfrm>
            <a:custGeom>
              <a:avLst/>
              <a:gdLst/>
              <a:ahLst/>
              <a:cxnLst/>
              <a:rect l="0" t="0" r="0" b="0"/>
              <a:pathLst>
                <a:path w="20032" h="17635">
                  <a:moveTo>
                    <a:pt x="20031" y="5880"/>
                  </a:moveTo>
                  <a:lnTo>
                    <a:pt x="20031" y="8817"/>
                  </a:lnTo>
                  <a:lnTo>
                    <a:pt x="16951" y="11755"/>
                  </a:lnTo>
                  <a:lnTo>
                    <a:pt x="16951" y="14697"/>
                  </a:lnTo>
                  <a:lnTo>
                    <a:pt x="15409" y="17634"/>
                  </a:lnTo>
                  <a:lnTo>
                    <a:pt x="13866" y="17634"/>
                  </a:lnTo>
                  <a:lnTo>
                    <a:pt x="10787" y="17634"/>
                  </a:lnTo>
                  <a:lnTo>
                    <a:pt x="9244" y="17634"/>
                  </a:lnTo>
                  <a:lnTo>
                    <a:pt x="3085" y="11755"/>
                  </a:lnTo>
                  <a:lnTo>
                    <a:pt x="1542" y="8817"/>
                  </a:lnTo>
                  <a:lnTo>
                    <a:pt x="0" y="5880"/>
                  </a:lnTo>
                  <a:lnTo>
                    <a:pt x="1542" y="2938"/>
                  </a:lnTo>
                  <a:lnTo>
                    <a:pt x="4622" y="2938"/>
                  </a:lnTo>
                  <a:lnTo>
                    <a:pt x="6165" y="0"/>
                  </a:lnTo>
                  <a:lnTo>
                    <a:pt x="9244" y="0"/>
                  </a:lnTo>
                  <a:lnTo>
                    <a:pt x="12329" y="2938"/>
                  </a:lnTo>
                  <a:lnTo>
                    <a:pt x="13866" y="2938"/>
                  </a:lnTo>
                  <a:lnTo>
                    <a:pt x="16951" y="293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Полилиния 59"/>
            <p:cNvSpPr/>
            <p:nvPr/>
          </p:nvSpPr>
          <p:spPr>
            <a:xfrm>
              <a:off x="6188492" y="2753090"/>
              <a:ext cx="57146" cy="76188"/>
            </a:xfrm>
            <a:custGeom>
              <a:avLst/>
              <a:gdLst/>
              <a:ahLst/>
              <a:cxnLst/>
              <a:rect l="0" t="0" r="0" b="0"/>
              <a:pathLst>
                <a:path w="57014" h="76415">
                  <a:moveTo>
                    <a:pt x="47768" y="17634"/>
                  </a:moveTo>
                  <a:lnTo>
                    <a:pt x="49310" y="29393"/>
                  </a:lnTo>
                  <a:lnTo>
                    <a:pt x="49310" y="52901"/>
                  </a:lnTo>
                  <a:lnTo>
                    <a:pt x="52390" y="67597"/>
                  </a:lnTo>
                  <a:lnTo>
                    <a:pt x="57013" y="73476"/>
                  </a:lnTo>
                  <a:lnTo>
                    <a:pt x="52390" y="73476"/>
                  </a:lnTo>
                  <a:lnTo>
                    <a:pt x="46230" y="73476"/>
                  </a:lnTo>
                  <a:lnTo>
                    <a:pt x="41608" y="73476"/>
                  </a:lnTo>
                  <a:lnTo>
                    <a:pt x="33900" y="76414"/>
                  </a:lnTo>
                  <a:lnTo>
                    <a:pt x="27740" y="76414"/>
                  </a:lnTo>
                  <a:lnTo>
                    <a:pt x="16953" y="70539"/>
                  </a:lnTo>
                  <a:lnTo>
                    <a:pt x="12330" y="67597"/>
                  </a:lnTo>
                  <a:lnTo>
                    <a:pt x="10788" y="55843"/>
                  </a:lnTo>
                  <a:lnTo>
                    <a:pt x="6165" y="41147"/>
                  </a:lnTo>
                  <a:lnTo>
                    <a:pt x="0" y="20576"/>
                  </a:lnTo>
                  <a:lnTo>
                    <a:pt x="1543" y="11755"/>
                  </a:lnTo>
                  <a:lnTo>
                    <a:pt x="6165" y="5880"/>
                  </a:lnTo>
                  <a:lnTo>
                    <a:pt x="7708" y="2938"/>
                  </a:lnTo>
                  <a:lnTo>
                    <a:pt x="12330" y="0"/>
                  </a:lnTo>
                  <a:lnTo>
                    <a:pt x="16953" y="0"/>
                  </a:lnTo>
                  <a:lnTo>
                    <a:pt x="23118" y="0"/>
                  </a:lnTo>
                  <a:lnTo>
                    <a:pt x="30820" y="5880"/>
                  </a:lnTo>
                  <a:lnTo>
                    <a:pt x="43145" y="1469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" name="Полилиния 60"/>
            <p:cNvSpPr/>
            <p:nvPr/>
          </p:nvSpPr>
          <p:spPr>
            <a:xfrm>
              <a:off x="4948746" y="2780073"/>
              <a:ext cx="22223" cy="20635"/>
            </a:xfrm>
            <a:custGeom>
              <a:avLst/>
              <a:gdLst/>
              <a:ahLst/>
              <a:cxnLst/>
              <a:rect l="0" t="0" r="0" b="0"/>
              <a:pathLst>
                <a:path w="23111" h="20576">
                  <a:moveTo>
                    <a:pt x="23110" y="2942"/>
                  </a:moveTo>
                  <a:lnTo>
                    <a:pt x="23110" y="5879"/>
                  </a:lnTo>
                  <a:lnTo>
                    <a:pt x="23110" y="8817"/>
                  </a:lnTo>
                  <a:lnTo>
                    <a:pt x="23110" y="11759"/>
                  </a:lnTo>
                  <a:lnTo>
                    <a:pt x="23110" y="14696"/>
                  </a:lnTo>
                  <a:lnTo>
                    <a:pt x="20030" y="17634"/>
                  </a:lnTo>
                  <a:lnTo>
                    <a:pt x="13866" y="20575"/>
                  </a:lnTo>
                  <a:lnTo>
                    <a:pt x="7702" y="20575"/>
                  </a:lnTo>
                  <a:lnTo>
                    <a:pt x="1542" y="17634"/>
                  </a:lnTo>
                  <a:lnTo>
                    <a:pt x="1542" y="14696"/>
                  </a:lnTo>
                  <a:lnTo>
                    <a:pt x="0" y="14696"/>
                  </a:lnTo>
                  <a:lnTo>
                    <a:pt x="0" y="8817"/>
                  </a:lnTo>
                  <a:lnTo>
                    <a:pt x="4622" y="2942"/>
                  </a:lnTo>
                  <a:lnTo>
                    <a:pt x="10786" y="0"/>
                  </a:lnTo>
                  <a:lnTo>
                    <a:pt x="16946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Полилиния 61"/>
            <p:cNvSpPr/>
            <p:nvPr/>
          </p:nvSpPr>
          <p:spPr>
            <a:xfrm>
              <a:off x="5012242" y="2783247"/>
              <a:ext cx="22223" cy="17460"/>
            </a:xfrm>
            <a:custGeom>
              <a:avLst/>
              <a:gdLst/>
              <a:ahLst/>
              <a:cxnLst/>
              <a:rect l="0" t="0" r="0" b="0"/>
              <a:pathLst>
                <a:path w="23111" h="17634">
                  <a:moveTo>
                    <a:pt x="23110" y="2937"/>
                  </a:moveTo>
                  <a:lnTo>
                    <a:pt x="23110" y="5875"/>
                  </a:lnTo>
                  <a:lnTo>
                    <a:pt x="23110" y="8817"/>
                  </a:lnTo>
                  <a:lnTo>
                    <a:pt x="20030" y="8817"/>
                  </a:lnTo>
                  <a:lnTo>
                    <a:pt x="15408" y="14692"/>
                  </a:lnTo>
                  <a:lnTo>
                    <a:pt x="9244" y="14692"/>
                  </a:lnTo>
                  <a:lnTo>
                    <a:pt x="9244" y="17633"/>
                  </a:lnTo>
                  <a:lnTo>
                    <a:pt x="0" y="5875"/>
                  </a:lnTo>
                  <a:lnTo>
                    <a:pt x="3079" y="5875"/>
                  </a:lnTo>
                  <a:lnTo>
                    <a:pt x="4622" y="2937"/>
                  </a:lnTo>
                  <a:lnTo>
                    <a:pt x="9244" y="2937"/>
                  </a:lnTo>
                  <a:lnTo>
                    <a:pt x="10786" y="0"/>
                  </a:lnTo>
                  <a:lnTo>
                    <a:pt x="16945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4182040" y="2784835"/>
              <a:ext cx="25398" cy="30157"/>
            </a:xfrm>
            <a:custGeom>
              <a:avLst/>
              <a:gdLst/>
              <a:ahLst/>
              <a:cxnLst/>
              <a:rect l="0" t="0" r="0" b="0"/>
              <a:pathLst>
                <a:path w="24654" h="29393">
                  <a:moveTo>
                    <a:pt x="13866" y="29392"/>
                  </a:moveTo>
                  <a:lnTo>
                    <a:pt x="7702" y="29392"/>
                  </a:lnTo>
                  <a:lnTo>
                    <a:pt x="3080" y="29392"/>
                  </a:lnTo>
                  <a:lnTo>
                    <a:pt x="0" y="23512"/>
                  </a:lnTo>
                  <a:lnTo>
                    <a:pt x="0" y="14696"/>
                  </a:lnTo>
                  <a:lnTo>
                    <a:pt x="7702" y="2937"/>
                  </a:lnTo>
                  <a:lnTo>
                    <a:pt x="12324" y="0"/>
                  </a:lnTo>
                  <a:lnTo>
                    <a:pt x="15409" y="0"/>
                  </a:lnTo>
                  <a:lnTo>
                    <a:pt x="16946" y="0"/>
                  </a:lnTo>
                  <a:lnTo>
                    <a:pt x="20031" y="2937"/>
                  </a:lnTo>
                  <a:lnTo>
                    <a:pt x="20031" y="5879"/>
                  </a:lnTo>
                  <a:lnTo>
                    <a:pt x="21568" y="5879"/>
                  </a:lnTo>
                  <a:lnTo>
                    <a:pt x="24653" y="8816"/>
                  </a:lnTo>
                  <a:lnTo>
                    <a:pt x="24653" y="20571"/>
                  </a:lnTo>
                  <a:lnTo>
                    <a:pt x="20031" y="20571"/>
                  </a:lnTo>
                  <a:lnTo>
                    <a:pt x="20031" y="23512"/>
                  </a:lnTo>
                  <a:lnTo>
                    <a:pt x="18488" y="23512"/>
                  </a:lnTo>
                  <a:lnTo>
                    <a:pt x="15409" y="2645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4886838" y="2800707"/>
              <a:ext cx="38097" cy="120630"/>
            </a:xfrm>
            <a:custGeom>
              <a:avLst/>
              <a:gdLst/>
              <a:ahLst/>
              <a:cxnLst/>
              <a:rect l="0" t="0" r="0" b="0"/>
              <a:pathLst>
                <a:path w="38520" h="120504">
                  <a:moveTo>
                    <a:pt x="30812" y="26451"/>
                  </a:moveTo>
                  <a:lnTo>
                    <a:pt x="30812" y="32330"/>
                  </a:lnTo>
                  <a:lnTo>
                    <a:pt x="32354" y="38205"/>
                  </a:lnTo>
                  <a:lnTo>
                    <a:pt x="32354" y="47026"/>
                  </a:lnTo>
                  <a:lnTo>
                    <a:pt x="35434" y="58781"/>
                  </a:lnTo>
                  <a:lnTo>
                    <a:pt x="35434" y="70535"/>
                  </a:lnTo>
                  <a:lnTo>
                    <a:pt x="30812" y="82294"/>
                  </a:lnTo>
                  <a:lnTo>
                    <a:pt x="29275" y="88173"/>
                  </a:lnTo>
                  <a:lnTo>
                    <a:pt x="35434" y="94048"/>
                  </a:lnTo>
                  <a:lnTo>
                    <a:pt x="38519" y="94048"/>
                  </a:lnTo>
                  <a:lnTo>
                    <a:pt x="38519" y="99927"/>
                  </a:lnTo>
                  <a:lnTo>
                    <a:pt x="35434" y="105806"/>
                  </a:lnTo>
                  <a:lnTo>
                    <a:pt x="29275" y="108744"/>
                  </a:lnTo>
                  <a:lnTo>
                    <a:pt x="26190" y="111681"/>
                  </a:lnTo>
                  <a:lnTo>
                    <a:pt x="15409" y="117561"/>
                  </a:lnTo>
                  <a:lnTo>
                    <a:pt x="4622" y="120503"/>
                  </a:lnTo>
                  <a:lnTo>
                    <a:pt x="1538" y="117561"/>
                  </a:lnTo>
                  <a:lnTo>
                    <a:pt x="0" y="41147"/>
                  </a:lnTo>
                  <a:lnTo>
                    <a:pt x="1538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Полилиния 64"/>
            <p:cNvSpPr/>
            <p:nvPr/>
          </p:nvSpPr>
          <p:spPr>
            <a:xfrm>
              <a:off x="5744025" y="2800707"/>
              <a:ext cx="15874" cy="169834"/>
            </a:xfrm>
            <a:custGeom>
              <a:avLst/>
              <a:gdLst/>
              <a:ahLst/>
              <a:cxnLst/>
              <a:rect l="0" t="0" r="0" b="0"/>
              <a:pathLst>
                <a:path w="16942" h="170467">
                  <a:moveTo>
                    <a:pt x="12321" y="29388"/>
                  </a:moveTo>
                  <a:lnTo>
                    <a:pt x="16941" y="64660"/>
                  </a:lnTo>
                  <a:lnTo>
                    <a:pt x="13862" y="114623"/>
                  </a:lnTo>
                  <a:lnTo>
                    <a:pt x="12321" y="170466"/>
                  </a:lnTo>
                  <a:lnTo>
                    <a:pt x="10783" y="146953"/>
                  </a:lnTo>
                  <a:lnTo>
                    <a:pt x="10783" y="82293"/>
                  </a:lnTo>
                  <a:lnTo>
                    <a:pt x="6162" y="20572"/>
                  </a:lnTo>
                  <a:lnTo>
                    <a:pt x="0" y="0"/>
                  </a:lnTo>
                  <a:lnTo>
                    <a:pt x="4621" y="5875"/>
                  </a:lnTo>
                  <a:lnTo>
                    <a:pt x="9242" y="11755"/>
                  </a:lnTo>
                  <a:lnTo>
                    <a:pt x="9242" y="20572"/>
                  </a:lnTo>
                  <a:lnTo>
                    <a:pt x="10783" y="23513"/>
                  </a:lnTo>
                  <a:lnTo>
                    <a:pt x="10783" y="2645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Полилиния 65"/>
            <p:cNvSpPr/>
            <p:nvPr/>
          </p:nvSpPr>
          <p:spPr>
            <a:xfrm>
              <a:off x="4132831" y="2811817"/>
              <a:ext cx="25398" cy="30158"/>
            </a:xfrm>
            <a:custGeom>
              <a:avLst/>
              <a:gdLst/>
              <a:ahLst/>
              <a:cxnLst/>
              <a:rect l="0" t="0" r="0" b="0"/>
              <a:pathLst>
                <a:path w="24654" h="29393">
                  <a:moveTo>
                    <a:pt x="10787" y="29392"/>
                  </a:moveTo>
                  <a:lnTo>
                    <a:pt x="9244" y="29392"/>
                  </a:lnTo>
                  <a:lnTo>
                    <a:pt x="3085" y="23513"/>
                  </a:lnTo>
                  <a:lnTo>
                    <a:pt x="0" y="20575"/>
                  </a:lnTo>
                  <a:lnTo>
                    <a:pt x="0" y="11758"/>
                  </a:lnTo>
                  <a:lnTo>
                    <a:pt x="3085" y="11758"/>
                  </a:lnTo>
                  <a:lnTo>
                    <a:pt x="4622" y="8816"/>
                  </a:lnTo>
                  <a:lnTo>
                    <a:pt x="6164" y="2941"/>
                  </a:lnTo>
                  <a:lnTo>
                    <a:pt x="9244" y="2941"/>
                  </a:lnTo>
                  <a:lnTo>
                    <a:pt x="10787" y="2941"/>
                  </a:lnTo>
                  <a:lnTo>
                    <a:pt x="12329" y="2941"/>
                  </a:lnTo>
                  <a:lnTo>
                    <a:pt x="15409" y="0"/>
                  </a:lnTo>
                  <a:lnTo>
                    <a:pt x="16951" y="2941"/>
                  </a:lnTo>
                  <a:lnTo>
                    <a:pt x="20031" y="2941"/>
                  </a:lnTo>
                  <a:lnTo>
                    <a:pt x="23111" y="8816"/>
                  </a:lnTo>
                  <a:lnTo>
                    <a:pt x="24653" y="11758"/>
                  </a:lnTo>
                  <a:lnTo>
                    <a:pt x="24653" y="20575"/>
                  </a:lnTo>
                  <a:lnTo>
                    <a:pt x="23111" y="23513"/>
                  </a:lnTo>
                  <a:lnTo>
                    <a:pt x="21573" y="23513"/>
                  </a:lnTo>
                  <a:lnTo>
                    <a:pt x="20031" y="26450"/>
                  </a:lnTo>
                  <a:lnTo>
                    <a:pt x="16951" y="29392"/>
                  </a:lnTo>
                  <a:lnTo>
                    <a:pt x="13866" y="2939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4196327" y="2835626"/>
              <a:ext cx="25398" cy="26983"/>
            </a:xfrm>
            <a:custGeom>
              <a:avLst/>
              <a:gdLst/>
              <a:ahLst/>
              <a:cxnLst/>
              <a:rect l="0" t="0" r="0" b="0"/>
              <a:pathLst>
                <a:path w="24654" h="26451">
                  <a:moveTo>
                    <a:pt x="16951" y="26450"/>
                  </a:moveTo>
                  <a:lnTo>
                    <a:pt x="10787" y="26450"/>
                  </a:lnTo>
                  <a:lnTo>
                    <a:pt x="7702" y="26450"/>
                  </a:lnTo>
                  <a:lnTo>
                    <a:pt x="4623" y="26450"/>
                  </a:lnTo>
                  <a:lnTo>
                    <a:pt x="0" y="17633"/>
                  </a:lnTo>
                  <a:lnTo>
                    <a:pt x="0" y="5879"/>
                  </a:lnTo>
                  <a:lnTo>
                    <a:pt x="1542" y="5879"/>
                  </a:lnTo>
                  <a:lnTo>
                    <a:pt x="3080" y="2937"/>
                  </a:lnTo>
                  <a:lnTo>
                    <a:pt x="6165" y="0"/>
                  </a:lnTo>
                  <a:lnTo>
                    <a:pt x="7702" y="0"/>
                  </a:lnTo>
                  <a:lnTo>
                    <a:pt x="10787" y="0"/>
                  </a:lnTo>
                  <a:lnTo>
                    <a:pt x="13867" y="2937"/>
                  </a:lnTo>
                  <a:lnTo>
                    <a:pt x="23111" y="5879"/>
                  </a:lnTo>
                  <a:lnTo>
                    <a:pt x="24653" y="11759"/>
                  </a:lnTo>
                  <a:lnTo>
                    <a:pt x="23111" y="11759"/>
                  </a:lnTo>
                  <a:lnTo>
                    <a:pt x="21573" y="11759"/>
                  </a:lnTo>
                  <a:lnTo>
                    <a:pt x="21573" y="2351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Полилиния 67"/>
            <p:cNvSpPr/>
            <p:nvPr/>
          </p:nvSpPr>
          <p:spPr>
            <a:xfrm>
              <a:off x="4940809" y="2846737"/>
              <a:ext cx="22223" cy="23809"/>
            </a:xfrm>
            <a:custGeom>
              <a:avLst/>
              <a:gdLst/>
              <a:ahLst/>
              <a:cxnLst/>
              <a:rect l="0" t="0" r="0" b="0"/>
              <a:pathLst>
                <a:path w="21569" h="23510">
                  <a:moveTo>
                    <a:pt x="21568" y="14692"/>
                  </a:moveTo>
                  <a:lnTo>
                    <a:pt x="15404" y="20571"/>
                  </a:lnTo>
                  <a:lnTo>
                    <a:pt x="12324" y="20571"/>
                  </a:lnTo>
                  <a:lnTo>
                    <a:pt x="9244" y="23509"/>
                  </a:lnTo>
                  <a:lnTo>
                    <a:pt x="6160" y="23509"/>
                  </a:lnTo>
                  <a:lnTo>
                    <a:pt x="3080" y="23509"/>
                  </a:lnTo>
                  <a:lnTo>
                    <a:pt x="1538" y="20571"/>
                  </a:lnTo>
                  <a:lnTo>
                    <a:pt x="0" y="17634"/>
                  </a:lnTo>
                  <a:lnTo>
                    <a:pt x="0" y="11754"/>
                  </a:lnTo>
                  <a:lnTo>
                    <a:pt x="1538" y="5875"/>
                  </a:lnTo>
                  <a:lnTo>
                    <a:pt x="3080" y="2938"/>
                  </a:lnTo>
                  <a:lnTo>
                    <a:pt x="4622" y="0"/>
                  </a:lnTo>
                  <a:lnTo>
                    <a:pt x="6160" y="0"/>
                  </a:lnTo>
                  <a:lnTo>
                    <a:pt x="9244" y="0"/>
                  </a:lnTo>
                  <a:lnTo>
                    <a:pt x="12324" y="5875"/>
                  </a:lnTo>
                  <a:lnTo>
                    <a:pt x="16946" y="5875"/>
                  </a:lnTo>
                  <a:lnTo>
                    <a:pt x="20026" y="1175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Полилиния 68"/>
            <p:cNvSpPr/>
            <p:nvPr/>
          </p:nvSpPr>
          <p:spPr>
            <a:xfrm>
              <a:off x="6255162" y="2853086"/>
              <a:ext cx="95243" cy="96822"/>
            </a:xfrm>
            <a:custGeom>
              <a:avLst/>
              <a:gdLst/>
              <a:ahLst/>
              <a:cxnLst/>
              <a:rect l="0" t="0" r="0" b="0"/>
              <a:pathLst>
                <a:path w="95532" h="96990">
                  <a:moveTo>
                    <a:pt x="73957" y="26450"/>
                  </a:moveTo>
                  <a:lnTo>
                    <a:pt x="77042" y="26450"/>
                  </a:lnTo>
                  <a:lnTo>
                    <a:pt x="81664" y="35272"/>
                  </a:lnTo>
                  <a:lnTo>
                    <a:pt x="90909" y="38209"/>
                  </a:lnTo>
                  <a:lnTo>
                    <a:pt x="92447" y="41146"/>
                  </a:lnTo>
                  <a:lnTo>
                    <a:pt x="95531" y="47026"/>
                  </a:lnTo>
                  <a:lnTo>
                    <a:pt x="93989" y="49963"/>
                  </a:lnTo>
                  <a:lnTo>
                    <a:pt x="93989" y="55843"/>
                  </a:lnTo>
                  <a:lnTo>
                    <a:pt x="90909" y="64659"/>
                  </a:lnTo>
                  <a:lnTo>
                    <a:pt x="84744" y="76418"/>
                  </a:lnTo>
                  <a:lnTo>
                    <a:pt x="83202" y="79356"/>
                  </a:lnTo>
                  <a:lnTo>
                    <a:pt x="80122" y="82293"/>
                  </a:lnTo>
                  <a:lnTo>
                    <a:pt x="75500" y="82293"/>
                  </a:lnTo>
                  <a:lnTo>
                    <a:pt x="70877" y="88172"/>
                  </a:lnTo>
                  <a:lnTo>
                    <a:pt x="66255" y="91110"/>
                  </a:lnTo>
                  <a:lnTo>
                    <a:pt x="57010" y="94052"/>
                  </a:lnTo>
                  <a:lnTo>
                    <a:pt x="50846" y="96989"/>
                  </a:lnTo>
                  <a:lnTo>
                    <a:pt x="44681" y="96989"/>
                  </a:lnTo>
                  <a:lnTo>
                    <a:pt x="40059" y="94052"/>
                  </a:lnTo>
                  <a:lnTo>
                    <a:pt x="40059" y="88172"/>
                  </a:lnTo>
                  <a:lnTo>
                    <a:pt x="30814" y="73476"/>
                  </a:lnTo>
                  <a:lnTo>
                    <a:pt x="3080" y="47026"/>
                  </a:lnTo>
                  <a:lnTo>
                    <a:pt x="0" y="35272"/>
                  </a:lnTo>
                  <a:lnTo>
                    <a:pt x="0" y="29392"/>
                  </a:lnTo>
                  <a:lnTo>
                    <a:pt x="3080" y="23513"/>
                  </a:lnTo>
                  <a:lnTo>
                    <a:pt x="4623" y="17634"/>
                  </a:lnTo>
                  <a:lnTo>
                    <a:pt x="10783" y="11759"/>
                  </a:lnTo>
                  <a:lnTo>
                    <a:pt x="13867" y="8817"/>
                  </a:lnTo>
                  <a:lnTo>
                    <a:pt x="18490" y="5879"/>
                  </a:lnTo>
                  <a:lnTo>
                    <a:pt x="24650" y="0"/>
                  </a:lnTo>
                  <a:lnTo>
                    <a:pt x="41601" y="0"/>
                  </a:lnTo>
                  <a:lnTo>
                    <a:pt x="57010" y="5879"/>
                  </a:lnTo>
                  <a:lnTo>
                    <a:pt x="63171" y="8817"/>
                  </a:lnTo>
                  <a:lnTo>
                    <a:pt x="66255" y="1175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Полилиния 69"/>
            <p:cNvSpPr/>
            <p:nvPr/>
          </p:nvSpPr>
          <p:spPr>
            <a:xfrm>
              <a:off x="6093249" y="2867371"/>
              <a:ext cx="101593" cy="88885"/>
            </a:xfrm>
            <a:custGeom>
              <a:avLst/>
              <a:gdLst/>
              <a:ahLst/>
              <a:cxnLst/>
              <a:rect l="0" t="0" r="0" b="0"/>
              <a:pathLst>
                <a:path w="101687" h="88171">
                  <a:moveTo>
                    <a:pt x="95522" y="85228"/>
                  </a:moveTo>
                  <a:lnTo>
                    <a:pt x="92442" y="85228"/>
                  </a:lnTo>
                  <a:lnTo>
                    <a:pt x="89363" y="88170"/>
                  </a:lnTo>
                  <a:lnTo>
                    <a:pt x="86278" y="88170"/>
                  </a:lnTo>
                  <a:lnTo>
                    <a:pt x="83198" y="88170"/>
                  </a:lnTo>
                  <a:lnTo>
                    <a:pt x="78577" y="88170"/>
                  </a:lnTo>
                  <a:lnTo>
                    <a:pt x="75492" y="88170"/>
                  </a:lnTo>
                  <a:lnTo>
                    <a:pt x="72413" y="88170"/>
                  </a:lnTo>
                  <a:lnTo>
                    <a:pt x="69333" y="82291"/>
                  </a:lnTo>
                  <a:lnTo>
                    <a:pt x="66249" y="82291"/>
                  </a:lnTo>
                  <a:lnTo>
                    <a:pt x="58547" y="82291"/>
                  </a:lnTo>
                  <a:lnTo>
                    <a:pt x="55468" y="82291"/>
                  </a:lnTo>
                  <a:lnTo>
                    <a:pt x="43139" y="88170"/>
                  </a:lnTo>
                  <a:lnTo>
                    <a:pt x="35438" y="88170"/>
                  </a:lnTo>
                  <a:lnTo>
                    <a:pt x="27732" y="85228"/>
                  </a:lnTo>
                  <a:lnTo>
                    <a:pt x="23110" y="82291"/>
                  </a:lnTo>
                  <a:lnTo>
                    <a:pt x="16951" y="79354"/>
                  </a:lnTo>
                  <a:lnTo>
                    <a:pt x="13866" y="73474"/>
                  </a:lnTo>
                  <a:lnTo>
                    <a:pt x="9244" y="64658"/>
                  </a:lnTo>
                  <a:lnTo>
                    <a:pt x="6164" y="58779"/>
                  </a:lnTo>
                  <a:lnTo>
                    <a:pt x="0" y="52904"/>
                  </a:lnTo>
                  <a:lnTo>
                    <a:pt x="0" y="32329"/>
                  </a:lnTo>
                  <a:lnTo>
                    <a:pt x="9244" y="11754"/>
                  </a:lnTo>
                  <a:lnTo>
                    <a:pt x="13866" y="8817"/>
                  </a:lnTo>
                  <a:lnTo>
                    <a:pt x="16951" y="8817"/>
                  </a:lnTo>
                  <a:lnTo>
                    <a:pt x="20030" y="5880"/>
                  </a:lnTo>
                  <a:lnTo>
                    <a:pt x="24652" y="5880"/>
                  </a:lnTo>
                  <a:lnTo>
                    <a:pt x="27732" y="2938"/>
                  </a:lnTo>
                  <a:lnTo>
                    <a:pt x="35438" y="0"/>
                  </a:lnTo>
                  <a:lnTo>
                    <a:pt x="43139" y="0"/>
                  </a:lnTo>
                  <a:lnTo>
                    <a:pt x="89363" y="20575"/>
                  </a:lnTo>
                  <a:lnTo>
                    <a:pt x="97064" y="26450"/>
                  </a:lnTo>
                  <a:lnTo>
                    <a:pt x="101686" y="35266"/>
                  </a:lnTo>
                  <a:lnTo>
                    <a:pt x="101686" y="49962"/>
                  </a:lnTo>
                  <a:lnTo>
                    <a:pt x="98606" y="61720"/>
                  </a:lnTo>
                  <a:lnTo>
                    <a:pt x="95522" y="6759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5313845" y="2903877"/>
              <a:ext cx="73020" cy="107932"/>
            </a:xfrm>
            <a:custGeom>
              <a:avLst/>
              <a:gdLst/>
              <a:ahLst/>
              <a:cxnLst/>
              <a:rect l="0" t="0" r="0" b="0"/>
              <a:pathLst>
                <a:path w="73963" h="108749">
                  <a:moveTo>
                    <a:pt x="73962" y="11759"/>
                  </a:moveTo>
                  <a:lnTo>
                    <a:pt x="67798" y="23513"/>
                  </a:lnTo>
                  <a:lnTo>
                    <a:pt x="47766" y="70539"/>
                  </a:lnTo>
                  <a:lnTo>
                    <a:pt x="40064" y="108748"/>
                  </a:lnTo>
                  <a:lnTo>
                    <a:pt x="29277" y="105806"/>
                  </a:lnTo>
                  <a:lnTo>
                    <a:pt x="24654" y="105806"/>
                  </a:lnTo>
                  <a:lnTo>
                    <a:pt x="9245" y="96989"/>
                  </a:lnTo>
                  <a:lnTo>
                    <a:pt x="4622" y="96989"/>
                  </a:lnTo>
                  <a:lnTo>
                    <a:pt x="0" y="99931"/>
                  </a:lnTo>
                  <a:lnTo>
                    <a:pt x="26197" y="67602"/>
                  </a:lnTo>
                  <a:lnTo>
                    <a:pt x="40064" y="44089"/>
                  </a:lnTo>
                  <a:lnTo>
                    <a:pt x="46224" y="14697"/>
                  </a:lnTo>
                  <a:lnTo>
                    <a:pt x="43144" y="0"/>
                  </a:lnTo>
                  <a:lnTo>
                    <a:pt x="49308" y="0"/>
                  </a:lnTo>
                  <a:lnTo>
                    <a:pt x="55473" y="2942"/>
                  </a:lnTo>
                  <a:lnTo>
                    <a:pt x="58553" y="5880"/>
                  </a:lnTo>
                  <a:lnTo>
                    <a:pt x="64718" y="8817"/>
                  </a:lnTo>
                  <a:lnTo>
                    <a:pt x="69340" y="881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" name="Полилиния 71"/>
            <p:cNvSpPr/>
            <p:nvPr/>
          </p:nvSpPr>
          <p:spPr>
            <a:xfrm>
              <a:off x="4924935" y="2918163"/>
              <a:ext cx="480978" cy="625373"/>
            </a:xfrm>
            <a:custGeom>
              <a:avLst/>
              <a:gdLst/>
              <a:ahLst/>
              <a:cxnLst/>
              <a:rect l="0" t="0" r="0" b="0"/>
              <a:pathLst>
                <a:path w="480705" h="626020">
                  <a:moveTo>
                    <a:pt x="462216" y="32330"/>
                  </a:moveTo>
                  <a:lnTo>
                    <a:pt x="456052" y="41147"/>
                  </a:lnTo>
                  <a:lnTo>
                    <a:pt x="446808" y="64660"/>
                  </a:lnTo>
                  <a:lnTo>
                    <a:pt x="445266" y="73477"/>
                  </a:lnTo>
                  <a:lnTo>
                    <a:pt x="445266" y="91110"/>
                  </a:lnTo>
                  <a:lnTo>
                    <a:pt x="442186" y="105806"/>
                  </a:lnTo>
                  <a:lnTo>
                    <a:pt x="437564" y="96989"/>
                  </a:lnTo>
                  <a:lnTo>
                    <a:pt x="434480" y="96989"/>
                  </a:lnTo>
                  <a:lnTo>
                    <a:pt x="434480" y="91110"/>
                  </a:lnTo>
                  <a:lnTo>
                    <a:pt x="437564" y="73477"/>
                  </a:lnTo>
                  <a:lnTo>
                    <a:pt x="459132" y="14697"/>
                  </a:lnTo>
                  <a:lnTo>
                    <a:pt x="462216" y="11759"/>
                  </a:lnTo>
                  <a:lnTo>
                    <a:pt x="469918" y="2942"/>
                  </a:lnTo>
                  <a:lnTo>
                    <a:pt x="477624" y="0"/>
                  </a:lnTo>
                  <a:lnTo>
                    <a:pt x="7702" y="623077"/>
                  </a:lnTo>
                  <a:lnTo>
                    <a:pt x="7702" y="626019"/>
                  </a:lnTo>
                  <a:lnTo>
                    <a:pt x="0" y="626019"/>
                  </a:lnTo>
                  <a:lnTo>
                    <a:pt x="13866" y="470250"/>
                  </a:lnTo>
                  <a:lnTo>
                    <a:pt x="15408" y="432041"/>
                  </a:lnTo>
                  <a:lnTo>
                    <a:pt x="15408" y="393831"/>
                  </a:lnTo>
                  <a:lnTo>
                    <a:pt x="16946" y="352685"/>
                  </a:lnTo>
                  <a:lnTo>
                    <a:pt x="16946" y="314481"/>
                  </a:lnTo>
                  <a:lnTo>
                    <a:pt x="20030" y="314481"/>
                  </a:lnTo>
                  <a:lnTo>
                    <a:pt x="21567" y="317418"/>
                  </a:lnTo>
                  <a:lnTo>
                    <a:pt x="23110" y="317418"/>
                  </a:lnTo>
                  <a:lnTo>
                    <a:pt x="27732" y="320355"/>
                  </a:lnTo>
                  <a:lnTo>
                    <a:pt x="27732" y="323297"/>
                  </a:lnTo>
                  <a:lnTo>
                    <a:pt x="27732" y="361502"/>
                  </a:lnTo>
                  <a:lnTo>
                    <a:pt x="23110" y="473187"/>
                  </a:lnTo>
                  <a:lnTo>
                    <a:pt x="13866" y="584872"/>
                  </a:lnTo>
                  <a:lnTo>
                    <a:pt x="9244" y="623077"/>
                  </a:lnTo>
                  <a:lnTo>
                    <a:pt x="382096" y="217491"/>
                  </a:lnTo>
                  <a:lnTo>
                    <a:pt x="394424" y="311539"/>
                  </a:lnTo>
                  <a:lnTo>
                    <a:pt x="402126" y="358565"/>
                  </a:lnTo>
                  <a:lnTo>
                    <a:pt x="422156" y="502579"/>
                  </a:lnTo>
                  <a:lnTo>
                    <a:pt x="425236" y="552543"/>
                  </a:lnTo>
                  <a:lnTo>
                    <a:pt x="417534" y="555480"/>
                  </a:lnTo>
                  <a:lnTo>
                    <a:pt x="412912" y="552543"/>
                  </a:lnTo>
                  <a:lnTo>
                    <a:pt x="409832" y="549601"/>
                  </a:lnTo>
                  <a:lnTo>
                    <a:pt x="409832" y="537847"/>
                  </a:lnTo>
                  <a:lnTo>
                    <a:pt x="408290" y="529030"/>
                  </a:lnTo>
                  <a:lnTo>
                    <a:pt x="408290" y="523150"/>
                  </a:lnTo>
                  <a:lnTo>
                    <a:pt x="389802" y="379140"/>
                  </a:lnTo>
                  <a:lnTo>
                    <a:pt x="385180" y="340931"/>
                  </a:lnTo>
                  <a:lnTo>
                    <a:pt x="374394" y="264517"/>
                  </a:lnTo>
                  <a:lnTo>
                    <a:pt x="368230" y="220429"/>
                  </a:lnTo>
                  <a:lnTo>
                    <a:pt x="363608" y="202795"/>
                  </a:lnTo>
                  <a:lnTo>
                    <a:pt x="358986" y="182220"/>
                  </a:lnTo>
                  <a:lnTo>
                    <a:pt x="358986" y="176345"/>
                  </a:lnTo>
                  <a:lnTo>
                    <a:pt x="360528" y="170466"/>
                  </a:lnTo>
                  <a:lnTo>
                    <a:pt x="371314" y="170466"/>
                  </a:lnTo>
                  <a:lnTo>
                    <a:pt x="374394" y="164586"/>
                  </a:lnTo>
                  <a:lnTo>
                    <a:pt x="425236" y="258638"/>
                  </a:lnTo>
                  <a:lnTo>
                    <a:pt x="431400" y="305664"/>
                  </a:lnTo>
                  <a:lnTo>
                    <a:pt x="463754" y="493762"/>
                  </a:lnTo>
                  <a:lnTo>
                    <a:pt x="471460" y="540784"/>
                  </a:lnTo>
                  <a:lnTo>
                    <a:pt x="480704" y="587810"/>
                  </a:lnTo>
                  <a:lnTo>
                    <a:pt x="469918" y="590752"/>
                  </a:lnTo>
                  <a:lnTo>
                    <a:pt x="459132" y="555480"/>
                  </a:lnTo>
                  <a:lnTo>
                    <a:pt x="445266" y="502579"/>
                  </a:lnTo>
                  <a:lnTo>
                    <a:pt x="442186" y="464370"/>
                  </a:lnTo>
                  <a:lnTo>
                    <a:pt x="443728" y="443799"/>
                  </a:lnTo>
                  <a:lnTo>
                    <a:pt x="436022" y="387957"/>
                  </a:lnTo>
                  <a:lnTo>
                    <a:pt x="428320" y="343868"/>
                  </a:lnTo>
                  <a:lnTo>
                    <a:pt x="422156" y="290968"/>
                  </a:lnTo>
                  <a:lnTo>
                    <a:pt x="417534" y="252759"/>
                  </a:lnTo>
                  <a:lnTo>
                    <a:pt x="409832" y="214549"/>
                  </a:lnTo>
                  <a:lnTo>
                    <a:pt x="402126" y="176345"/>
                  </a:lnTo>
                  <a:lnTo>
                    <a:pt x="402126" y="173403"/>
                  </a:lnTo>
                  <a:lnTo>
                    <a:pt x="403668" y="170466"/>
                  </a:lnTo>
                  <a:lnTo>
                    <a:pt x="406748" y="170466"/>
                  </a:lnTo>
                  <a:lnTo>
                    <a:pt x="408290" y="164586"/>
                  </a:lnTo>
                  <a:lnTo>
                    <a:pt x="411370" y="164586"/>
                  </a:lnTo>
                  <a:lnTo>
                    <a:pt x="411370" y="173403"/>
                  </a:lnTo>
                  <a:lnTo>
                    <a:pt x="417534" y="185162"/>
                  </a:lnTo>
                  <a:lnTo>
                    <a:pt x="417534" y="191041"/>
                  </a:lnTo>
                  <a:lnTo>
                    <a:pt x="417534" y="196916"/>
                  </a:lnTo>
                  <a:lnTo>
                    <a:pt x="417534" y="202795"/>
                  </a:lnTo>
                  <a:lnTo>
                    <a:pt x="420614" y="211612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3" name="Полилиния 72"/>
            <p:cNvSpPr/>
            <p:nvPr/>
          </p:nvSpPr>
          <p:spPr>
            <a:xfrm>
              <a:off x="4189977" y="2949908"/>
              <a:ext cx="28573" cy="23808"/>
            </a:xfrm>
            <a:custGeom>
              <a:avLst/>
              <a:gdLst/>
              <a:ahLst/>
              <a:cxnLst/>
              <a:rect l="0" t="0" r="0" b="0"/>
              <a:pathLst>
                <a:path w="27743" h="23516">
                  <a:moveTo>
                    <a:pt x="16954" y="23515"/>
                  </a:moveTo>
                  <a:lnTo>
                    <a:pt x="9246" y="23515"/>
                  </a:lnTo>
                  <a:lnTo>
                    <a:pt x="6165" y="23515"/>
                  </a:lnTo>
                  <a:lnTo>
                    <a:pt x="0" y="20578"/>
                  </a:lnTo>
                  <a:lnTo>
                    <a:pt x="0" y="8818"/>
                  </a:lnTo>
                  <a:lnTo>
                    <a:pt x="3085" y="2938"/>
                  </a:lnTo>
                  <a:lnTo>
                    <a:pt x="10788" y="0"/>
                  </a:lnTo>
                  <a:lnTo>
                    <a:pt x="21577" y="2938"/>
                  </a:lnTo>
                  <a:lnTo>
                    <a:pt x="24657" y="5880"/>
                  </a:lnTo>
                  <a:lnTo>
                    <a:pt x="27742" y="5880"/>
                  </a:lnTo>
                  <a:lnTo>
                    <a:pt x="24657" y="8818"/>
                  </a:lnTo>
                  <a:lnTo>
                    <a:pt x="24657" y="17636"/>
                  </a:lnTo>
                  <a:lnTo>
                    <a:pt x="23119" y="20578"/>
                  </a:lnTo>
                  <a:lnTo>
                    <a:pt x="23119" y="23515"/>
                  </a:lnTo>
                  <a:lnTo>
                    <a:pt x="21577" y="2351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5170980" y="2973716"/>
              <a:ext cx="53971" cy="23809"/>
            </a:xfrm>
            <a:custGeom>
              <a:avLst/>
              <a:gdLst/>
              <a:ahLst/>
              <a:cxnLst/>
              <a:rect l="0" t="0" r="0" b="0"/>
              <a:pathLst>
                <a:path w="53929" h="23516">
                  <a:moveTo>
                    <a:pt x="10787" y="14697"/>
                  </a:moveTo>
                  <a:lnTo>
                    <a:pt x="7702" y="14697"/>
                  </a:lnTo>
                  <a:lnTo>
                    <a:pt x="1543" y="5880"/>
                  </a:lnTo>
                  <a:lnTo>
                    <a:pt x="1543" y="0"/>
                  </a:lnTo>
                  <a:lnTo>
                    <a:pt x="0" y="0"/>
                  </a:lnTo>
                  <a:lnTo>
                    <a:pt x="1543" y="0"/>
                  </a:lnTo>
                  <a:lnTo>
                    <a:pt x="6165" y="5880"/>
                  </a:lnTo>
                  <a:lnTo>
                    <a:pt x="12324" y="8817"/>
                  </a:lnTo>
                  <a:lnTo>
                    <a:pt x="49305" y="17635"/>
                  </a:lnTo>
                  <a:lnTo>
                    <a:pt x="52386" y="20577"/>
                  </a:lnTo>
                  <a:lnTo>
                    <a:pt x="53928" y="20577"/>
                  </a:lnTo>
                  <a:lnTo>
                    <a:pt x="52386" y="23515"/>
                  </a:lnTo>
                  <a:lnTo>
                    <a:pt x="46221" y="23515"/>
                  </a:lnTo>
                  <a:lnTo>
                    <a:pt x="41599" y="23515"/>
                  </a:lnTo>
                  <a:lnTo>
                    <a:pt x="16946" y="1469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4204263" y="2984827"/>
              <a:ext cx="25398" cy="30157"/>
            </a:xfrm>
            <a:custGeom>
              <a:avLst/>
              <a:gdLst/>
              <a:ahLst/>
              <a:cxnLst/>
              <a:rect l="0" t="0" r="0" b="0"/>
              <a:pathLst>
                <a:path w="24654" h="29393">
                  <a:moveTo>
                    <a:pt x="21573" y="0"/>
                  </a:moveTo>
                  <a:lnTo>
                    <a:pt x="21573" y="2942"/>
                  </a:lnTo>
                  <a:lnTo>
                    <a:pt x="24653" y="5879"/>
                  </a:lnTo>
                  <a:lnTo>
                    <a:pt x="24653" y="8821"/>
                  </a:lnTo>
                  <a:lnTo>
                    <a:pt x="21573" y="11759"/>
                  </a:lnTo>
                  <a:lnTo>
                    <a:pt x="21573" y="17638"/>
                  </a:lnTo>
                  <a:lnTo>
                    <a:pt x="20031" y="17638"/>
                  </a:lnTo>
                  <a:lnTo>
                    <a:pt x="16951" y="26455"/>
                  </a:lnTo>
                  <a:lnTo>
                    <a:pt x="15409" y="29392"/>
                  </a:lnTo>
                  <a:lnTo>
                    <a:pt x="10787" y="29392"/>
                  </a:lnTo>
                  <a:lnTo>
                    <a:pt x="7707" y="26455"/>
                  </a:lnTo>
                  <a:lnTo>
                    <a:pt x="6164" y="26455"/>
                  </a:lnTo>
                  <a:lnTo>
                    <a:pt x="3085" y="23513"/>
                  </a:lnTo>
                  <a:lnTo>
                    <a:pt x="0" y="14696"/>
                  </a:lnTo>
                  <a:lnTo>
                    <a:pt x="0" y="8821"/>
                  </a:lnTo>
                  <a:lnTo>
                    <a:pt x="3085" y="5879"/>
                  </a:lnTo>
                  <a:lnTo>
                    <a:pt x="9249" y="0"/>
                  </a:lnTo>
                  <a:lnTo>
                    <a:pt x="13871" y="0"/>
                  </a:lnTo>
                  <a:lnTo>
                    <a:pt x="18493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6" name="Полилиния 75"/>
            <p:cNvSpPr/>
            <p:nvPr/>
          </p:nvSpPr>
          <p:spPr>
            <a:xfrm>
              <a:off x="6277386" y="2984827"/>
              <a:ext cx="84132" cy="115868"/>
            </a:xfrm>
            <a:custGeom>
              <a:avLst/>
              <a:gdLst/>
              <a:ahLst/>
              <a:cxnLst/>
              <a:rect l="0" t="0" r="0" b="0"/>
              <a:pathLst>
                <a:path w="83203" h="114626">
                  <a:moveTo>
                    <a:pt x="77042" y="111688"/>
                  </a:moveTo>
                  <a:lnTo>
                    <a:pt x="73957" y="111688"/>
                  </a:lnTo>
                  <a:lnTo>
                    <a:pt x="69335" y="114625"/>
                  </a:lnTo>
                  <a:lnTo>
                    <a:pt x="66255" y="114625"/>
                  </a:lnTo>
                  <a:lnTo>
                    <a:pt x="63175" y="114625"/>
                  </a:lnTo>
                  <a:lnTo>
                    <a:pt x="60090" y="114625"/>
                  </a:lnTo>
                  <a:lnTo>
                    <a:pt x="57010" y="114625"/>
                  </a:lnTo>
                  <a:lnTo>
                    <a:pt x="53931" y="114625"/>
                  </a:lnTo>
                  <a:lnTo>
                    <a:pt x="47766" y="111688"/>
                  </a:lnTo>
                  <a:lnTo>
                    <a:pt x="40059" y="102870"/>
                  </a:lnTo>
                  <a:lnTo>
                    <a:pt x="36979" y="85237"/>
                  </a:lnTo>
                  <a:lnTo>
                    <a:pt x="36979" y="70540"/>
                  </a:lnTo>
                  <a:lnTo>
                    <a:pt x="29276" y="58786"/>
                  </a:lnTo>
                  <a:lnTo>
                    <a:pt x="26192" y="64661"/>
                  </a:lnTo>
                  <a:lnTo>
                    <a:pt x="13867" y="70540"/>
                  </a:lnTo>
                  <a:lnTo>
                    <a:pt x="10787" y="70540"/>
                  </a:lnTo>
                  <a:lnTo>
                    <a:pt x="4623" y="67603"/>
                  </a:lnTo>
                  <a:lnTo>
                    <a:pt x="1538" y="58786"/>
                  </a:lnTo>
                  <a:lnTo>
                    <a:pt x="0" y="52906"/>
                  </a:lnTo>
                  <a:lnTo>
                    <a:pt x="0" y="47027"/>
                  </a:lnTo>
                  <a:lnTo>
                    <a:pt x="6160" y="35272"/>
                  </a:lnTo>
                  <a:lnTo>
                    <a:pt x="10787" y="29393"/>
                  </a:lnTo>
                  <a:lnTo>
                    <a:pt x="15409" y="17638"/>
                  </a:lnTo>
                  <a:lnTo>
                    <a:pt x="13867" y="17638"/>
                  </a:lnTo>
                  <a:lnTo>
                    <a:pt x="10787" y="11759"/>
                  </a:lnTo>
                  <a:lnTo>
                    <a:pt x="9245" y="8821"/>
                  </a:lnTo>
                  <a:lnTo>
                    <a:pt x="9245" y="5880"/>
                  </a:lnTo>
                  <a:lnTo>
                    <a:pt x="12325" y="2942"/>
                  </a:lnTo>
                  <a:lnTo>
                    <a:pt x="20032" y="2942"/>
                  </a:lnTo>
                  <a:lnTo>
                    <a:pt x="26192" y="0"/>
                  </a:lnTo>
                  <a:lnTo>
                    <a:pt x="30814" y="2942"/>
                  </a:lnTo>
                  <a:lnTo>
                    <a:pt x="44681" y="2942"/>
                  </a:lnTo>
                  <a:lnTo>
                    <a:pt x="57010" y="17638"/>
                  </a:lnTo>
                  <a:lnTo>
                    <a:pt x="61633" y="29393"/>
                  </a:lnTo>
                  <a:lnTo>
                    <a:pt x="83202" y="76420"/>
                  </a:lnTo>
                  <a:lnTo>
                    <a:pt x="83202" y="91116"/>
                  </a:lnTo>
                  <a:lnTo>
                    <a:pt x="83202" y="96991"/>
                  </a:lnTo>
                  <a:lnTo>
                    <a:pt x="83202" y="10287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7" name="Полилиния 76"/>
            <p:cNvSpPr/>
            <p:nvPr/>
          </p:nvSpPr>
          <p:spPr>
            <a:xfrm>
              <a:off x="4888426" y="2286441"/>
              <a:ext cx="458753" cy="907902"/>
            </a:xfrm>
            <a:custGeom>
              <a:avLst/>
              <a:gdLst/>
              <a:ahLst/>
              <a:cxnLst/>
              <a:rect l="0" t="0" r="0" b="0"/>
              <a:pathLst>
                <a:path w="459151" h="908164">
                  <a:moveTo>
                    <a:pt x="118642" y="843503"/>
                  </a:moveTo>
                  <a:lnTo>
                    <a:pt x="135589" y="846441"/>
                  </a:lnTo>
                  <a:lnTo>
                    <a:pt x="154077" y="846441"/>
                  </a:lnTo>
                  <a:lnTo>
                    <a:pt x="161784" y="849383"/>
                  </a:lnTo>
                  <a:lnTo>
                    <a:pt x="169485" y="861137"/>
                  </a:lnTo>
                  <a:lnTo>
                    <a:pt x="184894" y="884650"/>
                  </a:lnTo>
                  <a:lnTo>
                    <a:pt x="187974" y="890529"/>
                  </a:lnTo>
                  <a:lnTo>
                    <a:pt x="192596" y="896408"/>
                  </a:lnTo>
                  <a:lnTo>
                    <a:pt x="195681" y="902283"/>
                  </a:lnTo>
                  <a:lnTo>
                    <a:pt x="192596" y="908163"/>
                  </a:lnTo>
                  <a:lnTo>
                    <a:pt x="189516" y="905225"/>
                  </a:lnTo>
                  <a:lnTo>
                    <a:pt x="186436" y="899346"/>
                  </a:lnTo>
                  <a:lnTo>
                    <a:pt x="186436" y="896408"/>
                  </a:lnTo>
                  <a:lnTo>
                    <a:pt x="183352" y="893466"/>
                  </a:lnTo>
                  <a:lnTo>
                    <a:pt x="180272" y="893466"/>
                  </a:lnTo>
                  <a:lnTo>
                    <a:pt x="150997" y="858199"/>
                  </a:lnTo>
                  <a:lnTo>
                    <a:pt x="143295" y="858199"/>
                  </a:lnTo>
                  <a:lnTo>
                    <a:pt x="140211" y="861137"/>
                  </a:lnTo>
                  <a:lnTo>
                    <a:pt x="138673" y="861137"/>
                  </a:lnTo>
                  <a:lnTo>
                    <a:pt x="135589" y="864079"/>
                  </a:lnTo>
                  <a:lnTo>
                    <a:pt x="78581" y="828807"/>
                  </a:lnTo>
                  <a:lnTo>
                    <a:pt x="24653" y="770027"/>
                  </a:lnTo>
                  <a:lnTo>
                    <a:pt x="20031" y="770027"/>
                  </a:lnTo>
                  <a:lnTo>
                    <a:pt x="15409" y="764148"/>
                  </a:lnTo>
                  <a:lnTo>
                    <a:pt x="1543" y="740635"/>
                  </a:lnTo>
                  <a:lnTo>
                    <a:pt x="0" y="737698"/>
                  </a:lnTo>
                  <a:lnTo>
                    <a:pt x="0" y="728881"/>
                  </a:lnTo>
                  <a:lnTo>
                    <a:pt x="52391" y="784723"/>
                  </a:lnTo>
                  <a:lnTo>
                    <a:pt x="112478" y="837624"/>
                  </a:lnTo>
                  <a:lnTo>
                    <a:pt x="289665" y="819990"/>
                  </a:lnTo>
                  <a:lnTo>
                    <a:pt x="283506" y="822932"/>
                  </a:lnTo>
                  <a:lnTo>
                    <a:pt x="280421" y="825870"/>
                  </a:lnTo>
                  <a:lnTo>
                    <a:pt x="272719" y="831749"/>
                  </a:lnTo>
                  <a:lnTo>
                    <a:pt x="266555" y="837624"/>
                  </a:lnTo>
                  <a:lnTo>
                    <a:pt x="211089" y="805294"/>
                  </a:lnTo>
                  <a:lnTo>
                    <a:pt x="183352" y="781786"/>
                  </a:lnTo>
                  <a:lnTo>
                    <a:pt x="164864" y="755331"/>
                  </a:lnTo>
                  <a:lnTo>
                    <a:pt x="167948" y="752394"/>
                  </a:lnTo>
                  <a:lnTo>
                    <a:pt x="177192" y="749456"/>
                  </a:lnTo>
                  <a:lnTo>
                    <a:pt x="181815" y="746514"/>
                  </a:lnTo>
                  <a:lnTo>
                    <a:pt x="203383" y="740635"/>
                  </a:lnTo>
                  <a:lnTo>
                    <a:pt x="218791" y="767090"/>
                  </a:lnTo>
                  <a:lnTo>
                    <a:pt x="238822" y="784723"/>
                  </a:lnTo>
                  <a:lnTo>
                    <a:pt x="263475" y="805294"/>
                  </a:lnTo>
                  <a:lnTo>
                    <a:pt x="292750" y="811174"/>
                  </a:lnTo>
                  <a:lnTo>
                    <a:pt x="405223" y="567233"/>
                  </a:lnTo>
                  <a:lnTo>
                    <a:pt x="414467" y="567233"/>
                  </a:lnTo>
                  <a:lnTo>
                    <a:pt x="422173" y="567233"/>
                  </a:lnTo>
                  <a:lnTo>
                    <a:pt x="429875" y="564295"/>
                  </a:lnTo>
                  <a:lnTo>
                    <a:pt x="451448" y="564295"/>
                  </a:lnTo>
                  <a:lnTo>
                    <a:pt x="459150" y="567233"/>
                  </a:lnTo>
                  <a:lnTo>
                    <a:pt x="457608" y="602504"/>
                  </a:lnTo>
                  <a:lnTo>
                    <a:pt x="419089" y="596625"/>
                  </a:lnTo>
                  <a:lnTo>
                    <a:pt x="383654" y="602504"/>
                  </a:lnTo>
                  <a:lnTo>
                    <a:pt x="348215" y="602504"/>
                  </a:lnTo>
                  <a:lnTo>
                    <a:pt x="320482" y="596625"/>
                  </a:lnTo>
                  <a:lnTo>
                    <a:pt x="312776" y="593683"/>
                  </a:lnTo>
                  <a:lnTo>
                    <a:pt x="263475" y="596625"/>
                  </a:lnTo>
                  <a:lnTo>
                    <a:pt x="229578" y="590745"/>
                  </a:lnTo>
                  <a:lnTo>
                    <a:pt x="214169" y="584866"/>
                  </a:lnTo>
                  <a:lnTo>
                    <a:pt x="200303" y="576049"/>
                  </a:lnTo>
                  <a:lnTo>
                    <a:pt x="184894" y="561358"/>
                  </a:lnTo>
                  <a:lnTo>
                    <a:pt x="183352" y="564295"/>
                  </a:lnTo>
                  <a:lnTo>
                    <a:pt x="181815" y="561358"/>
                  </a:lnTo>
                  <a:lnTo>
                    <a:pt x="178730" y="561358"/>
                  </a:lnTo>
                  <a:lnTo>
                    <a:pt x="172570" y="555478"/>
                  </a:lnTo>
                  <a:lnTo>
                    <a:pt x="169485" y="555478"/>
                  </a:lnTo>
                  <a:lnTo>
                    <a:pt x="164864" y="540782"/>
                  </a:lnTo>
                  <a:lnTo>
                    <a:pt x="164864" y="534903"/>
                  </a:lnTo>
                  <a:lnTo>
                    <a:pt x="167948" y="529028"/>
                  </a:lnTo>
                  <a:lnTo>
                    <a:pt x="169485" y="529028"/>
                  </a:lnTo>
                  <a:lnTo>
                    <a:pt x="186436" y="543720"/>
                  </a:lnTo>
                  <a:lnTo>
                    <a:pt x="212627" y="564295"/>
                  </a:lnTo>
                  <a:lnTo>
                    <a:pt x="221871" y="573112"/>
                  </a:lnTo>
                  <a:lnTo>
                    <a:pt x="238822" y="578991"/>
                  </a:lnTo>
                  <a:lnTo>
                    <a:pt x="271177" y="576049"/>
                  </a:lnTo>
                  <a:lnTo>
                    <a:pt x="318940" y="581929"/>
                  </a:lnTo>
                  <a:lnTo>
                    <a:pt x="368246" y="578991"/>
                  </a:lnTo>
                  <a:lnTo>
                    <a:pt x="399063" y="567233"/>
                  </a:lnTo>
                  <a:lnTo>
                    <a:pt x="86283" y="661284"/>
                  </a:lnTo>
                  <a:lnTo>
                    <a:pt x="132509" y="693614"/>
                  </a:lnTo>
                  <a:lnTo>
                    <a:pt x="180272" y="717127"/>
                  </a:lnTo>
                  <a:lnTo>
                    <a:pt x="129429" y="728881"/>
                  </a:lnTo>
                  <a:lnTo>
                    <a:pt x="117100" y="725943"/>
                  </a:lnTo>
                  <a:lnTo>
                    <a:pt x="104776" y="723002"/>
                  </a:lnTo>
                  <a:lnTo>
                    <a:pt x="83203" y="705368"/>
                  </a:lnTo>
                  <a:lnTo>
                    <a:pt x="75501" y="696551"/>
                  </a:lnTo>
                  <a:lnTo>
                    <a:pt x="60092" y="681855"/>
                  </a:lnTo>
                  <a:lnTo>
                    <a:pt x="50848" y="673038"/>
                  </a:lnTo>
                  <a:lnTo>
                    <a:pt x="36982" y="658342"/>
                  </a:lnTo>
                  <a:lnTo>
                    <a:pt x="24653" y="634834"/>
                  </a:lnTo>
                  <a:lnTo>
                    <a:pt x="27738" y="631892"/>
                  </a:lnTo>
                  <a:lnTo>
                    <a:pt x="36982" y="628955"/>
                  </a:lnTo>
                  <a:lnTo>
                    <a:pt x="47764" y="617196"/>
                  </a:lnTo>
                  <a:lnTo>
                    <a:pt x="61635" y="634834"/>
                  </a:lnTo>
                  <a:lnTo>
                    <a:pt x="157161" y="55842"/>
                  </a:lnTo>
                  <a:lnTo>
                    <a:pt x="135589" y="70534"/>
                  </a:lnTo>
                  <a:lnTo>
                    <a:pt x="112478" y="126377"/>
                  </a:lnTo>
                  <a:lnTo>
                    <a:pt x="89367" y="155769"/>
                  </a:lnTo>
                  <a:lnTo>
                    <a:pt x="89367" y="144010"/>
                  </a:lnTo>
                  <a:lnTo>
                    <a:pt x="89367" y="138135"/>
                  </a:lnTo>
                  <a:lnTo>
                    <a:pt x="101692" y="102864"/>
                  </a:lnTo>
                  <a:lnTo>
                    <a:pt x="123265" y="58780"/>
                  </a:lnTo>
                  <a:lnTo>
                    <a:pt x="149455" y="14696"/>
                  </a:lnTo>
                  <a:lnTo>
                    <a:pt x="157161" y="11754"/>
                  </a:lnTo>
                  <a:lnTo>
                    <a:pt x="160241" y="5875"/>
                  </a:lnTo>
                  <a:lnTo>
                    <a:pt x="169485" y="0"/>
                  </a:lnTo>
                  <a:lnTo>
                    <a:pt x="172570" y="0"/>
                  </a:lnTo>
                  <a:lnTo>
                    <a:pt x="187974" y="23513"/>
                  </a:lnTo>
                  <a:lnTo>
                    <a:pt x="109398" y="349747"/>
                  </a:lnTo>
                  <a:lnTo>
                    <a:pt x="104776" y="346805"/>
                  </a:lnTo>
                  <a:lnTo>
                    <a:pt x="93990" y="335050"/>
                  </a:lnTo>
                  <a:lnTo>
                    <a:pt x="89367" y="326234"/>
                  </a:lnTo>
                  <a:lnTo>
                    <a:pt x="86283" y="323292"/>
                  </a:lnTo>
                  <a:lnTo>
                    <a:pt x="83203" y="320354"/>
                  </a:lnTo>
                  <a:lnTo>
                    <a:pt x="83203" y="314475"/>
                  </a:lnTo>
                  <a:lnTo>
                    <a:pt x="100154" y="326234"/>
                  </a:lnTo>
                  <a:lnTo>
                    <a:pt x="121722" y="340930"/>
                  </a:lnTo>
                  <a:lnTo>
                    <a:pt x="157161" y="349747"/>
                  </a:lnTo>
                  <a:lnTo>
                    <a:pt x="169485" y="349747"/>
                  </a:lnTo>
                  <a:lnTo>
                    <a:pt x="157161" y="355621"/>
                  </a:lnTo>
                  <a:lnTo>
                    <a:pt x="143295" y="355621"/>
                  </a:lnTo>
                  <a:lnTo>
                    <a:pt x="121722" y="349747"/>
                  </a:lnTo>
                  <a:lnTo>
                    <a:pt x="115558" y="34974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Полилиния 77"/>
            <p:cNvSpPr/>
            <p:nvPr/>
          </p:nvSpPr>
          <p:spPr>
            <a:xfrm>
              <a:off x="5221776" y="3014984"/>
              <a:ext cx="49208" cy="11111"/>
            </a:xfrm>
            <a:custGeom>
              <a:avLst/>
              <a:gdLst/>
              <a:ahLst/>
              <a:cxnLst/>
              <a:rect l="0" t="0" r="0" b="0"/>
              <a:pathLst>
                <a:path w="49301" h="11753">
                  <a:moveTo>
                    <a:pt x="0" y="8815"/>
                  </a:moveTo>
                  <a:lnTo>
                    <a:pt x="0" y="5878"/>
                  </a:lnTo>
                  <a:lnTo>
                    <a:pt x="3084" y="0"/>
                  </a:lnTo>
                  <a:lnTo>
                    <a:pt x="6164" y="0"/>
                  </a:lnTo>
                  <a:lnTo>
                    <a:pt x="20029" y="0"/>
                  </a:lnTo>
                  <a:lnTo>
                    <a:pt x="38515" y="0"/>
                  </a:lnTo>
                  <a:lnTo>
                    <a:pt x="44679" y="0"/>
                  </a:lnTo>
                  <a:lnTo>
                    <a:pt x="49300" y="5878"/>
                  </a:lnTo>
                  <a:lnTo>
                    <a:pt x="46221" y="5878"/>
                  </a:lnTo>
                  <a:lnTo>
                    <a:pt x="12328" y="11752"/>
                  </a:lnTo>
                  <a:lnTo>
                    <a:pt x="1542" y="1175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9" name="Полилиния 78"/>
            <p:cNvSpPr/>
            <p:nvPr/>
          </p:nvSpPr>
          <p:spPr>
            <a:xfrm>
              <a:off x="6042453" y="3021333"/>
              <a:ext cx="138103" cy="120630"/>
            </a:xfrm>
            <a:custGeom>
              <a:avLst/>
              <a:gdLst/>
              <a:ahLst/>
              <a:cxnLst/>
              <a:rect l="0" t="0" r="0" b="0"/>
              <a:pathLst>
                <a:path w="138668" h="120503">
                  <a:moveTo>
                    <a:pt x="137125" y="73476"/>
                  </a:moveTo>
                  <a:lnTo>
                    <a:pt x="138667" y="76414"/>
                  </a:lnTo>
                  <a:lnTo>
                    <a:pt x="138667" y="85231"/>
                  </a:lnTo>
                  <a:lnTo>
                    <a:pt x="135588" y="94047"/>
                  </a:lnTo>
                  <a:lnTo>
                    <a:pt x="129423" y="99927"/>
                  </a:lnTo>
                  <a:lnTo>
                    <a:pt x="126339" y="102864"/>
                  </a:lnTo>
                  <a:lnTo>
                    <a:pt x="123259" y="111681"/>
                  </a:lnTo>
                  <a:lnTo>
                    <a:pt x="114015" y="117560"/>
                  </a:lnTo>
                  <a:lnTo>
                    <a:pt x="103229" y="120502"/>
                  </a:lnTo>
                  <a:lnTo>
                    <a:pt x="75496" y="120502"/>
                  </a:lnTo>
                  <a:lnTo>
                    <a:pt x="70874" y="117560"/>
                  </a:lnTo>
                  <a:lnTo>
                    <a:pt x="64710" y="111681"/>
                  </a:lnTo>
                  <a:lnTo>
                    <a:pt x="57008" y="94047"/>
                  </a:lnTo>
                  <a:lnTo>
                    <a:pt x="49301" y="91110"/>
                  </a:lnTo>
                  <a:lnTo>
                    <a:pt x="41599" y="88172"/>
                  </a:lnTo>
                  <a:lnTo>
                    <a:pt x="35435" y="85231"/>
                  </a:lnTo>
                  <a:lnTo>
                    <a:pt x="21568" y="79351"/>
                  </a:lnTo>
                  <a:lnTo>
                    <a:pt x="18489" y="73476"/>
                  </a:lnTo>
                  <a:lnTo>
                    <a:pt x="10782" y="58780"/>
                  </a:lnTo>
                  <a:lnTo>
                    <a:pt x="4623" y="52901"/>
                  </a:lnTo>
                  <a:lnTo>
                    <a:pt x="1538" y="47026"/>
                  </a:lnTo>
                  <a:lnTo>
                    <a:pt x="1538" y="35267"/>
                  </a:lnTo>
                  <a:lnTo>
                    <a:pt x="0" y="17634"/>
                  </a:lnTo>
                  <a:lnTo>
                    <a:pt x="0" y="11754"/>
                  </a:lnTo>
                  <a:lnTo>
                    <a:pt x="0" y="5875"/>
                  </a:lnTo>
                  <a:lnTo>
                    <a:pt x="4623" y="2938"/>
                  </a:lnTo>
                  <a:lnTo>
                    <a:pt x="10782" y="0"/>
                  </a:lnTo>
                  <a:lnTo>
                    <a:pt x="15409" y="0"/>
                  </a:lnTo>
                  <a:lnTo>
                    <a:pt x="57008" y="20571"/>
                  </a:lnTo>
                  <a:lnTo>
                    <a:pt x="127881" y="58780"/>
                  </a:lnTo>
                  <a:lnTo>
                    <a:pt x="134045" y="6759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Полилиния 79"/>
            <p:cNvSpPr/>
            <p:nvPr/>
          </p:nvSpPr>
          <p:spPr>
            <a:xfrm>
              <a:off x="6247226" y="3080062"/>
              <a:ext cx="19049" cy="238086"/>
            </a:xfrm>
            <a:custGeom>
              <a:avLst/>
              <a:gdLst/>
              <a:ahLst/>
              <a:cxnLst/>
              <a:rect l="0" t="0" r="0" b="0"/>
              <a:pathLst>
                <a:path w="18490" h="238061">
                  <a:moveTo>
                    <a:pt x="3085" y="0"/>
                  </a:moveTo>
                  <a:lnTo>
                    <a:pt x="10787" y="38208"/>
                  </a:lnTo>
                  <a:lnTo>
                    <a:pt x="10787" y="99925"/>
                  </a:lnTo>
                  <a:lnTo>
                    <a:pt x="15409" y="141072"/>
                  </a:lnTo>
                  <a:lnTo>
                    <a:pt x="18489" y="158705"/>
                  </a:lnTo>
                  <a:lnTo>
                    <a:pt x="18489" y="199851"/>
                  </a:lnTo>
                  <a:lnTo>
                    <a:pt x="18489" y="211610"/>
                  </a:lnTo>
                  <a:lnTo>
                    <a:pt x="18489" y="220427"/>
                  </a:lnTo>
                  <a:lnTo>
                    <a:pt x="15409" y="238060"/>
                  </a:lnTo>
                  <a:lnTo>
                    <a:pt x="15409" y="199851"/>
                  </a:lnTo>
                  <a:lnTo>
                    <a:pt x="10787" y="149888"/>
                  </a:lnTo>
                  <a:lnTo>
                    <a:pt x="4623" y="135197"/>
                  </a:lnTo>
                  <a:lnTo>
                    <a:pt x="4623" y="29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Полилиния 80"/>
            <p:cNvSpPr/>
            <p:nvPr/>
          </p:nvSpPr>
          <p:spPr>
            <a:xfrm>
              <a:off x="6028167" y="3122917"/>
              <a:ext cx="88893" cy="168248"/>
            </a:xfrm>
            <a:custGeom>
              <a:avLst/>
              <a:gdLst/>
              <a:ahLst/>
              <a:cxnLst/>
              <a:rect l="0" t="0" r="0" b="0"/>
              <a:pathLst>
                <a:path w="87816" h="167533">
                  <a:moveTo>
                    <a:pt x="81656" y="91116"/>
                  </a:moveTo>
                  <a:lnTo>
                    <a:pt x="84735" y="88174"/>
                  </a:lnTo>
                  <a:lnTo>
                    <a:pt x="87815" y="88174"/>
                  </a:lnTo>
                  <a:lnTo>
                    <a:pt x="87815" y="91116"/>
                  </a:lnTo>
                  <a:lnTo>
                    <a:pt x="78571" y="99933"/>
                  </a:lnTo>
                  <a:lnTo>
                    <a:pt x="78571" y="96991"/>
                  </a:lnTo>
                  <a:lnTo>
                    <a:pt x="73950" y="96991"/>
                  </a:lnTo>
                  <a:lnTo>
                    <a:pt x="70870" y="99933"/>
                  </a:lnTo>
                  <a:lnTo>
                    <a:pt x="67790" y="99933"/>
                  </a:lnTo>
                  <a:lnTo>
                    <a:pt x="63164" y="102871"/>
                  </a:lnTo>
                  <a:lnTo>
                    <a:pt x="60084" y="105808"/>
                  </a:lnTo>
                  <a:lnTo>
                    <a:pt x="60084" y="114625"/>
                  </a:lnTo>
                  <a:lnTo>
                    <a:pt x="53920" y="132264"/>
                  </a:lnTo>
                  <a:lnTo>
                    <a:pt x="50841" y="144018"/>
                  </a:lnTo>
                  <a:lnTo>
                    <a:pt x="50841" y="152835"/>
                  </a:lnTo>
                  <a:lnTo>
                    <a:pt x="49298" y="155773"/>
                  </a:lnTo>
                  <a:lnTo>
                    <a:pt x="46219" y="158715"/>
                  </a:lnTo>
                  <a:lnTo>
                    <a:pt x="43139" y="161652"/>
                  </a:lnTo>
                  <a:lnTo>
                    <a:pt x="40054" y="167532"/>
                  </a:lnTo>
                  <a:lnTo>
                    <a:pt x="30811" y="167532"/>
                  </a:lnTo>
                  <a:lnTo>
                    <a:pt x="27731" y="161652"/>
                  </a:lnTo>
                  <a:lnTo>
                    <a:pt x="21567" y="161652"/>
                  </a:lnTo>
                  <a:lnTo>
                    <a:pt x="18488" y="158715"/>
                  </a:lnTo>
                  <a:lnTo>
                    <a:pt x="13866" y="155773"/>
                  </a:lnTo>
                  <a:lnTo>
                    <a:pt x="10781" y="152835"/>
                  </a:lnTo>
                  <a:lnTo>
                    <a:pt x="6160" y="152835"/>
                  </a:lnTo>
                  <a:lnTo>
                    <a:pt x="3080" y="146956"/>
                  </a:lnTo>
                  <a:lnTo>
                    <a:pt x="0" y="132264"/>
                  </a:lnTo>
                  <a:lnTo>
                    <a:pt x="0" y="108750"/>
                  </a:lnTo>
                  <a:lnTo>
                    <a:pt x="1538" y="99933"/>
                  </a:lnTo>
                  <a:lnTo>
                    <a:pt x="4622" y="94054"/>
                  </a:lnTo>
                  <a:lnTo>
                    <a:pt x="29273" y="70540"/>
                  </a:lnTo>
                  <a:lnTo>
                    <a:pt x="35433" y="67603"/>
                  </a:lnTo>
                  <a:lnTo>
                    <a:pt x="41597" y="61723"/>
                  </a:lnTo>
                  <a:lnTo>
                    <a:pt x="47761" y="58786"/>
                  </a:lnTo>
                  <a:lnTo>
                    <a:pt x="55462" y="55844"/>
                  </a:lnTo>
                  <a:lnTo>
                    <a:pt x="58542" y="52906"/>
                  </a:lnTo>
                  <a:lnTo>
                    <a:pt x="60084" y="0"/>
                  </a:lnTo>
                  <a:lnTo>
                    <a:pt x="64706" y="23513"/>
                  </a:lnTo>
                  <a:lnTo>
                    <a:pt x="70870" y="7054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" name="Полилиния 81"/>
            <p:cNvSpPr/>
            <p:nvPr/>
          </p:nvSpPr>
          <p:spPr>
            <a:xfrm>
              <a:off x="6118647" y="3180057"/>
              <a:ext cx="126991" cy="139677"/>
            </a:xfrm>
            <a:custGeom>
              <a:avLst/>
              <a:gdLst/>
              <a:ahLst/>
              <a:cxnLst/>
              <a:rect l="0" t="0" r="0" b="0"/>
              <a:pathLst>
                <a:path w="126344" h="141073">
                  <a:moveTo>
                    <a:pt x="123263" y="29392"/>
                  </a:moveTo>
                  <a:lnTo>
                    <a:pt x="123263" y="32330"/>
                  </a:lnTo>
                  <a:lnTo>
                    <a:pt x="124805" y="35272"/>
                  </a:lnTo>
                  <a:lnTo>
                    <a:pt x="124805" y="38209"/>
                  </a:lnTo>
                  <a:lnTo>
                    <a:pt x="126343" y="44088"/>
                  </a:lnTo>
                  <a:lnTo>
                    <a:pt x="126343" y="58780"/>
                  </a:lnTo>
                  <a:lnTo>
                    <a:pt x="110938" y="64659"/>
                  </a:lnTo>
                  <a:lnTo>
                    <a:pt x="103232" y="73475"/>
                  </a:lnTo>
                  <a:lnTo>
                    <a:pt x="97071" y="76418"/>
                  </a:lnTo>
                  <a:lnTo>
                    <a:pt x="70876" y="120501"/>
                  </a:lnTo>
                  <a:lnTo>
                    <a:pt x="60089" y="132255"/>
                  </a:lnTo>
                  <a:lnTo>
                    <a:pt x="47765" y="138134"/>
                  </a:lnTo>
                  <a:lnTo>
                    <a:pt x="29276" y="141072"/>
                  </a:lnTo>
                  <a:lnTo>
                    <a:pt x="23111" y="138134"/>
                  </a:lnTo>
                  <a:lnTo>
                    <a:pt x="18489" y="135197"/>
                  </a:lnTo>
                  <a:lnTo>
                    <a:pt x="16947" y="132255"/>
                  </a:lnTo>
                  <a:lnTo>
                    <a:pt x="13867" y="129318"/>
                  </a:lnTo>
                  <a:lnTo>
                    <a:pt x="12325" y="126380"/>
                  </a:lnTo>
                  <a:lnTo>
                    <a:pt x="12325" y="123438"/>
                  </a:lnTo>
                  <a:lnTo>
                    <a:pt x="10782" y="120501"/>
                  </a:lnTo>
                  <a:lnTo>
                    <a:pt x="10782" y="114622"/>
                  </a:lnTo>
                  <a:lnTo>
                    <a:pt x="13867" y="102867"/>
                  </a:lnTo>
                  <a:lnTo>
                    <a:pt x="16947" y="99926"/>
                  </a:lnTo>
                  <a:lnTo>
                    <a:pt x="18489" y="94051"/>
                  </a:lnTo>
                  <a:lnTo>
                    <a:pt x="23111" y="91109"/>
                  </a:lnTo>
                  <a:lnTo>
                    <a:pt x="26191" y="85234"/>
                  </a:lnTo>
                  <a:lnTo>
                    <a:pt x="26191" y="79355"/>
                  </a:lnTo>
                  <a:lnTo>
                    <a:pt x="21569" y="76418"/>
                  </a:lnTo>
                  <a:lnTo>
                    <a:pt x="3080" y="76418"/>
                  </a:lnTo>
                  <a:lnTo>
                    <a:pt x="0" y="70538"/>
                  </a:lnTo>
                  <a:lnTo>
                    <a:pt x="0" y="61722"/>
                  </a:lnTo>
                  <a:lnTo>
                    <a:pt x="6160" y="49963"/>
                  </a:lnTo>
                  <a:lnTo>
                    <a:pt x="9245" y="47026"/>
                  </a:lnTo>
                  <a:lnTo>
                    <a:pt x="10782" y="47026"/>
                  </a:lnTo>
                  <a:lnTo>
                    <a:pt x="13867" y="44088"/>
                  </a:lnTo>
                  <a:lnTo>
                    <a:pt x="23111" y="44088"/>
                  </a:lnTo>
                  <a:lnTo>
                    <a:pt x="26191" y="47026"/>
                  </a:lnTo>
                  <a:lnTo>
                    <a:pt x="26191" y="49963"/>
                  </a:lnTo>
                  <a:lnTo>
                    <a:pt x="36978" y="44088"/>
                  </a:lnTo>
                  <a:lnTo>
                    <a:pt x="72418" y="8817"/>
                  </a:lnTo>
                  <a:lnTo>
                    <a:pt x="81663" y="2942"/>
                  </a:lnTo>
                  <a:lnTo>
                    <a:pt x="97071" y="0"/>
                  </a:lnTo>
                  <a:lnTo>
                    <a:pt x="109396" y="2942"/>
                  </a:lnTo>
                  <a:lnTo>
                    <a:pt x="112476" y="5880"/>
                  </a:lnTo>
                  <a:lnTo>
                    <a:pt x="117098" y="1175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Полилиния 82"/>
            <p:cNvSpPr/>
            <p:nvPr/>
          </p:nvSpPr>
          <p:spPr>
            <a:xfrm>
              <a:off x="4921760" y="3478458"/>
              <a:ext cx="490502" cy="95234"/>
            </a:xfrm>
            <a:custGeom>
              <a:avLst/>
              <a:gdLst/>
              <a:ahLst/>
              <a:cxnLst/>
              <a:rect l="0" t="0" r="0" b="0"/>
              <a:pathLst>
                <a:path w="489968" h="94050">
                  <a:moveTo>
                    <a:pt x="486882" y="47026"/>
                  </a:moveTo>
                  <a:lnTo>
                    <a:pt x="483803" y="52902"/>
                  </a:lnTo>
                  <a:lnTo>
                    <a:pt x="476096" y="52902"/>
                  </a:lnTo>
                  <a:lnTo>
                    <a:pt x="473016" y="47026"/>
                  </a:lnTo>
                  <a:lnTo>
                    <a:pt x="469937" y="44085"/>
                  </a:lnTo>
                  <a:lnTo>
                    <a:pt x="473016" y="38210"/>
                  </a:lnTo>
                  <a:lnTo>
                    <a:pt x="480723" y="35268"/>
                  </a:lnTo>
                  <a:lnTo>
                    <a:pt x="483803" y="35268"/>
                  </a:lnTo>
                  <a:lnTo>
                    <a:pt x="486882" y="38210"/>
                  </a:lnTo>
                  <a:lnTo>
                    <a:pt x="488425" y="38210"/>
                  </a:lnTo>
                  <a:lnTo>
                    <a:pt x="489967" y="44085"/>
                  </a:lnTo>
                  <a:lnTo>
                    <a:pt x="489967" y="47026"/>
                  </a:lnTo>
                  <a:lnTo>
                    <a:pt x="431417" y="11754"/>
                  </a:lnTo>
                  <a:lnTo>
                    <a:pt x="428333" y="14696"/>
                  </a:lnTo>
                  <a:lnTo>
                    <a:pt x="420631" y="14696"/>
                  </a:lnTo>
                  <a:lnTo>
                    <a:pt x="417551" y="14696"/>
                  </a:lnTo>
                  <a:lnTo>
                    <a:pt x="417551" y="11754"/>
                  </a:lnTo>
                  <a:lnTo>
                    <a:pt x="416009" y="11754"/>
                  </a:lnTo>
                  <a:lnTo>
                    <a:pt x="416009" y="0"/>
                  </a:lnTo>
                  <a:lnTo>
                    <a:pt x="417551" y="0"/>
                  </a:lnTo>
                  <a:lnTo>
                    <a:pt x="423711" y="0"/>
                  </a:lnTo>
                  <a:lnTo>
                    <a:pt x="425253" y="0"/>
                  </a:lnTo>
                  <a:lnTo>
                    <a:pt x="428333" y="2937"/>
                  </a:lnTo>
                  <a:lnTo>
                    <a:pt x="431417" y="5879"/>
                  </a:lnTo>
                  <a:lnTo>
                    <a:pt x="13866" y="82294"/>
                  </a:lnTo>
                  <a:lnTo>
                    <a:pt x="10787" y="85232"/>
                  </a:lnTo>
                  <a:lnTo>
                    <a:pt x="9245" y="88174"/>
                  </a:lnTo>
                  <a:lnTo>
                    <a:pt x="6165" y="88174"/>
                  </a:lnTo>
                  <a:lnTo>
                    <a:pt x="3085" y="94049"/>
                  </a:lnTo>
                  <a:lnTo>
                    <a:pt x="0" y="88174"/>
                  </a:lnTo>
                  <a:lnTo>
                    <a:pt x="0" y="82294"/>
                  </a:lnTo>
                  <a:lnTo>
                    <a:pt x="0" y="79357"/>
                  </a:lnTo>
                  <a:lnTo>
                    <a:pt x="0" y="73478"/>
                  </a:lnTo>
                  <a:lnTo>
                    <a:pt x="3085" y="70540"/>
                  </a:lnTo>
                  <a:lnTo>
                    <a:pt x="6165" y="70540"/>
                  </a:lnTo>
                  <a:lnTo>
                    <a:pt x="10787" y="70540"/>
                  </a:lnTo>
                  <a:lnTo>
                    <a:pt x="12329" y="70540"/>
                  </a:lnTo>
                  <a:lnTo>
                    <a:pt x="13866" y="70540"/>
                  </a:lnTo>
                  <a:lnTo>
                    <a:pt x="13866" y="73478"/>
                  </a:lnTo>
                  <a:lnTo>
                    <a:pt x="13866" y="79357"/>
                  </a:lnTo>
                  <a:close/>
                </a:path>
              </a:pathLst>
            </a:custGeom>
            <a:solidFill>
              <a:srgbClr val="FF99CC"/>
            </a:solidFill>
            <a:ln w="0" cap="flat" cmpd="sng" algn="ctr">
              <a:solidFill>
                <a:srgbClr val="FF99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Полилиния 83"/>
            <p:cNvSpPr/>
            <p:nvPr/>
          </p:nvSpPr>
          <p:spPr>
            <a:xfrm>
              <a:off x="5947210" y="2097559"/>
              <a:ext cx="428593" cy="1217414"/>
            </a:xfrm>
            <a:custGeom>
              <a:avLst/>
              <a:gdLst/>
              <a:ahLst/>
              <a:cxnLst/>
              <a:rect l="0" t="0" r="0" b="0"/>
              <a:pathLst>
                <a:path w="428330" h="1216767">
                  <a:moveTo>
                    <a:pt x="251138" y="464370"/>
                  </a:moveTo>
                  <a:lnTo>
                    <a:pt x="248058" y="464370"/>
                  </a:lnTo>
                  <a:lnTo>
                    <a:pt x="243437" y="467307"/>
                  </a:lnTo>
                  <a:lnTo>
                    <a:pt x="240357" y="467307"/>
                  </a:lnTo>
                  <a:lnTo>
                    <a:pt x="235735" y="464370"/>
                  </a:lnTo>
                  <a:lnTo>
                    <a:pt x="234192" y="461428"/>
                  </a:lnTo>
                  <a:lnTo>
                    <a:pt x="231113" y="458490"/>
                  </a:lnTo>
                  <a:lnTo>
                    <a:pt x="231113" y="449674"/>
                  </a:lnTo>
                  <a:lnTo>
                    <a:pt x="232650" y="449674"/>
                  </a:lnTo>
                  <a:lnTo>
                    <a:pt x="232650" y="446732"/>
                  </a:lnTo>
                  <a:lnTo>
                    <a:pt x="235735" y="443794"/>
                  </a:lnTo>
                  <a:lnTo>
                    <a:pt x="238814" y="434977"/>
                  </a:lnTo>
                  <a:lnTo>
                    <a:pt x="238814" y="429098"/>
                  </a:lnTo>
                  <a:lnTo>
                    <a:pt x="235735" y="423223"/>
                  </a:lnTo>
                  <a:lnTo>
                    <a:pt x="235735" y="408527"/>
                  </a:lnTo>
                  <a:lnTo>
                    <a:pt x="243437" y="402648"/>
                  </a:lnTo>
                  <a:lnTo>
                    <a:pt x="248058" y="402648"/>
                  </a:lnTo>
                  <a:lnTo>
                    <a:pt x="252681" y="461428"/>
                  </a:lnTo>
                  <a:lnTo>
                    <a:pt x="303528" y="479061"/>
                  </a:lnTo>
                  <a:lnTo>
                    <a:pt x="300444" y="482003"/>
                  </a:lnTo>
                  <a:lnTo>
                    <a:pt x="297364" y="482003"/>
                  </a:lnTo>
                  <a:lnTo>
                    <a:pt x="295821" y="482003"/>
                  </a:lnTo>
                  <a:lnTo>
                    <a:pt x="291200" y="482003"/>
                  </a:lnTo>
                  <a:lnTo>
                    <a:pt x="288120" y="482003"/>
                  </a:lnTo>
                  <a:lnTo>
                    <a:pt x="285035" y="482003"/>
                  </a:lnTo>
                  <a:lnTo>
                    <a:pt x="269632" y="479061"/>
                  </a:lnTo>
                  <a:lnTo>
                    <a:pt x="265009" y="470245"/>
                  </a:lnTo>
                  <a:lnTo>
                    <a:pt x="261925" y="461428"/>
                  </a:lnTo>
                  <a:lnTo>
                    <a:pt x="258845" y="417344"/>
                  </a:lnTo>
                  <a:lnTo>
                    <a:pt x="255761" y="408527"/>
                  </a:lnTo>
                  <a:lnTo>
                    <a:pt x="268089" y="417344"/>
                  </a:lnTo>
                  <a:lnTo>
                    <a:pt x="289657" y="432040"/>
                  </a:lnTo>
                  <a:lnTo>
                    <a:pt x="305066" y="434977"/>
                  </a:lnTo>
                  <a:lnTo>
                    <a:pt x="312772" y="434977"/>
                  </a:lnTo>
                  <a:lnTo>
                    <a:pt x="312772" y="458490"/>
                  </a:lnTo>
                  <a:lnTo>
                    <a:pt x="308150" y="473187"/>
                  </a:lnTo>
                  <a:lnTo>
                    <a:pt x="240357" y="288025"/>
                  </a:lnTo>
                  <a:lnTo>
                    <a:pt x="224948" y="285088"/>
                  </a:lnTo>
                  <a:lnTo>
                    <a:pt x="218784" y="282146"/>
                  </a:lnTo>
                  <a:lnTo>
                    <a:pt x="201838" y="258633"/>
                  </a:lnTo>
                  <a:lnTo>
                    <a:pt x="194131" y="255695"/>
                  </a:lnTo>
                  <a:lnTo>
                    <a:pt x="194131" y="229245"/>
                  </a:lnTo>
                  <a:lnTo>
                    <a:pt x="195674" y="226303"/>
                  </a:lnTo>
                  <a:lnTo>
                    <a:pt x="198753" y="226303"/>
                  </a:lnTo>
                  <a:lnTo>
                    <a:pt x="215704" y="226303"/>
                  </a:lnTo>
                  <a:lnTo>
                    <a:pt x="220326" y="226303"/>
                  </a:lnTo>
                  <a:lnTo>
                    <a:pt x="243437" y="243941"/>
                  </a:lnTo>
                  <a:lnTo>
                    <a:pt x="248058" y="285088"/>
                  </a:lnTo>
                  <a:lnTo>
                    <a:pt x="315852" y="326234"/>
                  </a:lnTo>
                  <a:lnTo>
                    <a:pt x="315852" y="335051"/>
                  </a:lnTo>
                  <a:lnTo>
                    <a:pt x="318932" y="340926"/>
                  </a:lnTo>
                  <a:lnTo>
                    <a:pt x="318932" y="364439"/>
                  </a:lnTo>
                  <a:lnTo>
                    <a:pt x="315852" y="370318"/>
                  </a:lnTo>
                  <a:lnTo>
                    <a:pt x="311230" y="376198"/>
                  </a:lnTo>
                  <a:lnTo>
                    <a:pt x="308150" y="373255"/>
                  </a:lnTo>
                  <a:lnTo>
                    <a:pt x="295821" y="367381"/>
                  </a:lnTo>
                  <a:lnTo>
                    <a:pt x="291200" y="367381"/>
                  </a:lnTo>
                  <a:lnTo>
                    <a:pt x="286577" y="364439"/>
                  </a:lnTo>
                  <a:lnTo>
                    <a:pt x="277333" y="352684"/>
                  </a:lnTo>
                  <a:lnTo>
                    <a:pt x="272711" y="349747"/>
                  </a:lnTo>
                  <a:lnTo>
                    <a:pt x="275791" y="337988"/>
                  </a:lnTo>
                  <a:lnTo>
                    <a:pt x="283498" y="323292"/>
                  </a:lnTo>
                  <a:lnTo>
                    <a:pt x="292742" y="302721"/>
                  </a:lnTo>
                  <a:lnTo>
                    <a:pt x="297364" y="285088"/>
                  </a:lnTo>
                  <a:lnTo>
                    <a:pt x="297364" y="273329"/>
                  </a:lnTo>
                  <a:lnTo>
                    <a:pt x="303528" y="267450"/>
                  </a:lnTo>
                  <a:lnTo>
                    <a:pt x="303528" y="258633"/>
                  </a:lnTo>
                  <a:lnTo>
                    <a:pt x="298901" y="258633"/>
                  </a:lnTo>
                  <a:lnTo>
                    <a:pt x="305066" y="255695"/>
                  </a:lnTo>
                  <a:lnTo>
                    <a:pt x="311230" y="255695"/>
                  </a:lnTo>
                  <a:lnTo>
                    <a:pt x="334340" y="264512"/>
                  </a:lnTo>
                  <a:lnTo>
                    <a:pt x="338963" y="270392"/>
                  </a:lnTo>
                  <a:lnTo>
                    <a:pt x="337420" y="273329"/>
                  </a:lnTo>
                  <a:lnTo>
                    <a:pt x="334340" y="273329"/>
                  </a:lnTo>
                  <a:lnTo>
                    <a:pt x="335883" y="282146"/>
                  </a:lnTo>
                  <a:lnTo>
                    <a:pt x="334340" y="285088"/>
                  </a:lnTo>
                  <a:lnTo>
                    <a:pt x="334340" y="290963"/>
                  </a:lnTo>
                  <a:lnTo>
                    <a:pt x="322016" y="305659"/>
                  </a:lnTo>
                  <a:lnTo>
                    <a:pt x="322016" y="311538"/>
                  </a:lnTo>
                  <a:lnTo>
                    <a:pt x="318932" y="320355"/>
                  </a:lnTo>
                  <a:lnTo>
                    <a:pt x="386726" y="217486"/>
                  </a:lnTo>
                  <a:lnTo>
                    <a:pt x="377481" y="223366"/>
                  </a:lnTo>
                  <a:lnTo>
                    <a:pt x="371317" y="226303"/>
                  </a:lnTo>
                  <a:lnTo>
                    <a:pt x="360535" y="229245"/>
                  </a:lnTo>
                  <a:lnTo>
                    <a:pt x="355913" y="229245"/>
                  </a:lnTo>
                  <a:lnTo>
                    <a:pt x="351291" y="223366"/>
                  </a:lnTo>
                  <a:lnTo>
                    <a:pt x="348207" y="217486"/>
                  </a:lnTo>
                  <a:lnTo>
                    <a:pt x="337420" y="205732"/>
                  </a:lnTo>
                  <a:lnTo>
                    <a:pt x="322016" y="202795"/>
                  </a:lnTo>
                  <a:lnTo>
                    <a:pt x="318932" y="191036"/>
                  </a:lnTo>
                  <a:lnTo>
                    <a:pt x="318932" y="188099"/>
                  </a:lnTo>
                  <a:lnTo>
                    <a:pt x="322016" y="176340"/>
                  </a:lnTo>
                  <a:lnTo>
                    <a:pt x="331261" y="170465"/>
                  </a:lnTo>
                  <a:lnTo>
                    <a:pt x="337420" y="164586"/>
                  </a:lnTo>
                  <a:lnTo>
                    <a:pt x="338963" y="164586"/>
                  </a:lnTo>
                  <a:lnTo>
                    <a:pt x="342047" y="161648"/>
                  </a:lnTo>
                  <a:lnTo>
                    <a:pt x="355913" y="161648"/>
                  </a:lnTo>
                  <a:lnTo>
                    <a:pt x="365157" y="164586"/>
                  </a:lnTo>
                  <a:lnTo>
                    <a:pt x="371317" y="170465"/>
                  </a:lnTo>
                  <a:lnTo>
                    <a:pt x="389810" y="182219"/>
                  </a:lnTo>
                  <a:lnTo>
                    <a:pt x="392890" y="188099"/>
                  </a:lnTo>
                  <a:lnTo>
                    <a:pt x="391347" y="217486"/>
                  </a:lnTo>
                  <a:lnTo>
                    <a:pt x="269632" y="141073"/>
                  </a:lnTo>
                  <a:lnTo>
                    <a:pt x="272711" y="135193"/>
                  </a:lnTo>
                  <a:lnTo>
                    <a:pt x="278876" y="135193"/>
                  </a:lnTo>
                  <a:lnTo>
                    <a:pt x="286577" y="138135"/>
                  </a:lnTo>
                  <a:lnTo>
                    <a:pt x="291200" y="141073"/>
                  </a:lnTo>
                  <a:lnTo>
                    <a:pt x="297364" y="144010"/>
                  </a:lnTo>
                  <a:lnTo>
                    <a:pt x="300444" y="149889"/>
                  </a:lnTo>
                  <a:lnTo>
                    <a:pt x="303528" y="152827"/>
                  </a:lnTo>
                  <a:lnTo>
                    <a:pt x="303528" y="173402"/>
                  </a:lnTo>
                  <a:lnTo>
                    <a:pt x="301986" y="179282"/>
                  </a:lnTo>
                  <a:lnTo>
                    <a:pt x="298901" y="185157"/>
                  </a:lnTo>
                  <a:lnTo>
                    <a:pt x="295821" y="185157"/>
                  </a:lnTo>
                  <a:lnTo>
                    <a:pt x="289657" y="185157"/>
                  </a:lnTo>
                  <a:lnTo>
                    <a:pt x="275791" y="179282"/>
                  </a:lnTo>
                  <a:lnTo>
                    <a:pt x="269632" y="176340"/>
                  </a:lnTo>
                  <a:lnTo>
                    <a:pt x="106307" y="226303"/>
                  </a:lnTo>
                  <a:lnTo>
                    <a:pt x="95525" y="223366"/>
                  </a:lnTo>
                  <a:lnTo>
                    <a:pt x="89361" y="217486"/>
                  </a:lnTo>
                  <a:lnTo>
                    <a:pt x="86281" y="214549"/>
                  </a:lnTo>
                  <a:lnTo>
                    <a:pt x="89361" y="202795"/>
                  </a:lnTo>
                  <a:lnTo>
                    <a:pt x="89361" y="193973"/>
                  </a:lnTo>
                  <a:lnTo>
                    <a:pt x="92441" y="182219"/>
                  </a:lnTo>
                  <a:lnTo>
                    <a:pt x="100148" y="176340"/>
                  </a:lnTo>
                  <a:lnTo>
                    <a:pt x="109392" y="176340"/>
                  </a:lnTo>
                  <a:lnTo>
                    <a:pt x="123258" y="158706"/>
                  </a:lnTo>
                  <a:lnTo>
                    <a:pt x="126338" y="146952"/>
                  </a:lnTo>
                  <a:lnTo>
                    <a:pt x="135582" y="138135"/>
                  </a:lnTo>
                  <a:lnTo>
                    <a:pt x="141746" y="135193"/>
                  </a:lnTo>
                  <a:lnTo>
                    <a:pt x="149453" y="135193"/>
                  </a:lnTo>
                  <a:lnTo>
                    <a:pt x="155613" y="152827"/>
                  </a:lnTo>
                  <a:lnTo>
                    <a:pt x="160234" y="161648"/>
                  </a:lnTo>
                  <a:lnTo>
                    <a:pt x="163319" y="164586"/>
                  </a:lnTo>
                  <a:lnTo>
                    <a:pt x="169479" y="182219"/>
                  </a:lnTo>
                  <a:lnTo>
                    <a:pt x="166399" y="188099"/>
                  </a:lnTo>
                  <a:lnTo>
                    <a:pt x="166399" y="191036"/>
                  </a:lnTo>
                  <a:lnTo>
                    <a:pt x="163319" y="202795"/>
                  </a:lnTo>
                  <a:lnTo>
                    <a:pt x="155613" y="205732"/>
                  </a:lnTo>
                  <a:lnTo>
                    <a:pt x="127880" y="220428"/>
                  </a:lnTo>
                  <a:lnTo>
                    <a:pt x="121716" y="226303"/>
                  </a:lnTo>
                  <a:lnTo>
                    <a:pt x="160234" y="288025"/>
                  </a:lnTo>
                  <a:lnTo>
                    <a:pt x="160234" y="290963"/>
                  </a:lnTo>
                  <a:lnTo>
                    <a:pt x="160234" y="293904"/>
                  </a:lnTo>
                  <a:lnTo>
                    <a:pt x="155613" y="296842"/>
                  </a:lnTo>
                  <a:lnTo>
                    <a:pt x="155613" y="299779"/>
                  </a:lnTo>
                  <a:lnTo>
                    <a:pt x="155613" y="302721"/>
                  </a:lnTo>
                  <a:lnTo>
                    <a:pt x="144826" y="311538"/>
                  </a:lnTo>
                  <a:lnTo>
                    <a:pt x="141746" y="314476"/>
                  </a:lnTo>
                  <a:lnTo>
                    <a:pt x="140204" y="320355"/>
                  </a:lnTo>
                  <a:lnTo>
                    <a:pt x="135582" y="329172"/>
                  </a:lnTo>
                  <a:lnTo>
                    <a:pt x="129422" y="346805"/>
                  </a:lnTo>
                  <a:lnTo>
                    <a:pt x="124800" y="352684"/>
                  </a:lnTo>
                  <a:lnTo>
                    <a:pt x="121716" y="352684"/>
                  </a:lnTo>
                  <a:lnTo>
                    <a:pt x="117094" y="352684"/>
                  </a:lnTo>
                  <a:lnTo>
                    <a:pt x="103227" y="349747"/>
                  </a:lnTo>
                  <a:lnTo>
                    <a:pt x="103227" y="340926"/>
                  </a:lnTo>
                  <a:lnTo>
                    <a:pt x="100148" y="335051"/>
                  </a:lnTo>
                  <a:lnTo>
                    <a:pt x="84739" y="311538"/>
                  </a:lnTo>
                  <a:lnTo>
                    <a:pt x="78575" y="296842"/>
                  </a:lnTo>
                  <a:lnTo>
                    <a:pt x="77037" y="288025"/>
                  </a:lnTo>
                  <a:lnTo>
                    <a:pt x="78575" y="285088"/>
                  </a:lnTo>
                  <a:lnTo>
                    <a:pt x="80117" y="285088"/>
                  </a:lnTo>
                  <a:lnTo>
                    <a:pt x="84739" y="285088"/>
                  </a:lnTo>
                  <a:lnTo>
                    <a:pt x="87819" y="285088"/>
                  </a:lnTo>
                  <a:lnTo>
                    <a:pt x="89361" y="285088"/>
                  </a:lnTo>
                  <a:lnTo>
                    <a:pt x="92441" y="285088"/>
                  </a:lnTo>
                  <a:lnTo>
                    <a:pt x="92441" y="282146"/>
                  </a:lnTo>
                  <a:lnTo>
                    <a:pt x="100148" y="288025"/>
                  </a:lnTo>
                  <a:lnTo>
                    <a:pt x="103227" y="290963"/>
                  </a:lnTo>
                  <a:lnTo>
                    <a:pt x="109392" y="290963"/>
                  </a:lnTo>
                  <a:lnTo>
                    <a:pt x="115556" y="288025"/>
                  </a:lnTo>
                  <a:lnTo>
                    <a:pt x="126338" y="273329"/>
                  </a:lnTo>
                  <a:lnTo>
                    <a:pt x="132502" y="267450"/>
                  </a:lnTo>
                  <a:lnTo>
                    <a:pt x="135582" y="264512"/>
                  </a:lnTo>
                  <a:lnTo>
                    <a:pt x="138666" y="264512"/>
                  </a:lnTo>
                  <a:lnTo>
                    <a:pt x="141746" y="267450"/>
                  </a:lnTo>
                  <a:lnTo>
                    <a:pt x="146368" y="270392"/>
                  </a:lnTo>
                  <a:lnTo>
                    <a:pt x="160234" y="285088"/>
                  </a:lnTo>
                  <a:lnTo>
                    <a:pt x="201838" y="387952"/>
                  </a:lnTo>
                  <a:lnTo>
                    <a:pt x="198753" y="393831"/>
                  </a:lnTo>
                  <a:lnTo>
                    <a:pt x="183345" y="414402"/>
                  </a:lnTo>
                  <a:lnTo>
                    <a:pt x="172563" y="423223"/>
                  </a:lnTo>
                  <a:lnTo>
                    <a:pt x="166399" y="420281"/>
                  </a:lnTo>
                  <a:lnTo>
                    <a:pt x="166399" y="417344"/>
                  </a:lnTo>
                  <a:lnTo>
                    <a:pt x="163319" y="417344"/>
                  </a:lnTo>
                  <a:lnTo>
                    <a:pt x="160234" y="414402"/>
                  </a:lnTo>
                  <a:lnTo>
                    <a:pt x="160234" y="408527"/>
                  </a:lnTo>
                  <a:lnTo>
                    <a:pt x="166399" y="387952"/>
                  </a:lnTo>
                  <a:lnTo>
                    <a:pt x="166399" y="379135"/>
                  </a:lnTo>
                  <a:lnTo>
                    <a:pt x="155613" y="358564"/>
                  </a:lnTo>
                  <a:lnTo>
                    <a:pt x="155613" y="349747"/>
                  </a:lnTo>
                  <a:lnTo>
                    <a:pt x="155613" y="346805"/>
                  </a:lnTo>
                  <a:lnTo>
                    <a:pt x="160234" y="343868"/>
                  </a:lnTo>
                  <a:lnTo>
                    <a:pt x="166399" y="337988"/>
                  </a:lnTo>
                  <a:lnTo>
                    <a:pt x="171021" y="329172"/>
                  </a:lnTo>
                  <a:lnTo>
                    <a:pt x="174101" y="323292"/>
                  </a:lnTo>
                  <a:lnTo>
                    <a:pt x="177185" y="320355"/>
                  </a:lnTo>
                  <a:lnTo>
                    <a:pt x="181807" y="314476"/>
                  </a:lnTo>
                  <a:lnTo>
                    <a:pt x="189509" y="320355"/>
                  </a:lnTo>
                  <a:lnTo>
                    <a:pt x="198753" y="320355"/>
                  </a:lnTo>
                  <a:lnTo>
                    <a:pt x="209540" y="311538"/>
                  </a:lnTo>
                  <a:lnTo>
                    <a:pt x="215704" y="308600"/>
                  </a:lnTo>
                  <a:lnTo>
                    <a:pt x="226490" y="302721"/>
                  </a:lnTo>
                  <a:lnTo>
                    <a:pt x="234192" y="302721"/>
                  </a:lnTo>
                  <a:lnTo>
                    <a:pt x="234192" y="335051"/>
                  </a:lnTo>
                  <a:lnTo>
                    <a:pt x="231113" y="346805"/>
                  </a:lnTo>
                  <a:lnTo>
                    <a:pt x="223406" y="364439"/>
                  </a:lnTo>
                  <a:lnTo>
                    <a:pt x="204918" y="376198"/>
                  </a:lnTo>
                  <a:lnTo>
                    <a:pt x="67788" y="432040"/>
                  </a:lnTo>
                  <a:lnTo>
                    <a:pt x="57007" y="429098"/>
                  </a:lnTo>
                  <a:lnTo>
                    <a:pt x="35434" y="420281"/>
                  </a:lnTo>
                  <a:lnTo>
                    <a:pt x="29269" y="414402"/>
                  </a:lnTo>
                  <a:lnTo>
                    <a:pt x="20025" y="405585"/>
                  </a:lnTo>
                  <a:lnTo>
                    <a:pt x="18488" y="393831"/>
                  </a:lnTo>
                  <a:lnTo>
                    <a:pt x="21568" y="390894"/>
                  </a:lnTo>
                  <a:lnTo>
                    <a:pt x="21568" y="385014"/>
                  </a:lnTo>
                  <a:lnTo>
                    <a:pt x="18488" y="376198"/>
                  </a:lnTo>
                  <a:lnTo>
                    <a:pt x="18488" y="370318"/>
                  </a:lnTo>
                  <a:lnTo>
                    <a:pt x="20025" y="367381"/>
                  </a:lnTo>
                  <a:lnTo>
                    <a:pt x="23110" y="364439"/>
                  </a:lnTo>
                  <a:lnTo>
                    <a:pt x="40056" y="364439"/>
                  </a:lnTo>
                  <a:lnTo>
                    <a:pt x="49300" y="370318"/>
                  </a:lnTo>
                  <a:lnTo>
                    <a:pt x="49300" y="373255"/>
                  </a:lnTo>
                  <a:lnTo>
                    <a:pt x="53922" y="379135"/>
                  </a:lnTo>
                  <a:lnTo>
                    <a:pt x="57007" y="382077"/>
                  </a:lnTo>
                  <a:lnTo>
                    <a:pt x="66251" y="385014"/>
                  </a:lnTo>
                  <a:lnTo>
                    <a:pt x="69331" y="387952"/>
                  </a:lnTo>
                  <a:lnTo>
                    <a:pt x="72415" y="390894"/>
                  </a:lnTo>
                  <a:lnTo>
                    <a:pt x="75495" y="393831"/>
                  </a:lnTo>
                  <a:lnTo>
                    <a:pt x="92441" y="546663"/>
                  </a:lnTo>
                  <a:lnTo>
                    <a:pt x="80117" y="546663"/>
                  </a:lnTo>
                  <a:lnTo>
                    <a:pt x="75495" y="540783"/>
                  </a:lnTo>
                  <a:lnTo>
                    <a:pt x="63166" y="534904"/>
                  </a:lnTo>
                  <a:lnTo>
                    <a:pt x="57007" y="529029"/>
                  </a:lnTo>
                  <a:lnTo>
                    <a:pt x="53922" y="526087"/>
                  </a:lnTo>
                  <a:lnTo>
                    <a:pt x="53922" y="520208"/>
                  </a:lnTo>
                  <a:lnTo>
                    <a:pt x="53922" y="508454"/>
                  </a:lnTo>
                  <a:lnTo>
                    <a:pt x="57007" y="496699"/>
                  </a:lnTo>
                  <a:lnTo>
                    <a:pt x="60087" y="493758"/>
                  </a:lnTo>
                  <a:lnTo>
                    <a:pt x="73953" y="473187"/>
                  </a:lnTo>
                  <a:lnTo>
                    <a:pt x="80117" y="482003"/>
                  </a:lnTo>
                  <a:lnTo>
                    <a:pt x="86281" y="484941"/>
                  </a:lnTo>
                  <a:lnTo>
                    <a:pt x="89361" y="484941"/>
                  </a:lnTo>
                  <a:lnTo>
                    <a:pt x="92441" y="482003"/>
                  </a:lnTo>
                  <a:lnTo>
                    <a:pt x="95525" y="482003"/>
                  </a:lnTo>
                  <a:lnTo>
                    <a:pt x="95525" y="549600"/>
                  </a:lnTo>
                  <a:lnTo>
                    <a:pt x="277333" y="526087"/>
                  </a:lnTo>
                  <a:lnTo>
                    <a:pt x="278876" y="531967"/>
                  </a:lnTo>
                  <a:lnTo>
                    <a:pt x="278876" y="540783"/>
                  </a:lnTo>
                  <a:lnTo>
                    <a:pt x="277333" y="543721"/>
                  </a:lnTo>
                  <a:lnTo>
                    <a:pt x="275791" y="549600"/>
                  </a:lnTo>
                  <a:lnTo>
                    <a:pt x="275791" y="552538"/>
                  </a:lnTo>
                  <a:lnTo>
                    <a:pt x="272711" y="561354"/>
                  </a:lnTo>
                  <a:lnTo>
                    <a:pt x="268089" y="570176"/>
                  </a:lnTo>
                  <a:lnTo>
                    <a:pt x="261925" y="573113"/>
                  </a:lnTo>
                  <a:lnTo>
                    <a:pt x="258845" y="576051"/>
                  </a:lnTo>
                  <a:lnTo>
                    <a:pt x="252681" y="576051"/>
                  </a:lnTo>
                  <a:lnTo>
                    <a:pt x="235735" y="578993"/>
                  </a:lnTo>
                  <a:lnTo>
                    <a:pt x="226490" y="567234"/>
                  </a:lnTo>
                  <a:lnTo>
                    <a:pt x="221864" y="543721"/>
                  </a:lnTo>
                  <a:lnTo>
                    <a:pt x="221864" y="520208"/>
                  </a:lnTo>
                  <a:lnTo>
                    <a:pt x="226490" y="514333"/>
                  </a:lnTo>
                  <a:lnTo>
                    <a:pt x="232650" y="514333"/>
                  </a:lnTo>
                  <a:lnTo>
                    <a:pt x="240357" y="514333"/>
                  </a:lnTo>
                  <a:lnTo>
                    <a:pt x="248058" y="514333"/>
                  </a:lnTo>
                  <a:lnTo>
                    <a:pt x="269632" y="523150"/>
                  </a:lnTo>
                  <a:lnTo>
                    <a:pt x="272711" y="523150"/>
                  </a:lnTo>
                  <a:lnTo>
                    <a:pt x="335883" y="649527"/>
                  </a:lnTo>
                  <a:lnTo>
                    <a:pt x="331261" y="652469"/>
                  </a:lnTo>
                  <a:lnTo>
                    <a:pt x="315852" y="673040"/>
                  </a:lnTo>
                  <a:lnTo>
                    <a:pt x="311230" y="681857"/>
                  </a:lnTo>
                  <a:lnTo>
                    <a:pt x="308150" y="681857"/>
                  </a:lnTo>
                  <a:lnTo>
                    <a:pt x="308150" y="675982"/>
                  </a:lnTo>
                  <a:lnTo>
                    <a:pt x="305066" y="661286"/>
                  </a:lnTo>
                  <a:lnTo>
                    <a:pt x="295821" y="631893"/>
                  </a:lnTo>
                  <a:lnTo>
                    <a:pt x="294279" y="623076"/>
                  </a:lnTo>
                  <a:lnTo>
                    <a:pt x="294279" y="602505"/>
                  </a:lnTo>
                  <a:lnTo>
                    <a:pt x="295821" y="596626"/>
                  </a:lnTo>
                  <a:lnTo>
                    <a:pt x="300444" y="596626"/>
                  </a:lnTo>
                  <a:lnTo>
                    <a:pt x="305066" y="596626"/>
                  </a:lnTo>
                  <a:lnTo>
                    <a:pt x="311230" y="602505"/>
                  </a:lnTo>
                  <a:lnTo>
                    <a:pt x="326639" y="620139"/>
                  </a:lnTo>
                  <a:lnTo>
                    <a:pt x="328176" y="623076"/>
                  </a:lnTo>
                  <a:lnTo>
                    <a:pt x="329718" y="626014"/>
                  </a:lnTo>
                  <a:lnTo>
                    <a:pt x="332798" y="631893"/>
                  </a:lnTo>
                  <a:lnTo>
                    <a:pt x="338963" y="640710"/>
                  </a:lnTo>
                  <a:lnTo>
                    <a:pt x="340505" y="643652"/>
                  </a:lnTo>
                  <a:lnTo>
                    <a:pt x="342047" y="646589"/>
                  </a:lnTo>
                  <a:lnTo>
                    <a:pt x="340505" y="646589"/>
                  </a:lnTo>
                  <a:lnTo>
                    <a:pt x="278876" y="725945"/>
                  </a:lnTo>
                  <a:lnTo>
                    <a:pt x="266547" y="717128"/>
                  </a:lnTo>
                  <a:lnTo>
                    <a:pt x="261925" y="714186"/>
                  </a:lnTo>
                  <a:lnTo>
                    <a:pt x="258845" y="708307"/>
                  </a:lnTo>
                  <a:lnTo>
                    <a:pt x="255761" y="708307"/>
                  </a:lnTo>
                  <a:lnTo>
                    <a:pt x="254223" y="702432"/>
                  </a:lnTo>
                  <a:lnTo>
                    <a:pt x="254223" y="693615"/>
                  </a:lnTo>
                  <a:lnTo>
                    <a:pt x="249601" y="687736"/>
                  </a:lnTo>
                  <a:lnTo>
                    <a:pt x="248058" y="684798"/>
                  </a:lnTo>
                  <a:lnTo>
                    <a:pt x="248058" y="673040"/>
                  </a:lnTo>
                  <a:lnTo>
                    <a:pt x="249601" y="670102"/>
                  </a:lnTo>
                  <a:lnTo>
                    <a:pt x="252681" y="664223"/>
                  </a:lnTo>
                  <a:lnTo>
                    <a:pt x="258845" y="661286"/>
                  </a:lnTo>
                  <a:lnTo>
                    <a:pt x="261925" y="661286"/>
                  </a:lnTo>
                  <a:lnTo>
                    <a:pt x="268089" y="664223"/>
                  </a:lnTo>
                  <a:lnTo>
                    <a:pt x="269632" y="667160"/>
                  </a:lnTo>
                  <a:lnTo>
                    <a:pt x="275791" y="670102"/>
                  </a:lnTo>
                  <a:lnTo>
                    <a:pt x="278876" y="675982"/>
                  </a:lnTo>
                  <a:lnTo>
                    <a:pt x="283498" y="681857"/>
                  </a:lnTo>
                  <a:lnTo>
                    <a:pt x="285035" y="723003"/>
                  </a:lnTo>
                  <a:lnTo>
                    <a:pt x="29269" y="640710"/>
                  </a:lnTo>
                  <a:lnTo>
                    <a:pt x="26190" y="634831"/>
                  </a:lnTo>
                  <a:lnTo>
                    <a:pt x="15403" y="631893"/>
                  </a:lnTo>
                  <a:lnTo>
                    <a:pt x="12324" y="631893"/>
                  </a:lnTo>
                  <a:lnTo>
                    <a:pt x="9244" y="628956"/>
                  </a:lnTo>
                  <a:lnTo>
                    <a:pt x="6159" y="626014"/>
                  </a:lnTo>
                  <a:lnTo>
                    <a:pt x="3079" y="617197"/>
                  </a:lnTo>
                  <a:lnTo>
                    <a:pt x="3079" y="608380"/>
                  </a:lnTo>
                  <a:lnTo>
                    <a:pt x="0" y="593684"/>
                  </a:lnTo>
                  <a:lnTo>
                    <a:pt x="0" y="587809"/>
                  </a:lnTo>
                  <a:lnTo>
                    <a:pt x="3079" y="581930"/>
                  </a:lnTo>
                  <a:lnTo>
                    <a:pt x="9244" y="578993"/>
                  </a:lnTo>
                  <a:lnTo>
                    <a:pt x="21568" y="578993"/>
                  </a:lnTo>
                  <a:lnTo>
                    <a:pt x="27732" y="581930"/>
                  </a:lnTo>
                  <a:lnTo>
                    <a:pt x="36976" y="587809"/>
                  </a:lnTo>
                  <a:lnTo>
                    <a:pt x="43140" y="596626"/>
                  </a:lnTo>
                  <a:lnTo>
                    <a:pt x="43140" y="608380"/>
                  </a:lnTo>
                  <a:lnTo>
                    <a:pt x="49300" y="628956"/>
                  </a:lnTo>
                  <a:lnTo>
                    <a:pt x="57007" y="790604"/>
                  </a:lnTo>
                  <a:lnTo>
                    <a:pt x="30812" y="775908"/>
                  </a:lnTo>
                  <a:lnTo>
                    <a:pt x="24648" y="775908"/>
                  </a:lnTo>
                  <a:lnTo>
                    <a:pt x="21568" y="752395"/>
                  </a:lnTo>
                  <a:lnTo>
                    <a:pt x="29269" y="755333"/>
                  </a:lnTo>
                  <a:lnTo>
                    <a:pt x="35434" y="755333"/>
                  </a:lnTo>
                  <a:lnTo>
                    <a:pt x="67788" y="764150"/>
                  </a:lnTo>
                  <a:lnTo>
                    <a:pt x="75495" y="767092"/>
                  </a:lnTo>
                  <a:lnTo>
                    <a:pt x="81659" y="770029"/>
                  </a:lnTo>
                  <a:lnTo>
                    <a:pt x="83197" y="772966"/>
                  </a:lnTo>
                  <a:lnTo>
                    <a:pt x="83197" y="790604"/>
                  </a:lnTo>
                  <a:lnTo>
                    <a:pt x="81659" y="790604"/>
                  </a:lnTo>
                  <a:lnTo>
                    <a:pt x="80117" y="793542"/>
                  </a:lnTo>
                  <a:lnTo>
                    <a:pt x="77037" y="793542"/>
                  </a:lnTo>
                  <a:lnTo>
                    <a:pt x="172563" y="661286"/>
                  </a:lnTo>
                  <a:lnTo>
                    <a:pt x="169479" y="670102"/>
                  </a:lnTo>
                  <a:lnTo>
                    <a:pt x="166399" y="673040"/>
                  </a:lnTo>
                  <a:lnTo>
                    <a:pt x="163319" y="687736"/>
                  </a:lnTo>
                  <a:lnTo>
                    <a:pt x="149453" y="687736"/>
                  </a:lnTo>
                  <a:lnTo>
                    <a:pt x="138666" y="684798"/>
                  </a:lnTo>
                  <a:lnTo>
                    <a:pt x="132502" y="673040"/>
                  </a:lnTo>
                  <a:lnTo>
                    <a:pt x="127880" y="658344"/>
                  </a:lnTo>
                  <a:lnTo>
                    <a:pt x="127880" y="655406"/>
                  </a:lnTo>
                  <a:lnTo>
                    <a:pt x="123258" y="634831"/>
                  </a:lnTo>
                  <a:lnTo>
                    <a:pt x="120178" y="631893"/>
                  </a:lnTo>
                  <a:lnTo>
                    <a:pt x="117094" y="628956"/>
                  </a:lnTo>
                  <a:lnTo>
                    <a:pt x="106307" y="626014"/>
                  </a:lnTo>
                  <a:lnTo>
                    <a:pt x="103227" y="623076"/>
                  </a:lnTo>
                  <a:lnTo>
                    <a:pt x="100148" y="620139"/>
                  </a:lnTo>
                  <a:lnTo>
                    <a:pt x="100148" y="608380"/>
                  </a:lnTo>
                  <a:lnTo>
                    <a:pt x="106307" y="602505"/>
                  </a:lnTo>
                  <a:lnTo>
                    <a:pt x="126338" y="573113"/>
                  </a:lnTo>
                  <a:lnTo>
                    <a:pt x="130960" y="567234"/>
                  </a:lnTo>
                  <a:lnTo>
                    <a:pt x="138666" y="567234"/>
                  </a:lnTo>
                  <a:lnTo>
                    <a:pt x="146368" y="576051"/>
                  </a:lnTo>
                  <a:lnTo>
                    <a:pt x="144826" y="581930"/>
                  </a:lnTo>
                  <a:lnTo>
                    <a:pt x="144826" y="590747"/>
                  </a:lnTo>
                  <a:lnTo>
                    <a:pt x="152532" y="605443"/>
                  </a:lnTo>
                  <a:lnTo>
                    <a:pt x="166399" y="620139"/>
                  </a:lnTo>
                  <a:lnTo>
                    <a:pt x="172563" y="628956"/>
                  </a:lnTo>
                  <a:lnTo>
                    <a:pt x="174101" y="634831"/>
                  </a:lnTo>
                  <a:lnTo>
                    <a:pt x="174101" y="640710"/>
                  </a:lnTo>
                  <a:lnTo>
                    <a:pt x="172563" y="649527"/>
                  </a:lnTo>
                  <a:lnTo>
                    <a:pt x="403676" y="728882"/>
                  </a:lnTo>
                  <a:lnTo>
                    <a:pt x="400592" y="725945"/>
                  </a:lnTo>
                  <a:lnTo>
                    <a:pt x="391347" y="723003"/>
                  </a:lnTo>
                  <a:lnTo>
                    <a:pt x="388268" y="723003"/>
                  </a:lnTo>
                  <a:lnTo>
                    <a:pt x="383646" y="717128"/>
                  </a:lnTo>
                  <a:lnTo>
                    <a:pt x="379024" y="714186"/>
                  </a:lnTo>
                  <a:lnTo>
                    <a:pt x="377481" y="711249"/>
                  </a:lnTo>
                  <a:lnTo>
                    <a:pt x="375939" y="702432"/>
                  </a:lnTo>
                  <a:lnTo>
                    <a:pt x="375939" y="684798"/>
                  </a:lnTo>
                  <a:lnTo>
                    <a:pt x="377481" y="673040"/>
                  </a:lnTo>
                  <a:lnTo>
                    <a:pt x="383646" y="658344"/>
                  </a:lnTo>
                  <a:lnTo>
                    <a:pt x="395970" y="646589"/>
                  </a:lnTo>
                  <a:lnTo>
                    <a:pt x="414458" y="646589"/>
                  </a:lnTo>
                  <a:lnTo>
                    <a:pt x="420622" y="649527"/>
                  </a:lnTo>
                  <a:lnTo>
                    <a:pt x="422164" y="652469"/>
                  </a:lnTo>
                  <a:lnTo>
                    <a:pt x="422164" y="658344"/>
                  </a:lnTo>
                  <a:lnTo>
                    <a:pt x="428329" y="684798"/>
                  </a:lnTo>
                  <a:lnTo>
                    <a:pt x="428329" y="702432"/>
                  </a:lnTo>
                  <a:lnTo>
                    <a:pt x="425244" y="711249"/>
                  </a:lnTo>
                  <a:lnTo>
                    <a:pt x="422164" y="717128"/>
                  </a:lnTo>
                  <a:lnTo>
                    <a:pt x="417542" y="725945"/>
                  </a:lnTo>
                  <a:lnTo>
                    <a:pt x="408298" y="728882"/>
                  </a:lnTo>
                  <a:lnTo>
                    <a:pt x="389810" y="822934"/>
                  </a:lnTo>
                  <a:lnTo>
                    <a:pt x="388268" y="822934"/>
                  </a:lnTo>
                  <a:lnTo>
                    <a:pt x="386726" y="828809"/>
                  </a:lnTo>
                  <a:lnTo>
                    <a:pt x="383646" y="831751"/>
                  </a:lnTo>
                  <a:lnTo>
                    <a:pt x="382103" y="834688"/>
                  </a:lnTo>
                  <a:lnTo>
                    <a:pt x="379024" y="834688"/>
                  </a:lnTo>
                  <a:lnTo>
                    <a:pt x="362073" y="843505"/>
                  </a:lnTo>
                  <a:lnTo>
                    <a:pt x="357451" y="843505"/>
                  </a:lnTo>
                  <a:lnTo>
                    <a:pt x="349749" y="834688"/>
                  </a:lnTo>
                  <a:lnTo>
                    <a:pt x="338963" y="814113"/>
                  </a:lnTo>
                  <a:lnTo>
                    <a:pt x="332798" y="808238"/>
                  </a:lnTo>
                  <a:lnTo>
                    <a:pt x="328176" y="805296"/>
                  </a:lnTo>
                  <a:lnTo>
                    <a:pt x="322016" y="805296"/>
                  </a:lnTo>
                  <a:lnTo>
                    <a:pt x="318932" y="802359"/>
                  </a:lnTo>
                  <a:lnTo>
                    <a:pt x="315852" y="793542"/>
                  </a:lnTo>
                  <a:lnTo>
                    <a:pt x="315852" y="784725"/>
                  </a:lnTo>
                  <a:lnTo>
                    <a:pt x="318932" y="775908"/>
                  </a:lnTo>
                  <a:lnTo>
                    <a:pt x="326639" y="770029"/>
                  </a:lnTo>
                  <a:lnTo>
                    <a:pt x="338963" y="767092"/>
                  </a:lnTo>
                  <a:lnTo>
                    <a:pt x="345127" y="767092"/>
                  </a:lnTo>
                  <a:lnTo>
                    <a:pt x="358993" y="770029"/>
                  </a:lnTo>
                  <a:lnTo>
                    <a:pt x="371317" y="778846"/>
                  </a:lnTo>
                  <a:lnTo>
                    <a:pt x="371317" y="784725"/>
                  </a:lnTo>
                  <a:lnTo>
                    <a:pt x="379024" y="784725"/>
                  </a:lnTo>
                  <a:lnTo>
                    <a:pt x="389810" y="790604"/>
                  </a:lnTo>
                  <a:lnTo>
                    <a:pt x="392890" y="793542"/>
                  </a:lnTo>
                  <a:lnTo>
                    <a:pt x="395970" y="802359"/>
                  </a:lnTo>
                  <a:lnTo>
                    <a:pt x="395970" y="808238"/>
                  </a:lnTo>
                  <a:lnTo>
                    <a:pt x="394432" y="814113"/>
                  </a:lnTo>
                  <a:lnTo>
                    <a:pt x="391347" y="819992"/>
                  </a:lnTo>
                  <a:lnTo>
                    <a:pt x="224948" y="849385"/>
                  </a:lnTo>
                  <a:lnTo>
                    <a:pt x="223406" y="849385"/>
                  </a:lnTo>
                  <a:lnTo>
                    <a:pt x="221864" y="849385"/>
                  </a:lnTo>
                  <a:lnTo>
                    <a:pt x="217242" y="843505"/>
                  </a:lnTo>
                  <a:lnTo>
                    <a:pt x="212620" y="843505"/>
                  </a:lnTo>
                  <a:lnTo>
                    <a:pt x="187972" y="849385"/>
                  </a:lnTo>
                  <a:lnTo>
                    <a:pt x="183345" y="849385"/>
                  </a:lnTo>
                  <a:lnTo>
                    <a:pt x="174101" y="846443"/>
                  </a:lnTo>
                  <a:lnTo>
                    <a:pt x="169479" y="837626"/>
                  </a:lnTo>
                  <a:lnTo>
                    <a:pt x="166399" y="834688"/>
                  </a:lnTo>
                  <a:lnTo>
                    <a:pt x="160234" y="828809"/>
                  </a:lnTo>
                  <a:lnTo>
                    <a:pt x="155613" y="814113"/>
                  </a:lnTo>
                  <a:lnTo>
                    <a:pt x="155613" y="808238"/>
                  </a:lnTo>
                  <a:lnTo>
                    <a:pt x="155613" y="802359"/>
                  </a:lnTo>
                  <a:lnTo>
                    <a:pt x="160234" y="790604"/>
                  </a:lnTo>
                  <a:lnTo>
                    <a:pt x="166399" y="781783"/>
                  </a:lnTo>
                  <a:lnTo>
                    <a:pt x="171021" y="781783"/>
                  </a:lnTo>
                  <a:lnTo>
                    <a:pt x="175643" y="778846"/>
                  </a:lnTo>
                  <a:lnTo>
                    <a:pt x="178723" y="778846"/>
                  </a:lnTo>
                  <a:lnTo>
                    <a:pt x="183345" y="778846"/>
                  </a:lnTo>
                  <a:lnTo>
                    <a:pt x="186429" y="775908"/>
                  </a:lnTo>
                  <a:lnTo>
                    <a:pt x="201838" y="778846"/>
                  </a:lnTo>
                  <a:lnTo>
                    <a:pt x="204918" y="781783"/>
                  </a:lnTo>
                  <a:lnTo>
                    <a:pt x="209540" y="790604"/>
                  </a:lnTo>
                  <a:lnTo>
                    <a:pt x="226490" y="796479"/>
                  </a:lnTo>
                  <a:lnTo>
                    <a:pt x="232650" y="802359"/>
                  </a:lnTo>
                  <a:lnTo>
                    <a:pt x="235735" y="805296"/>
                  </a:lnTo>
                  <a:lnTo>
                    <a:pt x="238814" y="811175"/>
                  </a:lnTo>
                  <a:lnTo>
                    <a:pt x="238814" y="822934"/>
                  </a:lnTo>
                  <a:lnTo>
                    <a:pt x="231113" y="849385"/>
                  </a:lnTo>
                  <a:lnTo>
                    <a:pt x="399054" y="993395"/>
                  </a:lnTo>
                  <a:lnTo>
                    <a:pt x="395970" y="996337"/>
                  </a:lnTo>
                  <a:lnTo>
                    <a:pt x="391347" y="996337"/>
                  </a:lnTo>
                  <a:lnTo>
                    <a:pt x="383646" y="993395"/>
                  </a:lnTo>
                  <a:lnTo>
                    <a:pt x="382103" y="990458"/>
                  </a:lnTo>
                  <a:lnTo>
                    <a:pt x="379024" y="984578"/>
                  </a:lnTo>
                  <a:lnTo>
                    <a:pt x="377481" y="978703"/>
                  </a:lnTo>
                  <a:lnTo>
                    <a:pt x="377481" y="958128"/>
                  </a:lnTo>
                  <a:lnTo>
                    <a:pt x="375939" y="952249"/>
                  </a:lnTo>
                  <a:lnTo>
                    <a:pt x="368237" y="940494"/>
                  </a:lnTo>
                  <a:lnTo>
                    <a:pt x="362073" y="937557"/>
                  </a:lnTo>
                  <a:lnTo>
                    <a:pt x="358993" y="937557"/>
                  </a:lnTo>
                  <a:lnTo>
                    <a:pt x="355913" y="937557"/>
                  </a:lnTo>
                  <a:lnTo>
                    <a:pt x="354371" y="940494"/>
                  </a:lnTo>
                  <a:lnTo>
                    <a:pt x="351291" y="943432"/>
                  </a:lnTo>
                  <a:lnTo>
                    <a:pt x="349749" y="946374"/>
                  </a:lnTo>
                  <a:lnTo>
                    <a:pt x="348207" y="946374"/>
                  </a:lnTo>
                  <a:lnTo>
                    <a:pt x="345127" y="952249"/>
                  </a:lnTo>
                  <a:lnTo>
                    <a:pt x="342047" y="952249"/>
                  </a:lnTo>
                  <a:lnTo>
                    <a:pt x="338963" y="943432"/>
                  </a:lnTo>
                  <a:lnTo>
                    <a:pt x="338963" y="937557"/>
                  </a:lnTo>
                  <a:lnTo>
                    <a:pt x="342047" y="925798"/>
                  </a:lnTo>
                  <a:lnTo>
                    <a:pt x="351291" y="911102"/>
                  </a:lnTo>
                  <a:lnTo>
                    <a:pt x="352829" y="902285"/>
                  </a:lnTo>
                  <a:lnTo>
                    <a:pt x="357451" y="896410"/>
                  </a:lnTo>
                  <a:lnTo>
                    <a:pt x="354371" y="893468"/>
                  </a:lnTo>
                  <a:lnTo>
                    <a:pt x="368237" y="896410"/>
                  </a:lnTo>
                  <a:lnTo>
                    <a:pt x="379024" y="905227"/>
                  </a:lnTo>
                  <a:lnTo>
                    <a:pt x="385188" y="914044"/>
                  </a:lnTo>
                  <a:lnTo>
                    <a:pt x="405214" y="969886"/>
                  </a:lnTo>
                  <a:lnTo>
                    <a:pt x="405214" y="972824"/>
                  </a:lnTo>
                  <a:lnTo>
                    <a:pt x="403676" y="972824"/>
                  </a:lnTo>
                  <a:lnTo>
                    <a:pt x="403676" y="990458"/>
                  </a:lnTo>
                  <a:lnTo>
                    <a:pt x="409836" y="1081567"/>
                  </a:lnTo>
                  <a:lnTo>
                    <a:pt x="414458" y="1087447"/>
                  </a:lnTo>
                  <a:lnTo>
                    <a:pt x="414458" y="1102143"/>
                  </a:lnTo>
                  <a:lnTo>
                    <a:pt x="408298" y="1116839"/>
                  </a:lnTo>
                  <a:lnTo>
                    <a:pt x="403676" y="1119776"/>
                  </a:lnTo>
                  <a:lnTo>
                    <a:pt x="395970" y="1119776"/>
                  </a:lnTo>
                  <a:lnTo>
                    <a:pt x="392890" y="1122714"/>
                  </a:lnTo>
                  <a:lnTo>
                    <a:pt x="389810" y="1131531"/>
                  </a:lnTo>
                  <a:lnTo>
                    <a:pt x="385188" y="1140347"/>
                  </a:lnTo>
                  <a:lnTo>
                    <a:pt x="379024" y="1146227"/>
                  </a:lnTo>
                  <a:lnTo>
                    <a:pt x="374401" y="1146227"/>
                  </a:lnTo>
                  <a:lnTo>
                    <a:pt x="368237" y="1140347"/>
                  </a:lnTo>
                  <a:lnTo>
                    <a:pt x="365157" y="1134473"/>
                  </a:lnTo>
                  <a:lnTo>
                    <a:pt x="360535" y="1116839"/>
                  </a:lnTo>
                  <a:lnTo>
                    <a:pt x="360535" y="1105080"/>
                  </a:lnTo>
                  <a:lnTo>
                    <a:pt x="365157" y="1087447"/>
                  </a:lnTo>
                  <a:lnTo>
                    <a:pt x="368237" y="1081567"/>
                  </a:lnTo>
                  <a:lnTo>
                    <a:pt x="374401" y="1075688"/>
                  </a:lnTo>
                  <a:lnTo>
                    <a:pt x="379024" y="1075688"/>
                  </a:lnTo>
                  <a:lnTo>
                    <a:pt x="394432" y="1075688"/>
                  </a:lnTo>
                  <a:lnTo>
                    <a:pt x="400592" y="1075688"/>
                  </a:lnTo>
                  <a:lnTo>
                    <a:pt x="406756" y="1075688"/>
                  </a:lnTo>
                  <a:lnTo>
                    <a:pt x="414458" y="1075688"/>
                  </a:lnTo>
                  <a:lnTo>
                    <a:pt x="291200" y="1119776"/>
                  </a:lnTo>
                  <a:lnTo>
                    <a:pt x="292742" y="1122714"/>
                  </a:lnTo>
                  <a:lnTo>
                    <a:pt x="292742" y="1131531"/>
                  </a:lnTo>
                  <a:lnTo>
                    <a:pt x="285035" y="1140347"/>
                  </a:lnTo>
                  <a:lnTo>
                    <a:pt x="277333" y="1143289"/>
                  </a:lnTo>
                  <a:lnTo>
                    <a:pt x="258845" y="1160923"/>
                  </a:lnTo>
                  <a:lnTo>
                    <a:pt x="251138" y="1178557"/>
                  </a:lnTo>
                  <a:lnTo>
                    <a:pt x="248058" y="1184436"/>
                  </a:lnTo>
                  <a:lnTo>
                    <a:pt x="232650" y="1202070"/>
                  </a:lnTo>
                  <a:lnTo>
                    <a:pt x="209540" y="1216766"/>
                  </a:lnTo>
                  <a:lnTo>
                    <a:pt x="203376" y="1216766"/>
                  </a:lnTo>
                  <a:lnTo>
                    <a:pt x="201838" y="1213824"/>
                  </a:lnTo>
                  <a:lnTo>
                    <a:pt x="198753" y="1213824"/>
                  </a:lnTo>
                  <a:lnTo>
                    <a:pt x="195674" y="1210886"/>
                  </a:lnTo>
                  <a:lnTo>
                    <a:pt x="194131" y="1207949"/>
                  </a:lnTo>
                  <a:lnTo>
                    <a:pt x="191051" y="1205007"/>
                  </a:lnTo>
                  <a:lnTo>
                    <a:pt x="191051" y="1199132"/>
                  </a:lnTo>
                  <a:lnTo>
                    <a:pt x="194131" y="1196190"/>
                  </a:lnTo>
                  <a:lnTo>
                    <a:pt x="194131" y="1184436"/>
                  </a:lnTo>
                  <a:lnTo>
                    <a:pt x="198753" y="1175619"/>
                  </a:lnTo>
                  <a:lnTo>
                    <a:pt x="201838" y="1172677"/>
                  </a:lnTo>
                  <a:lnTo>
                    <a:pt x="201838" y="1155044"/>
                  </a:lnTo>
                  <a:lnTo>
                    <a:pt x="194131" y="1152106"/>
                  </a:lnTo>
                  <a:lnTo>
                    <a:pt x="191051" y="1152106"/>
                  </a:lnTo>
                  <a:lnTo>
                    <a:pt x="187972" y="1152106"/>
                  </a:lnTo>
                  <a:lnTo>
                    <a:pt x="186429" y="1155044"/>
                  </a:lnTo>
                  <a:lnTo>
                    <a:pt x="183345" y="1155044"/>
                  </a:lnTo>
                  <a:lnTo>
                    <a:pt x="181807" y="1152106"/>
                  </a:lnTo>
                  <a:lnTo>
                    <a:pt x="180265" y="1146227"/>
                  </a:lnTo>
                  <a:lnTo>
                    <a:pt x="180265" y="1140347"/>
                  </a:lnTo>
                  <a:lnTo>
                    <a:pt x="183345" y="1137410"/>
                  </a:lnTo>
                  <a:lnTo>
                    <a:pt x="187972" y="1134473"/>
                  </a:lnTo>
                  <a:lnTo>
                    <a:pt x="206460" y="1134473"/>
                  </a:lnTo>
                  <a:lnTo>
                    <a:pt x="217242" y="1128593"/>
                  </a:lnTo>
                  <a:lnTo>
                    <a:pt x="221864" y="1122714"/>
                  </a:lnTo>
                  <a:lnTo>
                    <a:pt x="243437" y="1099201"/>
                  </a:lnTo>
                  <a:lnTo>
                    <a:pt x="261925" y="1087447"/>
                  </a:lnTo>
                  <a:lnTo>
                    <a:pt x="269632" y="1087447"/>
                  </a:lnTo>
                  <a:lnTo>
                    <a:pt x="272711" y="1087447"/>
                  </a:lnTo>
                  <a:lnTo>
                    <a:pt x="281955" y="1096263"/>
                  </a:lnTo>
                  <a:lnTo>
                    <a:pt x="283498" y="1099201"/>
                  </a:lnTo>
                  <a:lnTo>
                    <a:pt x="286577" y="1105080"/>
                  </a:lnTo>
                  <a:lnTo>
                    <a:pt x="289657" y="1113897"/>
                  </a:lnTo>
                  <a:lnTo>
                    <a:pt x="149453" y="1119776"/>
                  </a:lnTo>
                  <a:lnTo>
                    <a:pt x="137124" y="1125656"/>
                  </a:lnTo>
                  <a:lnTo>
                    <a:pt x="134044" y="1131531"/>
                  </a:lnTo>
                  <a:lnTo>
                    <a:pt x="134044" y="1137410"/>
                  </a:lnTo>
                  <a:lnTo>
                    <a:pt x="132502" y="1143289"/>
                  </a:lnTo>
                  <a:lnTo>
                    <a:pt x="132502" y="1152106"/>
                  </a:lnTo>
                  <a:lnTo>
                    <a:pt x="129422" y="1163860"/>
                  </a:lnTo>
                  <a:lnTo>
                    <a:pt x="126338" y="1169740"/>
                  </a:lnTo>
                  <a:lnTo>
                    <a:pt x="124800" y="1175619"/>
                  </a:lnTo>
                  <a:lnTo>
                    <a:pt x="121716" y="1178557"/>
                  </a:lnTo>
                  <a:lnTo>
                    <a:pt x="117094" y="1184436"/>
                  </a:lnTo>
                  <a:lnTo>
                    <a:pt x="112471" y="1181494"/>
                  </a:lnTo>
                  <a:lnTo>
                    <a:pt x="106307" y="1178557"/>
                  </a:lnTo>
                  <a:lnTo>
                    <a:pt x="100148" y="1178557"/>
                  </a:lnTo>
                  <a:lnTo>
                    <a:pt x="95525" y="1172677"/>
                  </a:lnTo>
                  <a:lnTo>
                    <a:pt x="89361" y="1163860"/>
                  </a:lnTo>
                  <a:lnTo>
                    <a:pt x="86281" y="1152106"/>
                  </a:lnTo>
                  <a:lnTo>
                    <a:pt x="86281" y="1140347"/>
                  </a:lnTo>
                  <a:lnTo>
                    <a:pt x="87819" y="1134473"/>
                  </a:lnTo>
                  <a:lnTo>
                    <a:pt x="92441" y="1128593"/>
                  </a:lnTo>
                  <a:lnTo>
                    <a:pt x="92441" y="1122714"/>
                  </a:lnTo>
                  <a:lnTo>
                    <a:pt x="100148" y="1113897"/>
                  </a:lnTo>
                  <a:lnTo>
                    <a:pt x="109392" y="1102143"/>
                  </a:lnTo>
                  <a:lnTo>
                    <a:pt x="117094" y="1096263"/>
                  </a:lnTo>
                  <a:lnTo>
                    <a:pt x="134044" y="1090384"/>
                  </a:lnTo>
                  <a:lnTo>
                    <a:pt x="140204" y="1090384"/>
                  </a:lnTo>
                  <a:lnTo>
                    <a:pt x="141746" y="1093326"/>
                  </a:lnTo>
                  <a:lnTo>
                    <a:pt x="146368" y="1102143"/>
                  </a:lnTo>
                  <a:lnTo>
                    <a:pt x="146368" y="1105080"/>
                  </a:lnTo>
                  <a:lnTo>
                    <a:pt x="149453" y="1110960"/>
                  </a:lnTo>
                  <a:lnTo>
                    <a:pt x="155613" y="1116839"/>
                  </a:lnTo>
                  <a:lnTo>
                    <a:pt x="223406" y="1008091"/>
                  </a:lnTo>
                  <a:lnTo>
                    <a:pt x="221864" y="1011033"/>
                  </a:lnTo>
                  <a:lnTo>
                    <a:pt x="212620" y="1025725"/>
                  </a:lnTo>
                  <a:lnTo>
                    <a:pt x="206460" y="1034541"/>
                  </a:lnTo>
                  <a:lnTo>
                    <a:pt x="198753" y="1034541"/>
                  </a:lnTo>
                  <a:lnTo>
                    <a:pt x="191051" y="1034541"/>
                  </a:lnTo>
                  <a:lnTo>
                    <a:pt x="180265" y="1034541"/>
                  </a:lnTo>
                  <a:lnTo>
                    <a:pt x="171021" y="1031604"/>
                  </a:lnTo>
                  <a:lnTo>
                    <a:pt x="166399" y="1025725"/>
                  </a:lnTo>
                  <a:lnTo>
                    <a:pt x="155613" y="1011033"/>
                  </a:lnTo>
                  <a:lnTo>
                    <a:pt x="140204" y="1005154"/>
                  </a:lnTo>
                  <a:lnTo>
                    <a:pt x="114014" y="984578"/>
                  </a:lnTo>
                  <a:lnTo>
                    <a:pt x="110934" y="978703"/>
                  </a:lnTo>
                  <a:lnTo>
                    <a:pt x="103227" y="958128"/>
                  </a:lnTo>
                  <a:lnTo>
                    <a:pt x="103227" y="952249"/>
                  </a:lnTo>
                  <a:lnTo>
                    <a:pt x="103227" y="946374"/>
                  </a:lnTo>
                  <a:lnTo>
                    <a:pt x="100148" y="940494"/>
                  </a:lnTo>
                  <a:lnTo>
                    <a:pt x="100148" y="931678"/>
                  </a:lnTo>
                  <a:lnTo>
                    <a:pt x="103227" y="928736"/>
                  </a:lnTo>
                  <a:lnTo>
                    <a:pt x="109392" y="925798"/>
                  </a:lnTo>
                  <a:lnTo>
                    <a:pt x="117094" y="925798"/>
                  </a:lnTo>
                  <a:lnTo>
                    <a:pt x="123258" y="928736"/>
                  </a:lnTo>
                  <a:lnTo>
                    <a:pt x="149453" y="955190"/>
                  </a:lnTo>
                  <a:lnTo>
                    <a:pt x="155613" y="958128"/>
                  </a:lnTo>
                  <a:lnTo>
                    <a:pt x="160234" y="966945"/>
                  </a:lnTo>
                  <a:lnTo>
                    <a:pt x="169479" y="966945"/>
                  </a:lnTo>
                  <a:lnTo>
                    <a:pt x="198753" y="969886"/>
                  </a:lnTo>
                  <a:lnTo>
                    <a:pt x="206460" y="975762"/>
                  </a:lnTo>
                  <a:lnTo>
                    <a:pt x="212620" y="981641"/>
                  </a:lnTo>
                  <a:lnTo>
                    <a:pt x="220326" y="990458"/>
                  </a:lnTo>
                  <a:lnTo>
                    <a:pt x="223406" y="999274"/>
                  </a:lnTo>
                  <a:lnTo>
                    <a:pt x="326639" y="123439"/>
                  </a:lnTo>
                  <a:lnTo>
                    <a:pt x="318932" y="111680"/>
                  </a:lnTo>
                  <a:lnTo>
                    <a:pt x="297364" y="91109"/>
                  </a:lnTo>
                  <a:lnTo>
                    <a:pt x="269632" y="70534"/>
                  </a:lnTo>
                  <a:lnTo>
                    <a:pt x="261925" y="67596"/>
                  </a:lnTo>
                  <a:lnTo>
                    <a:pt x="292742" y="23512"/>
                  </a:lnTo>
                  <a:lnTo>
                    <a:pt x="301986" y="8816"/>
                  </a:lnTo>
                  <a:lnTo>
                    <a:pt x="315852" y="17633"/>
                  </a:lnTo>
                  <a:lnTo>
                    <a:pt x="332798" y="38204"/>
                  </a:lnTo>
                  <a:lnTo>
                    <a:pt x="351291" y="55842"/>
                  </a:lnTo>
                  <a:lnTo>
                    <a:pt x="352829" y="61717"/>
                  </a:lnTo>
                  <a:lnTo>
                    <a:pt x="194131" y="132256"/>
                  </a:lnTo>
                  <a:lnTo>
                    <a:pt x="166399" y="79351"/>
                  </a:lnTo>
                  <a:lnTo>
                    <a:pt x="152532" y="61717"/>
                  </a:lnTo>
                  <a:lnTo>
                    <a:pt x="194131" y="8816"/>
                  </a:lnTo>
                  <a:lnTo>
                    <a:pt x="201838" y="0"/>
                  </a:lnTo>
                  <a:lnTo>
                    <a:pt x="226490" y="55842"/>
                  </a:lnTo>
                  <a:lnTo>
                    <a:pt x="241894" y="70534"/>
                  </a:lnTo>
                  <a:lnTo>
                    <a:pt x="224948" y="96989"/>
                  </a:lnTo>
                  <a:lnTo>
                    <a:pt x="221864" y="105806"/>
                  </a:lnTo>
                  <a:lnTo>
                    <a:pt x="198753" y="138135"/>
                  </a:lnTo>
                  <a:close/>
                </a:path>
              </a:pathLst>
            </a:custGeom>
            <a:solidFill>
              <a:srgbClr val="F2D870"/>
            </a:solidFill>
            <a:ln w="0" cap="flat" cmpd="sng" algn="ctr">
              <a:solidFill>
                <a:srgbClr val="F2D87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Полилиния 84"/>
            <p:cNvSpPr/>
            <p:nvPr/>
          </p:nvSpPr>
          <p:spPr>
            <a:xfrm>
              <a:off x="4139181" y="2646744"/>
              <a:ext cx="933381" cy="361891"/>
            </a:xfrm>
            <a:custGeom>
              <a:avLst/>
              <a:gdLst/>
              <a:ahLst/>
              <a:cxnLst/>
              <a:rect l="0" t="0" r="0" b="0"/>
              <a:pathLst>
                <a:path w="933691" h="361507">
                  <a:moveTo>
                    <a:pt x="160239" y="5879"/>
                  </a:moveTo>
                  <a:lnTo>
                    <a:pt x="160239" y="2937"/>
                  </a:lnTo>
                  <a:lnTo>
                    <a:pt x="163319" y="0"/>
                  </a:lnTo>
                  <a:lnTo>
                    <a:pt x="166399" y="0"/>
                  </a:lnTo>
                  <a:lnTo>
                    <a:pt x="167941" y="0"/>
                  </a:lnTo>
                  <a:lnTo>
                    <a:pt x="169483" y="0"/>
                  </a:lnTo>
                  <a:lnTo>
                    <a:pt x="169483" y="2937"/>
                  </a:lnTo>
                  <a:lnTo>
                    <a:pt x="78580" y="343872"/>
                  </a:lnTo>
                  <a:lnTo>
                    <a:pt x="80117" y="343872"/>
                  </a:lnTo>
                  <a:lnTo>
                    <a:pt x="80117" y="355631"/>
                  </a:lnTo>
                  <a:lnTo>
                    <a:pt x="78580" y="355631"/>
                  </a:lnTo>
                  <a:lnTo>
                    <a:pt x="78580" y="361506"/>
                  </a:lnTo>
                  <a:lnTo>
                    <a:pt x="78580" y="355631"/>
                  </a:lnTo>
                  <a:lnTo>
                    <a:pt x="75495" y="352689"/>
                  </a:lnTo>
                  <a:lnTo>
                    <a:pt x="75495" y="349751"/>
                  </a:lnTo>
                  <a:lnTo>
                    <a:pt x="73958" y="349751"/>
                  </a:lnTo>
                  <a:lnTo>
                    <a:pt x="64709" y="323301"/>
                  </a:lnTo>
                  <a:lnTo>
                    <a:pt x="63171" y="323301"/>
                  </a:lnTo>
                  <a:lnTo>
                    <a:pt x="61629" y="323301"/>
                  </a:lnTo>
                  <a:lnTo>
                    <a:pt x="60087" y="323301"/>
                  </a:lnTo>
                  <a:lnTo>
                    <a:pt x="60087" y="320359"/>
                  </a:lnTo>
                  <a:lnTo>
                    <a:pt x="58549" y="320359"/>
                  </a:lnTo>
                  <a:lnTo>
                    <a:pt x="57007" y="320359"/>
                  </a:lnTo>
                  <a:lnTo>
                    <a:pt x="57007" y="308604"/>
                  </a:lnTo>
                  <a:lnTo>
                    <a:pt x="60087" y="305662"/>
                  </a:lnTo>
                  <a:lnTo>
                    <a:pt x="67793" y="305662"/>
                  </a:lnTo>
                  <a:lnTo>
                    <a:pt x="70873" y="308604"/>
                  </a:lnTo>
                  <a:lnTo>
                    <a:pt x="70873" y="311542"/>
                  </a:lnTo>
                  <a:lnTo>
                    <a:pt x="67793" y="326238"/>
                  </a:lnTo>
                  <a:lnTo>
                    <a:pt x="64709" y="205735"/>
                  </a:lnTo>
                  <a:lnTo>
                    <a:pt x="63171" y="193980"/>
                  </a:lnTo>
                  <a:lnTo>
                    <a:pt x="72415" y="193980"/>
                  </a:lnTo>
                  <a:lnTo>
                    <a:pt x="73958" y="199860"/>
                  </a:lnTo>
                  <a:lnTo>
                    <a:pt x="73958" y="205735"/>
                  </a:lnTo>
                  <a:lnTo>
                    <a:pt x="47763" y="241007"/>
                  </a:lnTo>
                  <a:lnTo>
                    <a:pt x="49305" y="241007"/>
                  </a:lnTo>
                  <a:lnTo>
                    <a:pt x="49305" y="255699"/>
                  </a:lnTo>
                  <a:lnTo>
                    <a:pt x="50843" y="258641"/>
                  </a:lnTo>
                  <a:lnTo>
                    <a:pt x="46221" y="258641"/>
                  </a:lnTo>
                  <a:lnTo>
                    <a:pt x="43141" y="258641"/>
                  </a:lnTo>
                  <a:lnTo>
                    <a:pt x="40061" y="258641"/>
                  </a:lnTo>
                  <a:lnTo>
                    <a:pt x="40061" y="255699"/>
                  </a:lnTo>
                  <a:lnTo>
                    <a:pt x="36977" y="255699"/>
                  </a:lnTo>
                  <a:lnTo>
                    <a:pt x="35439" y="255699"/>
                  </a:lnTo>
                  <a:lnTo>
                    <a:pt x="32354" y="114624"/>
                  </a:lnTo>
                  <a:lnTo>
                    <a:pt x="32354" y="117561"/>
                  </a:lnTo>
                  <a:lnTo>
                    <a:pt x="29275" y="117561"/>
                  </a:lnTo>
                  <a:lnTo>
                    <a:pt x="26190" y="120503"/>
                  </a:lnTo>
                  <a:lnTo>
                    <a:pt x="26190" y="114624"/>
                  </a:lnTo>
                  <a:lnTo>
                    <a:pt x="29275" y="111686"/>
                  </a:lnTo>
                  <a:lnTo>
                    <a:pt x="29275" y="108744"/>
                  </a:lnTo>
                  <a:lnTo>
                    <a:pt x="29275" y="105807"/>
                  </a:lnTo>
                  <a:lnTo>
                    <a:pt x="32354" y="105807"/>
                  </a:lnTo>
                  <a:lnTo>
                    <a:pt x="32354" y="108744"/>
                  </a:lnTo>
                  <a:lnTo>
                    <a:pt x="63171" y="114624"/>
                  </a:lnTo>
                  <a:lnTo>
                    <a:pt x="63171" y="111686"/>
                  </a:lnTo>
                  <a:lnTo>
                    <a:pt x="61629" y="111686"/>
                  </a:lnTo>
                  <a:lnTo>
                    <a:pt x="61629" y="108744"/>
                  </a:lnTo>
                  <a:lnTo>
                    <a:pt x="60087" y="108744"/>
                  </a:lnTo>
                  <a:lnTo>
                    <a:pt x="60087" y="105807"/>
                  </a:lnTo>
                  <a:lnTo>
                    <a:pt x="61629" y="102869"/>
                  </a:lnTo>
                  <a:lnTo>
                    <a:pt x="61629" y="99928"/>
                  </a:lnTo>
                  <a:lnTo>
                    <a:pt x="63171" y="96990"/>
                  </a:lnTo>
                  <a:lnTo>
                    <a:pt x="67793" y="91111"/>
                  </a:lnTo>
                  <a:lnTo>
                    <a:pt x="72415" y="91111"/>
                  </a:lnTo>
                  <a:lnTo>
                    <a:pt x="75495" y="94053"/>
                  </a:lnTo>
                  <a:lnTo>
                    <a:pt x="75495" y="105807"/>
                  </a:lnTo>
                  <a:lnTo>
                    <a:pt x="73958" y="108744"/>
                  </a:lnTo>
                  <a:lnTo>
                    <a:pt x="73958" y="111686"/>
                  </a:lnTo>
                  <a:lnTo>
                    <a:pt x="67793" y="114624"/>
                  </a:lnTo>
                  <a:lnTo>
                    <a:pt x="50843" y="158708"/>
                  </a:lnTo>
                  <a:lnTo>
                    <a:pt x="49305" y="152833"/>
                  </a:lnTo>
                  <a:lnTo>
                    <a:pt x="49305" y="146954"/>
                  </a:lnTo>
                  <a:lnTo>
                    <a:pt x="52385" y="144017"/>
                  </a:lnTo>
                  <a:lnTo>
                    <a:pt x="57007" y="144017"/>
                  </a:lnTo>
                  <a:lnTo>
                    <a:pt x="58549" y="146954"/>
                  </a:lnTo>
                  <a:lnTo>
                    <a:pt x="60087" y="146954"/>
                  </a:lnTo>
                  <a:lnTo>
                    <a:pt x="60087" y="158708"/>
                  </a:lnTo>
                  <a:lnTo>
                    <a:pt x="57007" y="158708"/>
                  </a:lnTo>
                  <a:lnTo>
                    <a:pt x="55465" y="158708"/>
                  </a:lnTo>
                  <a:lnTo>
                    <a:pt x="1542" y="179284"/>
                  </a:lnTo>
                  <a:lnTo>
                    <a:pt x="6165" y="176347"/>
                  </a:lnTo>
                  <a:lnTo>
                    <a:pt x="9244" y="176347"/>
                  </a:lnTo>
                  <a:lnTo>
                    <a:pt x="12324" y="179284"/>
                  </a:lnTo>
                  <a:lnTo>
                    <a:pt x="12324" y="182222"/>
                  </a:lnTo>
                  <a:lnTo>
                    <a:pt x="13866" y="185163"/>
                  </a:lnTo>
                  <a:lnTo>
                    <a:pt x="12324" y="188101"/>
                  </a:lnTo>
                  <a:lnTo>
                    <a:pt x="10786" y="188101"/>
                  </a:lnTo>
                  <a:lnTo>
                    <a:pt x="9244" y="188101"/>
                  </a:lnTo>
                  <a:lnTo>
                    <a:pt x="3080" y="188101"/>
                  </a:lnTo>
                  <a:lnTo>
                    <a:pt x="1542" y="188101"/>
                  </a:lnTo>
                  <a:lnTo>
                    <a:pt x="1542" y="185163"/>
                  </a:lnTo>
                  <a:lnTo>
                    <a:pt x="0" y="185163"/>
                  </a:lnTo>
                  <a:lnTo>
                    <a:pt x="895172" y="55843"/>
                  </a:lnTo>
                  <a:lnTo>
                    <a:pt x="895172" y="58780"/>
                  </a:lnTo>
                  <a:lnTo>
                    <a:pt x="892092" y="58780"/>
                  </a:lnTo>
                  <a:lnTo>
                    <a:pt x="889007" y="58780"/>
                  </a:lnTo>
                  <a:lnTo>
                    <a:pt x="887470" y="58780"/>
                  </a:lnTo>
                  <a:lnTo>
                    <a:pt x="887470" y="55843"/>
                  </a:lnTo>
                  <a:lnTo>
                    <a:pt x="885928" y="52906"/>
                  </a:lnTo>
                  <a:lnTo>
                    <a:pt x="889007" y="47026"/>
                  </a:lnTo>
                  <a:lnTo>
                    <a:pt x="895172" y="47026"/>
                  </a:lnTo>
                  <a:lnTo>
                    <a:pt x="927526" y="117561"/>
                  </a:lnTo>
                  <a:lnTo>
                    <a:pt x="925988" y="117561"/>
                  </a:lnTo>
                  <a:lnTo>
                    <a:pt x="925988" y="114624"/>
                  </a:lnTo>
                  <a:lnTo>
                    <a:pt x="924446" y="114624"/>
                  </a:lnTo>
                  <a:lnTo>
                    <a:pt x="924446" y="111686"/>
                  </a:lnTo>
                  <a:lnTo>
                    <a:pt x="929068" y="111686"/>
                  </a:lnTo>
                  <a:lnTo>
                    <a:pt x="932148" y="111686"/>
                  </a:lnTo>
                  <a:lnTo>
                    <a:pt x="932148" y="114624"/>
                  </a:lnTo>
                  <a:lnTo>
                    <a:pt x="933690" y="114624"/>
                  </a:lnTo>
                  <a:lnTo>
                    <a:pt x="933690" y="117561"/>
                  </a:lnTo>
                  <a:lnTo>
                    <a:pt x="932148" y="117561"/>
                  </a:lnTo>
                  <a:lnTo>
                    <a:pt x="889007" y="141074"/>
                  </a:lnTo>
                  <a:lnTo>
                    <a:pt x="887470" y="141074"/>
                  </a:lnTo>
                  <a:lnTo>
                    <a:pt x="887470" y="144017"/>
                  </a:lnTo>
                  <a:lnTo>
                    <a:pt x="885928" y="144017"/>
                  </a:lnTo>
                  <a:lnTo>
                    <a:pt x="881305" y="144017"/>
                  </a:lnTo>
                  <a:lnTo>
                    <a:pt x="881305" y="141074"/>
                  </a:lnTo>
                  <a:lnTo>
                    <a:pt x="887470" y="141074"/>
                  </a:lnTo>
                  <a:lnTo>
                    <a:pt x="813512" y="214552"/>
                  </a:lnTo>
                  <a:lnTo>
                    <a:pt x="813512" y="217494"/>
                  </a:lnTo>
                  <a:lnTo>
                    <a:pt x="805810" y="217494"/>
                  </a:lnTo>
                  <a:lnTo>
                    <a:pt x="805810" y="211614"/>
                  </a:lnTo>
                  <a:lnTo>
                    <a:pt x="813512" y="211614"/>
                  </a:lnTo>
                  <a:lnTo>
                    <a:pt x="827378" y="141074"/>
                  </a:lnTo>
                  <a:lnTo>
                    <a:pt x="825836" y="144017"/>
                  </a:lnTo>
                  <a:lnTo>
                    <a:pt x="822757" y="146954"/>
                  </a:lnTo>
                  <a:lnTo>
                    <a:pt x="819677" y="146954"/>
                  </a:lnTo>
                  <a:lnTo>
                    <a:pt x="813512" y="141074"/>
                  </a:lnTo>
                  <a:lnTo>
                    <a:pt x="816592" y="138137"/>
                  </a:lnTo>
                  <a:lnTo>
                    <a:pt x="818134" y="138137"/>
                  </a:lnTo>
                  <a:lnTo>
                    <a:pt x="819677" y="138137"/>
                  </a:lnTo>
                  <a:lnTo>
                    <a:pt x="824299" y="138137"/>
                  </a:lnTo>
                  <a:lnTo>
                    <a:pt x="827378" y="13813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86"/>
          <p:cNvGrpSpPr>
            <a:grpSpLocks/>
          </p:cNvGrpSpPr>
          <p:nvPr/>
        </p:nvGrpSpPr>
        <p:grpSpPr bwMode="auto">
          <a:xfrm>
            <a:off x="3937000" y="1309688"/>
            <a:ext cx="2857500" cy="3071812"/>
            <a:chOff x="868173" y="3578477"/>
            <a:chExt cx="1612010" cy="2752725"/>
          </a:xfrm>
        </p:grpSpPr>
        <p:pic>
          <p:nvPicPr>
            <p:cNvPr id="7174" name="Рисунок 87" descr="MSOfficePNG(4).png"/>
            <p:cNvPicPr>
              <a:picLocks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5400000">
              <a:off x="297815" y="4148835"/>
              <a:ext cx="2752725" cy="161201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175" name="TextBox 88"/>
            <p:cNvSpPr txBox="1">
              <a:spLocks noChangeArrowheads="1"/>
            </p:cNvSpPr>
            <p:nvPr/>
          </p:nvSpPr>
          <p:spPr bwMode="auto">
            <a:xfrm>
              <a:off x="927100" y="3657600"/>
              <a:ext cx="1473200" cy="2096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600" b="1">
                  <a:solidFill>
                    <a:srgbClr val="FF0000"/>
                  </a:solidFill>
                  <a:latin typeface="Bookman Old Style - 36"/>
                </a:rPr>
                <a:t>?</a:t>
              </a:r>
            </a:p>
          </p:txBody>
        </p:sp>
      </p:grpSp>
      <p:sp>
        <p:nvSpPr>
          <p:cNvPr id="89" name="Управляющая кнопка: далее 88">
            <a:hlinkClick r:id="" action="ppaction://hlinkshowjump?jump=nextslide" highlightClick="1"/>
          </p:cNvPr>
          <p:cNvSpPr/>
          <p:nvPr/>
        </p:nvSpPr>
        <p:spPr>
          <a:xfrm>
            <a:off x="9437688" y="7167563"/>
            <a:ext cx="428625" cy="214312"/>
          </a:xfrm>
          <a:prstGeom prst="actionButtonForwardNext">
            <a:avLst/>
          </a:prstGeom>
          <a:solidFill>
            <a:srgbClr val="66CC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122"/>
          <p:cNvGrpSpPr>
            <a:grpSpLocks/>
          </p:cNvGrpSpPr>
          <p:nvPr/>
        </p:nvGrpSpPr>
        <p:grpSpPr bwMode="auto">
          <a:xfrm>
            <a:off x="3294063" y="2809875"/>
            <a:ext cx="3571875" cy="2505075"/>
            <a:chOff x="3302000" y="2070100"/>
            <a:chExt cx="3571876" cy="2505329"/>
          </a:xfrm>
        </p:grpSpPr>
        <p:sp>
          <p:nvSpPr>
            <p:cNvPr id="2" name="Полилиния 1"/>
            <p:cNvSpPr/>
            <p:nvPr/>
          </p:nvSpPr>
          <p:spPr>
            <a:xfrm>
              <a:off x="3302000" y="2070100"/>
              <a:ext cx="3571876" cy="2505329"/>
            </a:xfrm>
            <a:custGeom>
              <a:avLst/>
              <a:gdLst/>
              <a:ahLst/>
              <a:cxnLst/>
              <a:rect l="0" t="0" r="0" b="0"/>
              <a:pathLst>
                <a:path w="3571876" h="2505329">
                  <a:moveTo>
                    <a:pt x="1786001" y="0"/>
                  </a:moveTo>
                  <a:lnTo>
                    <a:pt x="3571875" y="626364"/>
                  </a:lnTo>
                  <a:lnTo>
                    <a:pt x="3571875" y="1878965"/>
                  </a:lnTo>
                  <a:lnTo>
                    <a:pt x="1786001" y="2505328"/>
                  </a:lnTo>
                  <a:lnTo>
                    <a:pt x="0" y="1878965"/>
                  </a:lnTo>
                  <a:lnTo>
                    <a:pt x="0" y="626364"/>
                  </a:lnTo>
                  <a:close/>
                </a:path>
              </a:pathLst>
            </a:custGeom>
            <a:solidFill>
              <a:srgbClr val="FF9191"/>
            </a:solidFill>
            <a:ln w="76200" cap="sq" cmpd="sng" algn="ctr">
              <a:solidFill>
                <a:srgbClr val="FF0000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8668" name="Группа 121"/>
            <p:cNvGrpSpPr>
              <a:grpSpLocks/>
            </p:cNvGrpSpPr>
            <p:nvPr/>
          </p:nvGrpSpPr>
          <p:grpSpPr bwMode="auto">
            <a:xfrm>
              <a:off x="4148201" y="2178050"/>
              <a:ext cx="2183511" cy="2087627"/>
              <a:chOff x="4148201" y="2178050"/>
              <a:chExt cx="2183511" cy="2087627"/>
            </a:xfrm>
          </p:grpSpPr>
          <p:sp>
            <p:nvSpPr>
              <p:cNvPr id="3" name="Полилиния 2"/>
              <p:cNvSpPr/>
              <p:nvPr/>
            </p:nvSpPr>
            <p:spPr>
              <a:xfrm>
                <a:off x="4148137" y="3221155"/>
                <a:ext cx="2182814" cy="962123"/>
              </a:xfrm>
              <a:custGeom>
                <a:avLst/>
                <a:gdLst/>
                <a:ahLst/>
                <a:cxnLst/>
                <a:rect l="0" t="0" r="0" b="0"/>
                <a:pathLst>
                  <a:path w="2183511" h="962788">
                    <a:moveTo>
                      <a:pt x="88264" y="909700"/>
                    </a:moveTo>
                    <a:lnTo>
                      <a:pt x="92075" y="907414"/>
                    </a:lnTo>
                    <a:lnTo>
                      <a:pt x="94233" y="892682"/>
                    </a:lnTo>
                    <a:lnTo>
                      <a:pt x="92709" y="831976"/>
                    </a:lnTo>
                    <a:lnTo>
                      <a:pt x="87629" y="791337"/>
                    </a:lnTo>
                    <a:lnTo>
                      <a:pt x="80137" y="749173"/>
                    </a:lnTo>
                    <a:lnTo>
                      <a:pt x="68960" y="706374"/>
                    </a:lnTo>
                    <a:lnTo>
                      <a:pt x="53466" y="668655"/>
                    </a:lnTo>
                    <a:lnTo>
                      <a:pt x="39243" y="639063"/>
                    </a:lnTo>
                    <a:lnTo>
                      <a:pt x="35687" y="621411"/>
                    </a:lnTo>
                    <a:lnTo>
                      <a:pt x="37845" y="611758"/>
                    </a:lnTo>
                    <a:lnTo>
                      <a:pt x="44577" y="606551"/>
                    </a:lnTo>
                    <a:lnTo>
                      <a:pt x="52704" y="602106"/>
                    </a:lnTo>
                    <a:lnTo>
                      <a:pt x="60833" y="595503"/>
                    </a:lnTo>
                    <a:lnTo>
                      <a:pt x="65277" y="583056"/>
                    </a:lnTo>
                    <a:lnTo>
                      <a:pt x="64515" y="560705"/>
                    </a:lnTo>
                    <a:lnTo>
                      <a:pt x="60197" y="536320"/>
                    </a:lnTo>
                    <a:lnTo>
                      <a:pt x="55626" y="523874"/>
                    </a:lnTo>
                    <a:lnTo>
                      <a:pt x="51181" y="518032"/>
                    </a:lnTo>
                    <a:lnTo>
                      <a:pt x="34163" y="512699"/>
                    </a:lnTo>
                    <a:lnTo>
                      <a:pt x="26034" y="503808"/>
                    </a:lnTo>
                    <a:lnTo>
                      <a:pt x="7365" y="467741"/>
                    </a:lnTo>
                    <a:lnTo>
                      <a:pt x="5969" y="454406"/>
                    </a:lnTo>
                    <a:lnTo>
                      <a:pt x="7365" y="445516"/>
                    </a:lnTo>
                    <a:lnTo>
                      <a:pt x="13334" y="441070"/>
                    </a:lnTo>
                    <a:lnTo>
                      <a:pt x="20065" y="438785"/>
                    </a:lnTo>
                    <a:lnTo>
                      <a:pt x="27558" y="438785"/>
                    </a:lnTo>
                    <a:lnTo>
                      <a:pt x="34925" y="440308"/>
                    </a:lnTo>
                    <a:lnTo>
                      <a:pt x="77215" y="415924"/>
                    </a:lnTo>
                    <a:lnTo>
                      <a:pt x="45974" y="348742"/>
                    </a:lnTo>
                    <a:lnTo>
                      <a:pt x="34925" y="343535"/>
                    </a:lnTo>
                    <a:lnTo>
                      <a:pt x="28956" y="338328"/>
                    </a:lnTo>
                    <a:lnTo>
                      <a:pt x="21589" y="329437"/>
                    </a:lnTo>
                    <a:lnTo>
                      <a:pt x="8254" y="302894"/>
                    </a:lnTo>
                    <a:lnTo>
                      <a:pt x="0" y="263017"/>
                    </a:lnTo>
                    <a:lnTo>
                      <a:pt x="762" y="250443"/>
                    </a:lnTo>
                    <a:lnTo>
                      <a:pt x="2920" y="242316"/>
                    </a:lnTo>
                    <a:lnTo>
                      <a:pt x="9652" y="238632"/>
                    </a:lnTo>
                    <a:lnTo>
                      <a:pt x="17779" y="237108"/>
                    </a:lnTo>
                    <a:lnTo>
                      <a:pt x="64515" y="240792"/>
                    </a:lnTo>
                    <a:lnTo>
                      <a:pt x="94995" y="237870"/>
                    </a:lnTo>
                    <a:lnTo>
                      <a:pt x="104647" y="234949"/>
                    </a:lnTo>
                    <a:lnTo>
                      <a:pt x="113538" y="230505"/>
                    </a:lnTo>
                    <a:lnTo>
                      <a:pt x="149859" y="205358"/>
                    </a:lnTo>
                    <a:lnTo>
                      <a:pt x="189991" y="181610"/>
                    </a:lnTo>
                    <a:lnTo>
                      <a:pt x="196595" y="175006"/>
                    </a:lnTo>
                    <a:lnTo>
                      <a:pt x="193675" y="170561"/>
                    </a:lnTo>
                    <a:lnTo>
                      <a:pt x="156590" y="164718"/>
                    </a:lnTo>
                    <a:lnTo>
                      <a:pt x="143890" y="158876"/>
                    </a:lnTo>
                    <a:lnTo>
                      <a:pt x="137287" y="151383"/>
                    </a:lnTo>
                    <a:lnTo>
                      <a:pt x="135763" y="140335"/>
                    </a:lnTo>
                    <a:lnTo>
                      <a:pt x="143256" y="132206"/>
                    </a:lnTo>
                    <a:lnTo>
                      <a:pt x="155066" y="125603"/>
                    </a:lnTo>
                    <a:lnTo>
                      <a:pt x="200278" y="115188"/>
                    </a:lnTo>
                    <a:lnTo>
                      <a:pt x="214502" y="114426"/>
                    </a:lnTo>
                    <a:lnTo>
                      <a:pt x="301244" y="193548"/>
                    </a:lnTo>
                    <a:lnTo>
                      <a:pt x="355345" y="193548"/>
                    </a:lnTo>
                    <a:lnTo>
                      <a:pt x="1540256" y="205358"/>
                    </a:lnTo>
                    <a:lnTo>
                      <a:pt x="1610740" y="204597"/>
                    </a:lnTo>
                    <a:lnTo>
                      <a:pt x="1670812" y="189864"/>
                    </a:lnTo>
                    <a:lnTo>
                      <a:pt x="1693037" y="180212"/>
                    </a:lnTo>
                    <a:lnTo>
                      <a:pt x="1695195" y="180212"/>
                    </a:lnTo>
                    <a:lnTo>
                      <a:pt x="1693799" y="178054"/>
                    </a:lnTo>
                    <a:lnTo>
                      <a:pt x="1692402" y="165481"/>
                    </a:lnTo>
                    <a:lnTo>
                      <a:pt x="1699640" y="140335"/>
                    </a:lnTo>
                    <a:lnTo>
                      <a:pt x="1726438" y="104774"/>
                    </a:lnTo>
                    <a:lnTo>
                      <a:pt x="1781302" y="58293"/>
                    </a:lnTo>
                    <a:lnTo>
                      <a:pt x="1784350" y="57531"/>
                    </a:lnTo>
                    <a:lnTo>
                      <a:pt x="1784350" y="63499"/>
                    </a:lnTo>
                    <a:lnTo>
                      <a:pt x="1782190" y="71628"/>
                    </a:lnTo>
                    <a:lnTo>
                      <a:pt x="1782190" y="82676"/>
                    </a:lnTo>
                    <a:lnTo>
                      <a:pt x="1785746" y="92201"/>
                    </a:lnTo>
                    <a:lnTo>
                      <a:pt x="1797684" y="101981"/>
                    </a:lnTo>
                    <a:lnTo>
                      <a:pt x="1809495" y="108585"/>
                    </a:lnTo>
                    <a:lnTo>
                      <a:pt x="1816989" y="116712"/>
                    </a:lnTo>
                    <a:lnTo>
                      <a:pt x="1819909" y="124713"/>
                    </a:lnTo>
                    <a:lnTo>
                      <a:pt x="1819909" y="132968"/>
                    </a:lnTo>
                    <a:lnTo>
                      <a:pt x="1811020" y="151383"/>
                    </a:lnTo>
                    <a:lnTo>
                      <a:pt x="1827402" y="187579"/>
                    </a:lnTo>
                    <a:lnTo>
                      <a:pt x="1839976" y="186943"/>
                    </a:lnTo>
                    <a:lnTo>
                      <a:pt x="1848865" y="185419"/>
                    </a:lnTo>
                    <a:lnTo>
                      <a:pt x="1870328" y="176530"/>
                    </a:lnTo>
                    <a:lnTo>
                      <a:pt x="1894839" y="156591"/>
                    </a:lnTo>
                    <a:lnTo>
                      <a:pt x="1902333" y="144018"/>
                    </a:lnTo>
                    <a:lnTo>
                      <a:pt x="1905253" y="134493"/>
                    </a:lnTo>
                    <a:lnTo>
                      <a:pt x="1902333" y="125603"/>
                    </a:lnTo>
                    <a:lnTo>
                      <a:pt x="1885950" y="108585"/>
                    </a:lnTo>
                    <a:lnTo>
                      <a:pt x="1845056" y="67182"/>
                    </a:lnTo>
                    <a:lnTo>
                      <a:pt x="1835531" y="50164"/>
                    </a:lnTo>
                    <a:lnTo>
                      <a:pt x="1837816" y="41274"/>
                    </a:lnTo>
                    <a:lnTo>
                      <a:pt x="1848103" y="38354"/>
                    </a:lnTo>
                    <a:lnTo>
                      <a:pt x="1879981" y="42799"/>
                    </a:lnTo>
                    <a:lnTo>
                      <a:pt x="1913382" y="54610"/>
                    </a:lnTo>
                    <a:lnTo>
                      <a:pt x="1914144" y="51688"/>
                    </a:lnTo>
                    <a:lnTo>
                      <a:pt x="1925193" y="35306"/>
                    </a:lnTo>
                    <a:lnTo>
                      <a:pt x="1945385" y="16891"/>
                    </a:lnTo>
                    <a:lnTo>
                      <a:pt x="1957070" y="10286"/>
                    </a:lnTo>
                    <a:lnTo>
                      <a:pt x="1970532" y="8128"/>
                    </a:lnTo>
                    <a:lnTo>
                      <a:pt x="1984628" y="12573"/>
                    </a:lnTo>
                    <a:lnTo>
                      <a:pt x="1995677" y="19176"/>
                    </a:lnTo>
                    <a:lnTo>
                      <a:pt x="2003806" y="28067"/>
                    </a:lnTo>
                    <a:lnTo>
                      <a:pt x="2008377" y="36830"/>
                    </a:lnTo>
                    <a:lnTo>
                      <a:pt x="2010537" y="46481"/>
                    </a:lnTo>
                    <a:lnTo>
                      <a:pt x="2009902" y="60579"/>
                    </a:lnTo>
                    <a:lnTo>
                      <a:pt x="2009139" y="65024"/>
                    </a:lnTo>
                    <a:lnTo>
                      <a:pt x="2009139" y="67182"/>
                    </a:lnTo>
                    <a:lnTo>
                      <a:pt x="2010537" y="65658"/>
                    </a:lnTo>
                    <a:lnTo>
                      <a:pt x="2015870" y="64135"/>
                    </a:lnTo>
                    <a:lnTo>
                      <a:pt x="2043176" y="48006"/>
                    </a:lnTo>
                    <a:lnTo>
                      <a:pt x="2064003" y="26542"/>
                    </a:lnTo>
                    <a:lnTo>
                      <a:pt x="2084070" y="1397"/>
                    </a:lnTo>
                    <a:lnTo>
                      <a:pt x="2095245" y="0"/>
                    </a:lnTo>
                    <a:lnTo>
                      <a:pt x="2106929" y="5842"/>
                    </a:lnTo>
                    <a:lnTo>
                      <a:pt x="2130678" y="32512"/>
                    </a:lnTo>
                    <a:lnTo>
                      <a:pt x="2161158" y="78231"/>
                    </a:lnTo>
                    <a:lnTo>
                      <a:pt x="2166365" y="133604"/>
                    </a:lnTo>
                    <a:lnTo>
                      <a:pt x="2164207" y="178816"/>
                    </a:lnTo>
                    <a:lnTo>
                      <a:pt x="2160396" y="230505"/>
                    </a:lnTo>
                    <a:lnTo>
                      <a:pt x="2147062" y="328803"/>
                    </a:lnTo>
                    <a:lnTo>
                      <a:pt x="2123313" y="421131"/>
                    </a:lnTo>
                    <a:lnTo>
                      <a:pt x="2121789" y="472820"/>
                    </a:lnTo>
                    <a:lnTo>
                      <a:pt x="2124837" y="540131"/>
                    </a:lnTo>
                    <a:lnTo>
                      <a:pt x="2131568" y="615442"/>
                    </a:lnTo>
                    <a:lnTo>
                      <a:pt x="2140458" y="690880"/>
                    </a:lnTo>
                    <a:lnTo>
                      <a:pt x="2151507" y="759587"/>
                    </a:lnTo>
                    <a:lnTo>
                      <a:pt x="2164207" y="814958"/>
                    </a:lnTo>
                    <a:lnTo>
                      <a:pt x="2183510" y="867410"/>
                    </a:lnTo>
                    <a:lnTo>
                      <a:pt x="2175256" y="883793"/>
                    </a:lnTo>
                    <a:lnTo>
                      <a:pt x="2152269" y="897762"/>
                    </a:lnTo>
                    <a:lnTo>
                      <a:pt x="2113660" y="910336"/>
                    </a:lnTo>
                    <a:lnTo>
                      <a:pt x="2058796" y="918463"/>
                    </a:lnTo>
                    <a:lnTo>
                      <a:pt x="1989074" y="924306"/>
                    </a:lnTo>
                    <a:lnTo>
                      <a:pt x="1901444" y="927354"/>
                    </a:lnTo>
                    <a:lnTo>
                      <a:pt x="1797684" y="927988"/>
                    </a:lnTo>
                    <a:lnTo>
                      <a:pt x="1699006" y="924306"/>
                    </a:lnTo>
                    <a:lnTo>
                      <a:pt x="1627758" y="920749"/>
                    </a:lnTo>
                    <a:lnTo>
                      <a:pt x="1580260" y="916305"/>
                    </a:lnTo>
                    <a:lnTo>
                      <a:pt x="1535810" y="907414"/>
                    </a:lnTo>
                    <a:lnTo>
                      <a:pt x="1530603" y="904367"/>
                    </a:lnTo>
                    <a:lnTo>
                      <a:pt x="1530603" y="902207"/>
                    </a:lnTo>
                    <a:lnTo>
                      <a:pt x="1532001" y="902207"/>
                    </a:lnTo>
                    <a:lnTo>
                      <a:pt x="1498600" y="908049"/>
                    </a:lnTo>
                    <a:lnTo>
                      <a:pt x="1463039" y="914781"/>
                    </a:lnTo>
                    <a:lnTo>
                      <a:pt x="1420749" y="923670"/>
                    </a:lnTo>
                    <a:lnTo>
                      <a:pt x="1374013" y="931799"/>
                    </a:lnTo>
                    <a:lnTo>
                      <a:pt x="1327277" y="940562"/>
                    </a:lnTo>
                    <a:lnTo>
                      <a:pt x="1282827" y="947293"/>
                    </a:lnTo>
                    <a:lnTo>
                      <a:pt x="1247139" y="951737"/>
                    </a:lnTo>
                    <a:lnTo>
                      <a:pt x="877696" y="958976"/>
                    </a:lnTo>
                    <a:lnTo>
                      <a:pt x="597281" y="962151"/>
                    </a:lnTo>
                    <a:lnTo>
                      <a:pt x="572008" y="962787"/>
                    </a:lnTo>
                    <a:close/>
                  </a:path>
                </a:pathLst>
              </a:custGeom>
              <a:solidFill>
                <a:srgbClr val="009933"/>
              </a:solidFill>
              <a:ln w="0" cap="flat" cmpd="sng" algn="ctr">
                <a:solidFill>
                  <a:srgbClr val="0099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" name="Полилиния 3"/>
              <p:cNvSpPr/>
              <p:nvPr/>
            </p:nvSpPr>
            <p:spPr>
              <a:xfrm>
                <a:off x="4351337" y="2178061"/>
                <a:ext cx="1558926" cy="2087775"/>
              </a:xfrm>
              <a:custGeom>
                <a:avLst/>
                <a:gdLst/>
                <a:ahLst/>
                <a:cxnLst/>
                <a:rect l="0" t="0" r="0" b="0"/>
                <a:pathLst>
                  <a:path w="1559561" h="2087627">
                    <a:moveTo>
                      <a:pt x="842010" y="42926"/>
                    </a:moveTo>
                    <a:lnTo>
                      <a:pt x="843533" y="52451"/>
                    </a:lnTo>
                    <a:lnTo>
                      <a:pt x="852424" y="71754"/>
                    </a:lnTo>
                    <a:lnTo>
                      <a:pt x="869568" y="99060"/>
                    </a:lnTo>
                    <a:lnTo>
                      <a:pt x="879093" y="119760"/>
                    </a:lnTo>
                    <a:lnTo>
                      <a:pt x="893952" y="183260"/>
                    </a:lnTo>
                    <a:lnTo>
                      <a:pt x="906525" y="246126"/>
                    </a:lnTo>
                    <a:lnTo>
                      <a:pt x="911732" y="243204"/>
                    </a:lnTo>
                    <a:lnTo>
                      <a:pt x="914018" y="239395"/>
                    </a:lnTo>
                    <a:lnTo>
                      <a:pt x="916939" y="236473"/>
                    </a:lnTo>
                    <a:lnTo>
                      <a:pt x="919225" y="232029"/>
                    </a:lnTo>
                    <a:lnTo>
                      <a:pt x="927354" y="229107"/>
                    </a:lnTo>
                    <a:lnTo>
                      <a:pt x="932561" y="231267"/>
                    </a:lnTo>
                    <a:lnTo>
                      <a:pt x="937768" y="240157"/>
                    </a:lnTo>
                    <a:lnTo>
                      <a:pt x="919225" y="382777"/>
                    </a:lnTo>
                    <a:lnTo>
                      <a:pt x="907287" y="392429"/>
                    </a:lnTo>
                    <a:lnTo>
                      <a:pt x="899922" y="410082"/>
                    </a:lnTo>
                    <a:lnTo>
                      <a:pt x="895476" y="432307"/>
                    </a:lnTo>
                    <a:lnTo>
                      <a:pt x="894714" y="457454"/>
                    </a:lnTo>
                    <a:lnTo>
                      <a:pt x="894714" y="507745"/>
                    </a:lnTo>
                    <a:lnTo>
                      <a:pt x="891793" y="545338"/>
                    </a:lnTo>
                    <a:lnTo>
                      <a:pt x="915416" y="559435"/>
                    </a:lnTo>
                    <a:lnTo>
                      <a:pt x="977773" y="574929"/>
                    </a:lnTo>
                    <a:lnTo>
                      <a:pt x="988949" y="580008"/>
                    </a:lnTo>
                    <a:lnTo>
                      <a:pt x="1022350" y="567563"/>
                    </a:lnTo>
                    <a:lnTo>
                      <a:pt x="1049019" y="598551"/>
                    </a:lnTo>
                    <a:lnTo>
                      <a:pt x="1071244" y="614172"/>
                    </a:lnTo>
                    <a:lnTo>
                      <a:pt x="1083944" y="619251"/>
                    </a:lnTo>
                    <a:lnTo>
                      <a:pt x="1096518" y="620776"/>
                    </a:lnTo>
                    <a:lnTo>
                      <a:pt x="1112138" y="618489"/>
                    </a:lnTo>
                    <a:lnTo>
                      <a:pt x="1139570" y="637032"/>
                    </a:lnTo>
                    <a:lnTo>
                      <a:pt x="1146175" y="631825"/>
                    </a:lnTo>
                    <a:lnTo>
                      <a:pt x="1163955" y="626745"/>
                    </a:lnTo>
                    <a:lnTo>
                      <a:pt x="1181862" y="625094"/>
                    </a:lnTo>
                    <a:lnTo>
                      <a:pt x="1191513" y="625855"/>
                    </a:lnTo>
                    <a:lnTo>
                      <a:pt x="1209293" y="629666"/>
                    </a:lnTo>
                    <a:lnTo>
                      <a:pt x="1279017" y="702817"/>
                    </a:lnTo>
                    <a:lnTo>
                      <a:pt x="1286382" y="697610"/>
                    </a:lnTo>
                    <a:lnTo>
                      <a:pt x="1304925" y="679195"/>
                    </a:lnTo>
                    <a:lnTo>
                      <a:pt x="1313180" y="663701"/>
                    </a:lnTo>
                    <a:lnTo>
                      <a:pt x="1319022" y="648080"/>
                    </a:lnTo>
                    <a:lnTo>
                      <a:pt x="1315466" y="613410"/>
                    </a:lnTo>
                    <a:lnTo>
                      <a:pt x="1320545" y="610361"/>
                    </a:lnTo>
                    <a:lnTo>
                      <a:pt x="1332483" y="611123"/>
                    </a:lnTo>
                    <a:lnTo>
                      <a:pt x="1359916" y="622300"/>
                    </a:lnTo>
                    <a:lnTo>
                      <a:pt x="1364361" y="618489"/>
                    </a:lnTo>
                    <a:lnTo>
                      <a:pt x="1365757" y="614807"/>
                    </a:lnTo>
                    <a:lnTo>
                      <a:pt x="1360677" y="600075"/>
                    </a:lnTo>
                    <a:lnTo>
                      <a:pt x="1360677" y="594867"/>
                    </a:lnTo>
                    <a:lnTo>
                      <a:pt x="1363599" y="590423"/>
                    </a:lnTo>
                    <a:lnTo>
                      <a:pt x="1371092" y="587501"/>
                    </a:lnTo>
                    <a:lnTo>
                      <a:pt x="1379219" y="585977"/>
                    </a:lnTo>
                    <a:lnTo>
                      <a:pt x="1385062" y="589788"/>
                    </a:lnTo>
                    <a:lnTo>
                      <a:pt x="1395475" y="609726"/>
                    </a:lnTo>
                    <a:lnTo>
                      <a:pt x="1399920" y="615695"/>
                    </a:lnTo>
                    <a:lnTo>
                      <a:pt x="1406651" y="617854"/>
                    </a:lnTo>
                    <a:lnTo>
                      <a:pt x="1416304" y="616966"/>
                    </a:lnTo>
                    <a:lnTo>
                      <a:pt x="1426718" y="620141"/>
                    </a:lnTo>
                    <a:lnTo>
                      <a:pt x="1431162" y="625094"/>
                    </a:lnTo>
                    <a:lnTo>
                      <a:pt x="1429638" y="629666"/>
                    </a:lnTo>
                    <a:lnTo>
                      <a:pt x="1421383" y="640714"/>
                    </a:lnTo>
                    <a:lnTo>
                      <a:pt x="1419987" y="646683"/>
                    </a:lnTo>
                    <a:lnTo>
                      <a:pt x="1422907" y="651764"/>
                    </a:lnTo>
                    <a:lnTo>
                      <a:pt x="1433322" y="656970"/>
                    </a:lnTo>
                    <a:lnTo>
                      <a:pt x="1417700" y="669544"/>
                    </a:lnTo>
                    <a:lnTo>
                      <a:pt x="1397762" y="700532"/>
                    </a:lnTo>
                    <a:lnTo>
                      <a:pt x="1388110" y="736726"/>
                    </a:lnTo>
                    <a:lnTo>
                      <a:pt x="1388110" y="755904"/>
                    </a:lnTo>
                    <a:lnTo>
                      <a:pt x="1394841" y="793623"/>
                    </a:lnTo>
                    <a:lnTo>
                      <a:pt x="1392555" y="815848"/>
                    </a:lnTo>
                    <a:lnTo>
                      <a:pt x="1413256" y="852042"/>
                    </a:lnTo>
                    <a:lnTo>
                      <a:pt x="1446022" y="914780"/>
                    </a:lnTo>
                    <a:lnTo>
                      <a:pt x="1453387" y="916432"/>
                    </a:lnTo>
                    <a:lnTo>
                      <a:pt x="1465961" y="916432"/>
                    </a:lnTo>
                    <a:lnTo>
                      <a:pt x="1470406" y="917067"/>
                    </a:lnTo>
                    <a:lnTo>
                      <a:pt x="1474216" y="918591"/>
                    </a:lnTo>
                    <a:lnTo>
                      <a:pt x="1478533" y="921511"/>
                    </a:lnTo>
                    <a:lnTo>
                      <a:pt x="1461516" y="930401"/>
                    </a:lnTo>
                    <a:lnTo>
                      <a:pt x="1453387" y="942975"/>
                    </a:lnTo>
                    <a:lnTo>
                      <a:pt x="1451101" y="956945"/>
                    </a:lnTo>
                    <a:lnTo>
                      <a:pt x="1454150" y="973327"/>
                    </a:lnTo>
                    <a:lnTo>
                      <a:pt x="1464437" y="1005839"/>
                    </a:lnTo>
                    <a:lnTo>
                      <a:pt x="1471930" y="1036827"/>
                    </a:lnTo>
                    <a:lnTo>
                      <a:pt x="1471930" y="1045591"/>
                    </a:lnTo>
                    <a:lnTo>
                      <a:pt x="1475612" y="1064895"/>
                    </a:lnTo>
                    <a:lnTo>
                      <a:pt x="1495679" y="1109979"/>
                    </a:lnTo>
                    <a:lnTo>
                      <a:pt x="1482979" y="1126235"/>
                    </a:lnTo>
                    <a:lnTo>
                      <a:pt x="1480057" y="1132840"/>
                    </a:lnTo>
                    <a:lnTo>
                      <a:pt x="1476375" y="1138046"/>
                    </a:lnTo>
                    <a:lnTo>
                      <a:pt x="1473326" y="1143889"/>
                    </a:lnTo>
                    <a:lnTo>
                      <a:pt x="1469770" y="1155827"/>
                    </a:lnTo>
                    <a:lnTo>
                      <a:pt x="1474850" y="1174241"/>
                    </a:lnTo>
                    <a:lnTo>
                      <a:pt x="1483741" y="1192784"/>
                    </a:lnTo>
                    <a:lnTo>
                      <a:pt x="1524507" y="1263650"/>
                    </a:lnTo>
                    <a:lnTo>
                      <a:pt x="1535683" y="1303654"/>
                    </a:lnTo>
                    <a:lnTo>
                      <a:pt x="1559560" y="1334642"/>
                    </a:lnTo>
                    <a:lnTo>
                      <a:pt x="1555750" y="1353820"/>
                    </a:lnTo>
                    <a:lnTo>
                      <a:pt x="1548256" y="1372996"/>
                    </a:lnTo>
                    <a:lnTo>
                      <a:pt x="1528318" y="1407795"/>
                    </a:lnTo>
                    <a:lnTo>
                      <a:pt x="1528318" y="1418844"/>
                    </a:lnTo>
                    <a:lnTo>
                      <a:pt x="1497202" y="1454403"/>
                    </a:lnTo>
                    <a:lnTo>
                      <a:pt x="1462277" y="1483867"/>
                    </a:lnTo>
                    <a:lnTo>
                      <a:pt x="1419987" y="1502283"/>
                    </a:lnTo>
                    <a:lnTo>
                      <a:pt x="1397762" y="1505330"/>
                    </a:lnTo>
                    <a:lnTo>
                      <a:pt x="1355470" y="1501647"/>
                    </a:lnTo>
                    <a:lnTo>
                      <a:pt x="1322069" y="1489709"/>
                    </a:lnTo>
                    <a:lnTo>
                      <a:pt x="1291717" y="1472057"/>
                    </a:lnTo>
                    <a:lnTo>
                      <a:pt x="1251585" y="1437259"/>
                    </a:lnTo>
                    <a:lnTo>
                      <a:pt x="1212976" y="1438783"/>
                    </a:lnTo>
                    <a:lnTo>
                      <a:pt x="1212976" y="1446148"/>
                    </a:lnTo>
                    <a:lnTo>
                      <a:pt x="1215136" y="1454403"/>
                    </a:lnTo>
                    <a:lnTo>
                      <a:pt x="1218945" y="1461642"/>
                    </a:lnTo>
                    <a:lnTo>
                      <a:pt x="1224152" y="1468373"/>
                    </a:lnTo>
                    <a:lnTo>
                      <a:pt x="1231518" y="1468373"/>
                    </a:lnTo>
                    <a:lnTo>
                      <a:pt x="1227836" y="1477136"/>
                    </a:lnTo>
                    <a:lnTo>
                      <a:pt x="1235201" y="1486027"/>
                    </a:lnTo>
                    <a:lnTo>
                      <a:pt x="1264157" y="1548891"/>
                    </a:lnTo>
                    <a:lnTo>
                      <a:pt x="1271524" y="1559178"/>
                    </a:lnTo>
                    <a:lnTo>
                      <a:pt x="1279779" y="1557782"/>
                    </a:lnTo>
                    <a:lnTo>
                      <a:pt x="1284986" y="1555496"/>
                    </a:lnTo>
                    <a:lnTo>
                      <a:pt x="1290827" y="1554860"/>
                    </a:lnTo>
                    <a:lnTo>
                      <a:pt x="1295273" y="1553336"/>
                    </a:lnTo>
                    <a:lnTo>
                      <a:pt x="1300606" y="1554098"/>
                    </a:lnTo>
                    <a:lnTo>
                      <a:pt x="1304925" y="1556384"/>
                    </a:lnTo>
                    <a:lnTo>
                      <a:pt x="1313180" y="1564385"/>
                    </a:lnTo>
                    <a:lnTo>
                      <a:pt x="1313814" y="1568069"/>
                    </a:lnTo>
                    <a:lnTo>
                      <a:pt x="1312418" y="1576323"/>
                    </a:lnTo>
                    <a:lnTo>
                      <a:pt x="1311020" y="1580007"/>
                    </a:lnTo>
                    <a:lnTo>
                      <a:pt x="1311656" y="1583563"/>
                    </a:lnTo>
                    <a:lnTo>
                      <a:pt x="1313180" y="1586610"/>
                    </a:lnTo>
                    <a:lnTo>
                      <a:pt x="1317625" y="1590294"/>
                    </a:lnTo>
                    <a:lnTo>
                      <a:pt x="1313180" y="1630934"/>
                    </a:lnTo>
                    <a:lnTo>
                      <a:pt x="1313180" y="1689989"/>
                    </a:lnTo>
                    <a:lnTo>
                      <a:pt x="1315466" y="1753615"/>
                    </a:lnTo>
                    <a:lnTo>
                      <a:pt x="1319783" y="1769109"/>
                    </a:lnTo>
                    <a:lnTo>
                      <a:pt x="1331722" y="1823084"/>
                    </a:lnTo>
                    <a:lnTo>
                      <a:pt x="1341374" y="1895475"/>
                    </a:lnTo>
                    <a:lnTo>
                      <a:pt x="1346454" y="1896998"/>
                    </a:lnTo>
                    <a:lnTo>
                      <a:pt x="1349501" y="1900682"/>
                    </a:lnTo>
                    <a:lnTo>
                      <a:pt x="1349501" y="1904365"/>
                    </a:lnTo>
                    <a:lnTo>
                      <a:pt x="1350263" y="1908809"/>
                    </a:lnTo>
                    <a:lnTo>
                      <a:pt x="1345818" y="1908047"/>
                    </a:lnTo>
                    <a:lnTo>
                      <a:pt x="1343532" y="1908809"/>
                    </a:lnTo>
                    <a:lnTo>
                      <a:pt x="1341374" y="1911096"/>
                    </a:lnTo>
                    <a:lnTo>
                      <a:pt x="1339087" y="1931670"/>
                    </a:lnTo>
                    <a:lnTo>
                      <a:pt x="1343532" y="1943480"/>
                    </a:lnTo>
                    <a:lnTo>
                      <a:pt x="1341374" y="1950846"/>
                    </a:lnTo>
                    <a:lnTo>
                      <a:pt x="1334643" y="1954657"/>
                    </a:lnTo>
                    <a:lnTo>
                      <a:pt x="1330325" y="1954657"/>
                    </a:lnTo>
                    <a:lnTo>
                      <a:pt x="1324991" y="1948688"/>
                    </a:lnTo>
                    <a:lnTo>
                      <a:pt x="1263395" y="1958340"/>
                    </a:lnTo>
                    <a:lnTo>
                      <a:pt x="1204849" y="1973834"/>
                    </a:lnTo>
                    <a:lnTo>
                      <a:pt x="1147699" y="1992248"/>
                    </a:lnTo>
                    <a:lnTo>
                      <a:pt x="1092073" y="2012950"/>
                    </a:lnTo>
                    <a:lnTo>
                      <a:pt x="1083182" y="2018157"/>
                    </a:lnTo>
                    <a:lnTo>
                      <a:pt x="1078737" y="2019680"/>
                    </a:lnTo>
                    <a:lnTo>
                      <a:pt x="1075055" y="2021840"/>
                    </a:lnTo>
                    <a:lnTo>
                      <a:pt x="1070482" y="2023364"/>
                    </a:lnTo>
                    <a:lnTo>
                      <a:pt x="1063117" y="2028571"/>
                    </a:lnTo>
                    <a:lnTo>
                      <a:pt x="1060831" y="2033015"/>
                    </a:lnTo>
                    <a:lnTo>
                      <a:pt x="1052702" y="2029205"/>
                    </a:lnTo>
                    <a:lnTo>
                      <a:pt x="1046099" y="2029205"/>
                    </a:lnTo>
                    <a:lnTo>
                      <a:pt x="1040130" y="2032127"/>
                    </a:lnTo>
                    <a:lnTo>
                      <a:pt x="1035685" y="2036571"/>
                    </a:lnTo>
                    <a:lnTo>
                      <a:pt x="1024508" y="2043176"/>
                    </a:lnTo>
                    <a:lnTo>
                      <a:pt x="1017905" y="2044065"/>
                    </a:lnTo>
                    <a:lnTo>
                      <a:pt x="1011174" y="2041905"/>
                    </a:lnTo>
                    <a:lnTo>
                      <a:pt x="968882" y="2062479"/>
                    </a:lnTo>
                    <a:lnTo>
                      <a:pt x="925194" y="2075053"/>
                    </a:lnTo>
                    <a:lnTo>
                      <a:pt x="921385" y="2077211"/>
                    </a:lnTo>
                    <a:lnTo>
                      <a:pt x="918463" y="2081657"/>
                    </a:lnTo>
                    <a:lnTo>
                      <a:pt x="914018" y="2084704"/>
                    </a:lnTo>
                    <a:lnTo>
                      <a:pt x="908050" y="2083942"/>
                    </a:lnTo>
                    <a:lnTo>
                      <a:pt x="904367" y="2078863"/>
                    </a:lnTo>
                    <a:lnTo>
                      <a:pt x="888873" y="2085466"/>
                    </a:lnTo>
                    <a:lnTo>
                      <a:pt x="874649" y="2087626"/>
                    </a:lnTo>
                    <a:lnTo>
                      <a:pt x="847979" y="2078863"/>
                    </a:lnTo>
                    <a:lnTo>
                      <a:pt x="821943" y="2061845"/>
                    </a:lnTo>
                    <a:lnTo>
                      <a:pt x="796798" y="2049145"/>
                    </a:lnTo>
                    <a:lnTo>
                      <a:pt x="746379" y="2043176"/>
                    </a:lnTo>
                    <a:lnTo>
                      <a:pt x="698118" y="2043176"/>
                    </a:lnTo>
                    <a:lnTo>
                      <a:pt x="650620" y="2046223"/>
                    </a:lnTo>
                    <a:lnTo>
                      <a:pt x="603885" y="2050669"/>
                    </a:lnTo>
                    <a:lnTo>
                      <a:pt x="555625" y="2052954"/>
                    </a:lnTo>
                    <a:lnTo>
                      <a:pt x="508126" y="2053590"/>
                    </a:lnTo>
                    <a:lnTo>
                      <a:pt x="459993" y="2048509"/>
                    </a:lnTo>
                    <a:lnTo>
                      <a:pt x="410972" y="2036571"/>
                    </a:lnTo>
                    <a:lnTo>
                      <a:pt x="373887" y="2024760"/>
                    </a:lnTo>
                    <a:lnTo>
                      <a:pt x="364998" y="2020315"/>
                    </a:lnTo>
                    <a:lnTo>
                      <a:pt x="359029" y="2014473"/>
                    </a:lnTo>
                    <a:lnTo>
                      <a:pt x="356107" y="2007108"/>
                    </a:lnTo>
                    <a:lnTo>
                      <a:pt x="358267" y="1998217"/>
                    </a:lnTo>
                    <a:lnTo>
                      <a:pt x="358267" y="1916176"/>
                    </a:lnTo>
                    <a:lnTo>
                      <a:pt x="356107" y="1876297"/>
                    </a:lnTo>
                    <a:lnTo>
                      <a:pt x="354583" y="1836292"/>
                    </a:lnTo>
                    <a:lnTo>
                      <a:pt x="347218" y="1754378"/>
                    </a:lnTo>
                    <a:lnTo>
                      <a:pt x="342011" y="1712976"/>
                    </a:lnTo>
                    <a:lnTo>
                      <a:pt x="337438" y="1670811"/>
                    </a:lnTo>
                    <a:lnTo>
                      <a:pt x="333120" y="1612519"/>
                    </a:lnTo>
                    <a:lnTo>
                      <a:pt x="335280" y="1590294"/>
                    </a:lnTo>
                    <a:lnTo>
                      <a:pt x="339725" y="1580007"/>
                    </a:lnTo>
                    <a:lnTo>
                      <a:pt x="337438" y="1570354"/>
                    </a:lnTo>
                    <a:lnTo>
                      <a:pt x="342773" y="1557020"/>
                    </a:lnTo>
                    <a:lnTo>
                      <a:pt x="361314" y="1539366"/>
                    </a:lnTo>
                    <a:lnTo>
                      <a:pt x="370967" y="1526666"/>
                    </a:lnTo>
                    <a:lnTo>
                      <a:pt x="368681" y="1508252"/>
                    </a:lnTo>
                    <a:lnTo>
                      <a:pt x="374650" y="1475740"/>
                    </a:lnTo>
                    <a:lnTo>
                      <a:pt x="380492" y="1461008"/>
                    </a:lnTo>
                    <a:lnTo>
                      <a:pt x="385825" y="1430020"/>
                    </a:lnTo>
                    <a:lnTo>
                      <a:pt x="382777" y="1413002"/>
                    </a:lnTo>
                    <a:lnTo>
                      <a:pt x="374650" y="1396619"/>
                    </a:lnTo>
                    <a:lnTo>
                      <a:pt x="379094" y="1391539"/>
                    </a:lnTo>
                    <a:lnTo>
                      <a:pt x="381381" y="1387094"/>
                    </a:lnTo>
                    <a:lnTo>
                      <a:pt x="382016" y="1375283"/>
                    </a:lnTo>
                    <a:lnTo>
                      <a:pt x="379856" y="1368552"/>
                    </a:lnTo>
                    <a:lnTo>
                      <a:pt x="376047" y="1351660"/>
                    </a:lnTo>
                    <a:lnTo>
                      <a:pt x="368045" y="1349375"/>
                    </a:lnTo>
                    <a:lnTo>
                      <a:pt x="353822" y="1351660"/>
                    </a:lnTo>
                    <a:lnTo>
                      <a:pt x="340487" y="1359027"/>
                    </a:lnTo>
                    <a:lnTo>
                      <a:pt x="329437" y="1370838"/>
                    </a:lnTo>
                    <a:lnTo>
                      <a:pt x="299719" y="1426209"/>
                    </a:lnTo>
                    <a:lnTo>
                      <a:pt x="261874" y="1467611"/>
                    </a:lnTo>
                    <a:lnTo>
                      <a:pt x="215137" y="1499489"/>
                    </a:lnTo>
                    <a:lnTo>
                      <a:pt x="165481" y="1519428"/>
                    </a:lnTo>
                    <a:lnTo>
                      <a:pt x="131952" y="1517141"/>
                    </a:lnTo>
                    <a:lnTo>
                      <a:pt x="100837" y="1510538"/>
                    </a:lnTo>
                    <a:lnTo>
                      <a:pt x="85343" y="1503934"/>
                    </a:lnTo>
                    <a:lnTo>
                      <a:pt x="72643" y="1494916"/>
                    </a:lnTo>
                    <a:lnTo>
                      <a:pt x="61594" y="1481582"/>
                    </a:lnTo>
                    <a:lnTo>
                      <a:pt x="53467" y="1466088"/>
                    </a:lnTo>
                    <a:lnTo>
                      <a:pt x="40005" y="1457197"/>
                    </a:lnTo>
                    <a:lnTo>
                      <a:pt x="29718" y="1446910"/>
                    </a:lnTo>
                    <a:lnTo>
                      <a:pt x="15620" y="1421891"/>
                    </a:lnTo>
                    <a:lnTo>
                      <a:pt x="0" y="1364107"/>
                    </a:lnTo>
                    <a:lnTo>
                      <a:pt x="11175" y="1325753"/>
                    </a:lnTo>
                    <a:lnTo>
                      <a:pt x="8889" y="1305814"/>
                    </a:lnTo>
                    <a:lnTo>
                      <a:pt x="11175" y="1269491"/>
                    </a:lnTo>
                    <a:lnTo>
                      <a:pt x="20700" y="1234185"/>
                    </a:lnTo>
                    <a:lnTo>
                      <a:pt x="37845" y="1202309"/>
                    </a:lnTo>
                    <a:lnTo>
                      <a:pt x="49656" y="1188339"/>
                    </a:lnTo>
                    <a:lnTo>
                      <a:pt x="38607" y="1163192"/>
                    </a:lnTo>
                    <a:lnTo>
                      <a:pt x="36322" y="1140333"/>
                    </a:lnTo>
                    <a:lnTo>
                      <a:pt x="41529" y="1117346"/>
                    </a:lnTo>
                    <a:lnTo>
                      <a:pt x="63754" y="1073658"/>
                    </a:lnTo>
                    <a:lnTo>
                      <a:pt x="90550" y="1029461"/>
                    </a:lnTo>
                    <a:lnTo>
                      <a:pt x="114935" y="973963"/>
                    </a:lnTo>
                    <a:lnTo>
                      <a:pt x="186181" y="843152"/>
                    </a:lnTo>
                    <a:lnTo>
                      <a:pt x="204724" y="810641"/>
                    </a:lnTo>
                    <a:lnTo>
                      <a:pt x="221106" y="776732"/>
                    </a:lnTo>
                    <a:lnTo>
                      <a:pt x="236600" y="742695"/>
                    </a:lnTo>
                    <a:lnTo>
                      <a:pt x="275970" y="690245"/>
                    </a:lnTo>
                    <a:lnTo>
                      <a:pt x="310133" y="662177"/>
                    </a:lnTo>
                    <a:lnTo>
                      <a:pt x="330073" y="652652"/>
                    </a:lnTo>
                    <a:lnTo>
                      <a:pt x="351662" y="647319"/>
                    </a:lnTo>
                    <a:lnTo>
                      <a:pt x="376047" y="648080"/>
                    </a:lnTo>
                    <a:lnTo>
                      <a:pt x="376808" y="643635"/>
                    </a:lnTo>
                    <a:lnTo>
                      <a:pt x="379094" y="641476"/>
                    </a:lnTo>
                    <a:lnTo>
                      <a:pt x="381381" y="640714"/>
                    </a:lnTo>
                    <a:lnTo>
                      <a:pt x="390906" y="645160"/>
                    </a:lnTo>
                    <a:lnTo>
                      <a:pt x="396875" y="645922"/>
                    </a:lnTo>
                    <a:lnTo>
                      <a:pt x="402081" y="637794"/>
                    </a:lnTo>
                    <a:lnTo>
                      <a:pt x="428117" y="609726"/>
                    </a:lnTo>
                    <a:lnTo>
                      <a:pt x="443611" y="600075"/>
                    </a:lnTo>
                    <a:lnTo>
                      <a:pt x="453262" y="598551"/>
                    </a:lnTo>
                    <a:lnTo>
                      <a:pt x="457707" y="599313"/>
                    </a:lnTo>
                    <a:lnTo>
                      <a:pt x="460756" y="601598"/>
                    </a:lnTo>
                    <a:lnTo>
                      <a:pt x="465836" y="609726"/>
                    </a:lnTo>
                    <a:lnTo>
                      <a:pt x="467360" y="613410"/>
                    </a:lnTo>
                    <a:lnTo>
                      <a:pt x="471805" y="620776"/>
                    </a:lnTo>
                    <a:lnTo>
                      <a:pt x="477012" y="623697"/>
                    </a:lnTo>
                    <a:lnTo>
                      <a:pt x="480694" y="616330"/>
                    </a:lnTo>
                    <a:lnTo>
                      <a:pt x="503681" y="588898"/>
                    </a:lnTo>
                    <a:lnTo>
                      <a:pt x="519302" y="580898"/>
                    </a:lnTo>
                    <a:lnTo>
                      <a:pt x="528955" y="580008"/>
                    </a:lnTo>
                    <a:lnTo>
                      <a:pt x="533400" y="574929"/>
                    </a:lnTo>
                    <a:lnTo>
                      <a:pt x="545211" y="569848"/>
                    </a:lnTo>
                    <a:lnTo>
                      <a:pt x="551942" y="568325"/>
                    </a:lnTo>
                    <a:lnTo>
                      <a:pt x="557149" y="565404"/>
                    </a:lnTo>
                    <a:lnTo>
                      <a:pt x="563118" y="563117"/>
                    </a:lnTo>
                    <a:lnTo>
                      <a:pt x="574167" y="554227"/>
                    </a:lnTo>
                    <a:lnTo>
                      <a:pt x="549020" y="511429"/>
                    </a:lnTo>
                    <a:lnTo>
                      <a:pt x="519302" y="435991"/>
                    </a:lnTo>
                    <a:lnTo>
                      <a:pt x="511048" y="431545"/>
                    </a:lnTo>
                    <a:lnTo>
                      <a:pt x="505968" y="426466"/>
                    </a:lnTo>
                    <a:lnTo>
                      <a:pt x="502285" y="418973"/>
                    </a:lnTo>
                    <a:lnTo>
                      <a:pt x="494030" y="388747"/>
                    </a:lnTo>
                    <a:lnTo>
                      <a:pt x="482218" y="373126"/>
                    </a:lnTo>
                    <a:lnTo>
                      <a:pt x="462152" y="343661"/>
                    </a:lnTo>
                    <a:lnTo>
                      <a:pt x="452500" y="322198"/>
                    </a:lnTo>
                    <a:lnTo>
                      <a:pt x="448056" y="298576"/>
                    </a:lnTo>
                    <a:lnTo>
                      <a:pt x="449580" y="294132"/>
                    </a:lnTo>
                    <a:lnTo>
                      <a:pt x="455422" y="288163"/>
                    </a:lnTo>
                    <a:lnTo>
                      <a:pt x="459993" y="287527"/>
                    </a:lnTo>
                    <a:lnTo>
                      <a:pt x="463676" y="286004"/>
                    </a:lnTo>
                    <a:lnTo>
                      <a:pt x="472567" y="287527"/>
                    </a:lnTo>
                    <a:lnTo>
                      <a:pt x="477012" y="289686"/>
                    </a:lnTo>
                    <a:lnTo>
                      <a:pt x="484505" y="294767"/>
                    </a:lnTo>
                    <a:lnTo>
                      <a:pt x="487425" y="288163"/>
                    </a:lnTo>
                    <a:lnTo>
                      <a:pt x="485901" y="282320"/>
                    </a:lnTo>
                    <a:lnTo>
                      <a:pt x="482981" y="275717"/>
                    </a:lnTo>
                    <a:lnTo>
                      <a:pt x="482981" y="269748"/>
                    </a:lnTo>
                    <a:lnTo>
                      <a:pt x="479298" y="246126"/>
                    </a:lnTo>
                    <a:lnTo>
                      <a:pt x="473329" y="199644"/>
                    </a:lnTo>
                    <a:lnTo>
                      <a:pt x="473329" y="155194"/>
                    </a:lnTo>
                    <a:lnTo>
                      <a:pt x="477774" y="133730"/>
                    </a:lnTo>
                    <a:lnTo>
                      <a:pt x="486663" y="112395"/>
                    </a:lnTo>
                    <a:lnTo>
                      <a:pt x="500761" y="92329"/>
                    </a:lnTo>
                    <a:lnTo>
                      <a:pt x="498475" y="85725"/>
                    </a:lnTo>
                    <a:lnTo>
                      <a:pt x="499237" y="82042"/>
                    </a:lnTo>
                    <a:lnTo>
                      <a:pt x="502285" y="79120"/>
                    </a:lnTo>
                    <a:lnTo>
                      <a:pt x="511937" y="74548"/>
                    </a:lnTo>
                    <a:lnTo>
                      <a:pt x="517779" y="73151"/>
                    </a:lnTo>
                    <a:lnTo>
                      <a:pt x="526795" y="66548"/>
                    </a:lnTo>
                    <a:lnTo>
                      <a:pt x="563880" y="43560"/>
                    </a:lnTo>
                    <a:lnTo>
                      <a:pt x="621664" y="11048"/>
                    </a:lnTo>
                    <a:lnTo>
                      <a:pt x="663956" y="0"/>
                    </a:lnTo>
                    <a:lnTo>
                      <a:pt x="688467" y="761"/>
                    </a:lnTo>
                    <a:lnTo>
                      <a:pt x="750062" y="5079"/>
                    </a:lnTo>
                    <a:lnTo>
                      <a:pt x="807847" y="2070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" name="Полилиния 4"/>
              <p:cNvSpPr/>
              <p:nvPr/>
            </p:nvSpPr>
            <p:spPr>
              <a:xfrm>
                <a:off x="4902200" y="2189175"/>
                <a:ext cx="265112" cy="55568"/>
              </a:xfrm>
              <a:custGeom>
                <a:avLst/>
                <a:gdLst/>
                <a:ahLst/>
                <a:cxnLst/>
                <a:rect l="0" t="0" r="0" b="0"/>
                <a:pathLst>
                  <a:path w="266446" h="54739">
                    <a:moveTo>
                      <a:pt x="266445" y="25782"/>
                    </a:moveTo>
                    <a:lnTo>
                      <a:pt x="246380" y="23622"/>
                    </a:lnTo>
                    <a:lnTo>
                      <a:pt x="227838" y="25782"/>
                    </a:lnTo>
                    <a:lnTo>
                      <a:pt x="174370" y="41403"/>
                    </a:lnTo>
                    <a:lnTo>
                      <a:pt x="140207" y="46610"/>
                    </a:lnTo>
                    <a:lnTo>
                      <a:pt x="123189" y="43562"/>
                    </a:lnTo>
                    <a:lnTo>
                      <a:pt x="108331" y="51054"/>
                    </a:lnTo>
                    <a:lnTo>
                      <a:pt x="93471" y="54738"/>
                    </a:lnTo>
                    <a:lnTo>
                      <a:pt x="77977" y="53975"/>
                    </a:lnTo>
                    <a:lnTo>
                      <a:pt x="46863" y="48895"/>
                    </a:lnTo>
                    <a:lnTo>
                      <a:pt x="15620" y="48007"/>
                    </a:lnTo>
                    <a:lnTo>
                      <a:pt x="0" y="53341"/>
                    </a:lnTo>
                    <a:lnTo>
                      <a:pt x="25273" y="34037"/>
                    </a:lnTo>
                    <a:lnTo>
                      <a:pt x="89026" y="8129"/>
                    </a:lnTo>
                    <a:lnTo>
                      <a:pt x="124713" y="2160"/>
                    </a:lnTo>
                    <a:lnTo>
                      <a:pt x="161036" y="0"/>
                    </a:lnTo>
                    <a:lnTo>
                      <a:pt x="197357" y="3048"/>
                    </a:lnTo>
                    <a:lnTo>
                      <a:pt x="233044" y="11812"/>
                    </a:lnTo>
                    <a:close/>
                  </a:path>
                </a:pathLst>
              </a:custGeom>
              <a:solidFill>
                <a:srgbClr val="33CC66"/>
              </a:solidFill>
              <a:ln w="0" cap="flat" cmpd="sng" algn="ctr">
                <a:solidFill>
                  <a:srgbClr val="33CC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>
                <a:off x="4833937" y="2228866"/>
                <a:ext cx="331788" cy="196870"/>
              </a:xfrm>
              <a:custGeom>
                <a:avLst/>
                <a:gdLst/>
                <a:ahLst/>
                <a:cxnLst/>
                <a:rect l="0" t="0" r="0" b="0"/>
                <a:pathLst>
                  <a:path w="331597" h="196597">
                    <a:moveTo>
                      <a:pt x="331596" y="11810"/>
                    </a:moveTo>
                    <a:lnTo>
                      <a:pt x="327151" y="15494"/>
                    </a:lnTo>
                    <a:lnTo>
                      <a:pt x="322706" y="16891"/>
                    </a:lnTo>
                    <a:lnTo>
                      <a:pt x="318262" y="16891"/>
                    </a:lnTo>
                    <a:lnTo>
                      <a:pt x="313817" y="19176"/>
                    </a:lnTo>
                    <a:lnTo>
                      <a:pt x="306324" y="24384"/>
                    </a:lnTo>
                    <a:lnTo>
                      <a:pt x="275208" y="54610"/>
                    </a:lnTo>
                    <a:lnTo>
                      <a:pt x="260350" y="65023"/>
                    </a:lnTo>
                    <a:lnTo>
                      <a:pt x="262636" y="57657"/>
                    </a:lnTo>
                    <a:lnTo>
                      <a:pt x="275970" y="42163"/>
                    </a:lnTo>
                    <a:lnTo>
                      <a:pt x="279654" y="36194"/>
                    </a:lnTo>
                    <a:lnTo>
                      <a:pt x="284099" y="30988"/>
                    </a:lnTo>
                    <a:lnTo>
                      <a:pt x="289306" y="19176"/>
                    </a:lnTo>
                    <a:lnTo>
                      <a:pt x="280416" y="19176"/>
                    </a:lnTo>
                    <a:lnTo>
                      <a:pt x="266319" y="26543"/>
                    </a:lnTo>
                    <a:lnTo>
                      <a:pt x="246252" y="45719"/>
                    </a:lnTo>
                    <a:lnTo>
                      <a:pt x="230758" y="56134"/>
                    </a:lnTo>
                    <a:lnTo>
                      <a:pt x="224027" y="58293"/>
                    </a:lnTo>
                    <a:lnTo>
                      <a:pt x="211455" y="67182"/>
                    </a:lnTo>
                    <a:lnTo>
                      <a:pt x="205486" y="73151"/>
                    </a:lnTo>
                    <a:lnTo>
                      <a:pt x="198755" y="77597"/>
                    </a:lnTo>
                    <a:lnTo>
                      <a:pt x="189230" y="88646"/>
                    </a:lnTo>
                    <a:lnTo>
                      <a:pt x="185419" y="94615"/>
                    </a:lnTo>
                    <a:lnTo>
                      <a:pt x="187706" y="98932"/>
                    </a:lnTo>
                    <a:lnTo>
                      <a:pt x="193675" y="100456"/>
                    </a:lnTo>
                    <a:lnTo>
                      <a:pt x="205486" y="98297"/>
                    </a:lnTo>
                    <a:lnTo>
                      <a:pt x="217424" y="88646"/>
                    </a:lnTo>
                    <a:lnTo>
                      <a:pt x="219582" y="84835"/>
                    </a:lnTo>
                    <a:lnTo>
                      <a:pt x="216535" y="81279"/>
                    </a:lnTo>
                    <a:lnTo>
                      <a:pt x="220344" y="75310"/>
                    </a:lnTo>
                    <a:lnTo>
                      <a:pt x="231394" y="67944"/>
                    </a:lnTo>
                    <a:lnTo>
                      <a:pt x="239649" y="64262"/>
                    </a:lnTo>
                    <a:lnTo>
                      <a:pt x="244094" y="63500"/>
                    </a:lnTo>
                    <a:lnTo>
                      <a:pt x="240283" y="72390"/>
                    </a:lnTo>
                    <a:lnTo>
                      <a:pt x="240283" y="77597"/>
                    </a:lnTo>
                    <a:lnTo>
                      <a:pt x="239649" y="82041"/>
                    </a:lnTo>
                    <a:lnTo>
                      <a:pt x="240283" y="86360"/>
                    </a:lnTo>
                    <a:lnTo>
                      <a:pt x="241807" y="90804"/>
                    </a:lnTo>
                    <a:lnTo>
                      <a:pt x="245491" y="96012"/>
                    </a:lnTo>
                    <a:lnTo>
                      <a:pt x="260350" y="88646"/>
                    </a:lnTo>
                    <a:lnTo>
                      <a:pt x="252983" y="98297"/>
                    </a:lnTo>
                    <a:lnTo>
                      <a:pt x="258191" y="101981"/>
                    </a:lnTo>
                    <a:lnTo>
                      <a:pt x="265556" y="103378"/>
                    </a:lnTo>
                    <a:lnTo>
                      <a:pt x="269239" y="98297"/>
                    </a:lnTo>
                    <a:lnTo>
                      <a:pt x="277494" y="89281"/>
                    </a:lnTo>
                    <a:lnTo>
                      <a:pt x="284099" y="88646"/>
                    </a:lnTo>
                    <a:lnTo>
                      <a:pt x="295275" y="108585"/>
                    </a:lnTo>
                    <a:lnTo>
                      <a:pt x="297433" y="107188"/>
                    </a:lnTo>
                    <a:lnTo>
                      <a:pt x="302641" y="101981"/>
                    </a:lnTo>
                    <a:lnTo>
                      <a:pt x="307848" y="103378"/>
                    </a:lnTo>
                    <a:lnTo>
                      <a:pt x="308610" y="107188"/>
                    </a:lnTo>
                    <a:lnTo>
                      <a:pt x="308610" y="110744"/>
                    </a:lnTo>
                    <a:lnTo>
                      <a:pt x="303402" y="116713"/>
                    </a:lnTo>
                    <a:lnTo>
                      <a:pt x="300481" y="118872"/>
                    </a:lnTo>
                    <a:lnTo>
                      <a:pt x="298195" y="121793"/>
                    </a:lnTo>
                    <a:lnTo>
                      <a:pt x="297433" y="124841"/>
                    </a:lnTo>
                    <a:lnTo>
                      <a:pt x="298957" y="129285"/>
                    </a:lnTo>
                    <a:lnTo>
                      <a:pt x="272287" y="118872"/>
                    </a:lnTo>
                    <a:lnTo>
                      <a:pt x="246252" y="115188"/>
                    </a:lnTo>
                    <a:lnTo>
                      <a:pt x="194310" y="118872"/>
                    </a:lnTo>
                    <a:lnTo>
                      <a:pt x="142494" y="130047"/>
                    </a:lnTo>
                    <a:lnTo>
                      <a:pt x="93471" y="139572"/>
                    </a:lnTo>
                    <a:lnTo>
                      <a:pt x="84581" y="142621"/>
                    </a:lnTo>
                    <a:lnTo>
                      <a:pt x="66675" y="153035"/>
                    </a:lnTo>
                    <a:lnTo>
                      <a:pt x="52705" y="167004"/>
                    </a:lnTo>
                    <a:lnTo>
                      <a:pt x="42291" y="184657"/>
                    </a:lnTo>
                    <a:lnTo>
                      <a:pt x="40005" y="195072"/>
                    </a:lnTo>
                    <a:lnTo>
                      <a:pt x="35560" y="192785"/>
                    </a:lnTo>
                    <a:lnTo>
                      <a:pt x="31114" y="191388"/>
                    </a:lnTo>
                    <a:lnTo>
                      <a:pt x="26669" y="190626"/>
                    </a:lnTo>
                    <a:lnTo>
                      <a:pt x="17780" y="190626"/>
                    </a:lnTo>
                    <a:lnTo>
                      <a:pt x="13335" y="192150"/>
                    </a:lnTo>
                    <a:lnTo>
                      <a:pt x="10413" y="193547"/>
                    </a:lnTo>
                    <a:lnTo>
                      <a:pt x="8889" y="196596"/>
                    </a:lnTo>
                    <a:lnTo>
                      <a:pt x="0" y="132969"/>
                    </a:lnTo>
                    <a:lnTo>
                      <a:pt x="2158" y="90804"/>
                    </a:lnTo>
                    <a:lnTo>
                      <a:pt x="8127" y="71628"/>
                    </a:lnTo>
                    <a:lnTo>
                      <a:pt x="17780" y="52450"/>
                    </a:lnTo>
                    <a:lnTo>
                      <a:pt x="32638" y="35432"/>
                    </a:lnTo>
                    <a:lnTo>
                      <a:pt x="45212" y="30225"/>
                    </a:lnTo>
                    <a:lnTo>
                      <a:pt x="74168" y="23494"/>
                    </a:lnTo>
                    <a:lnTo>
                      <a:pt x="120142" y="22097"/>
                    </a:lnTo>
                    <a:lnTo>
                      <a:pt x="150621" y="28828"/>
                    </a:lnTo>
                    <a:lnTo>
                      <a:pt x="154305" y="37719"/>
                    </a:lnTo>
                    <a:lnTo>
                      <a:pt x="160274" y="44322"/>
                    </a:lnTo>
                    <a:lnTo>
                      <a:pt x="167639" y="49403"/>
                    </a:lnTo>
                    <a:lnTo>
                      <a:pt x="176530" y="53213"/>
                    </a:lnTo>
                    <a:lnTo>
                      <a:pt x="195071" y="55372"/>
                    </a:lnTo>
                    <a:lnTo>
                      <a:pt x="214375" y="52450"/>
                    </a:lnTo>
                    <a:lnTo>
                      <a:pt x="221869" y="46609"/>
                    </a:lnTo>
                    <a:lnTo>
                      <a:pt x="226949" y="39878"/>
                    </a:lnTo>
                    <a:lnTo>
                      <a:pt x="237362" y="18415"/>
                    </a:lnTo>
                    <a:lnTo>
                      <a:pt x="242569" y="13207"/>
                    </a:lnTo>
                    <a:lnTo>
                      <a:pt x="249936" y="8763"/>
                    </a:lnTo>
                    <a:lnTo>
                      <a:pt x="308610" y="0"/>
                    </a:lnTo>
                    <a:lnTo>
                      <a:pt x="326389" y="762"/>
                    </a:lnTo>
                    <a:close/>
                  </a:path>
                </a:pathLst>
              </a:custGeom>
              <a:solidFill>
                <a:srgbClr val="99FF99"/>
              </a:solidFill>
              <a:ln w="0" cap="flat" cmpd="sng" algn="ctr">
                <a:solidFill>
                  <a:srgbClr val="99FF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>
                <a:off x="4999037" y="2246331"/>
                <a:ext cx="53975" cy="25403"/>
              </a:xfrm>
              <a:custGeom>
                <a:avLst/>
                <a:gdLst/>
                <a:ahLst/>
                <a:cxnLst/>
                <a:rect l="0" t="0" r="0" b="0"/>
                <a:pathLst>
                  <a:path w="54864" h="25273">
                    <a:moveTo>
                      <a:pt x="54863" y="762"/>
                    </a:moveTo>
                    <a:lnTo>
                      <a:pt x="53339" y="5969"/>
                    </a:lnTo>
                    <a:lnTo>
                      <a:pt x="53339" y="13334"/>
                    </a:lnTo>
                    <a:lnTo>
                      <a:pt x="51181" y="16382"/>
                    </a:lnTo>
                    <a:lnTo>
                      <a:pt x="49656" y="19938"/>
                    </a:lnTo>
                    <a:lnTo>
                      <a:pt x="40767" y="24384"/>
                    </a:lnTo>
                    <a:lnTo>
                      <a:pt x="29591" y="25272"/>
                    </a:lnTo>
                    <a:lnTo>
                      <a:pt x="12573" y="24384"/>
                    </a:lnTo>
                    <a:lnTo>
                      <a:pt x="2920" y="19303"/>
                    </a:lnTo>
                    <a:lnTo>
                      <a:pt x="0" y="15621"/>
                    </a:lnTo>
                    <a:lnTo>
                      <a:pt x="3682" y="8890"/>
                    </a:lnTo>
                    <a:lnTo>
                      <a:pt x="9651" y="4444"/>
                    </a:lnTo>
                    <a:lnTo>
                      <a:pt x="15493" y="1524"/>
                    </a:lnTo>
                    <a:lnTo>
                      <a:pt x="28956" y="0"/>
                    </a:lnTo>
                    <a:close/>
                  </a:path>
                </a:pathLst>
              </a:custGeom>
              <a:solidFill>
                <a:srgbClr val="CCFFCC"/>
              </a:solidFill>
              <a:ln w="0" cap="flat" cmpd="sng" algn="ctr">
                <a:solidFill>
                  <a:srgbClr val="CCFF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5151437" y="2255857"/>
                <a:ext cx="17463" cy="30165"/>
              </a:xfrm>
              <a:custGeom>
                <a:avLst/>
                <a:gdLst/>
                <a:ahLst/>
                <a:cxnLst/>
                <a:rect l="0" t="0" r="0" b="0"/>
                <a:pathLst>
                  <a:path w="17781" h="29592">
                    <a:moveTo>
                      <a:pt x="17780" y="5969"/>
                    </a:moveTo>
                    <a:lnTo>
                      <a:pt x="10413" y="5969"/>
                    </a:lnTo>
                    <a:lnTo>
                      <a:pt x="9651" y="11176"/>
                    </a:lnTo>
                    <a:lnTo>
                      <a:pt x="12573" y="17017"/>
                    </a:lnTo>
                    <a:lnTo>
                      <a:pt x="14096" y="22225"/>
                    </a:lnTo>
                    <a:lnTo>
                      <a:pt x="10413" y="29591"/>
                    </a:lnTo>
                    <a:lnTo>
                      <a:pt x="0" y="20066"/>
                    </a:lnTo>
                    <a:lnTo>
                      <a:pt x="16382" y="0"/>
                    </a:lnTo>
                    <a:close/>
                  </a:path>
                </a:pathLst>
              </a:custGeom>
              <a:solidFill>
                <a:srgbClr val="99FF99"/>
              </a:solidFill>
              <a:ln w="0" cap="flat" cmpd="sng" algn="ctr">
                <a:solidFill>
                  <a:srgbClr val="99FF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>
                <a:off x="4852987" y="2268558"/>
                <a:ext cx="63500" cy="60331"/>
              </a:xfrm>
              <a:custGeom>
                <a:avLst/>
                <a:gdLst/>
                <a:ahLst/>
                <a:cxnLst/>
                <a:rect l="0" t="0" r="0" b="0"/>
                <a:pathLst>
                  <a:path w="62992" h="60579">
                    <a:moveTo>
                      <a:pt x="62991" y="13334"/>
                    </a:moveTo>
                    <a:lnTo>
                      <a:pt x="60833" y="22859"/>
                    </a:lnTo>
                    <a:lnTo>
                      <a:pt x="62991" y="25907"/>
                    </a:lnTo>
                    <a:lnTo>
                      <a:pt x="59308" y="29590"/>
                    </a:lnTo>
                    <a:lnTo>
                      <a:pt x="55626" y="11049"/>
                    </a:lnTo>
                    <a:lnTo>
                      <a:pt x="46735" y="14097"/>
                    </a:lnTo>
                    <a:lnTo>
                      <a:pt x="30352" y="25146"/>
                    </a:lnTo>
                    <a:lnTo>
                      <a:pt x="4445" y="53212"/>
                    </a:lnTo>
                    <a:lnTo>
                      <a:pt x="762" y="60578"/>
                    </a:lnTo>
                    <a:lnTo>
                      <a:pt x="0" y="48768"/>
                    </a:lnTo>
                    <a:lnTo>
                      <a:pt x="3683" y="40005"/>
                    </a:lnTo>
                    <a:lnTo>
                      <a:pt x="9652" y="30353"/>
                    </a:lnTo>
                    <a:lnTo>
                      <a:pt x="27432" y="17018"/>
                    </a:lnTo>
                    <a:lnTo>
                      <a:pt x="5778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>
                <a:off x="4870450" y="2306662"/>
                <a:ext cx="46037" cy="31753"/>
              </a:xfrm>
              <a:custGeom>
                <a:avLst/>
                <a:gdLst/>
                <a:ahLst/>
                <a:cxnLst/>
                <a:rect l="0" t="0" r="0" b="0"/>
                <a:pathLst>
                  <a:path w="45975" h="30989">
                    <a:moveTo>
                      <a:pt x="45974" y="2159"/>
                    </a:moveTo>
                    <a:lnTo>
                      <a:pt x="28195" y="8763"/>
                    </a:lnTo>
                    <a:lnTo>
                      <a:pt x="22987" y="13207"/>
                    </a:lnTo>
                    <a:lnTo>
                      <a:pt x="17018" y="16256"/>
                    </a:lnTo>
                    <a:lnTo>
                      <a:pt x="8129" y="25146"/>
                    </a:lnTo>
                    <a:lnTo>
                      <a:pt x="5970" y="30988"/>
                    </a:lnTo>
                    <a:lnTo>
                      <a:pt x="0" y="30988"/>
                    </a:lnTo>
                    <a:lnTo>
                      <a:pt x="762" y="25781"/>
                    </a:lnTo>
                    <a:lnTo>
                      <a:pt x="3048" y="21335"/>
                    </a:lnTo>
                    <a:lnTo>
                      <a:pt x="14098" y="8128"/>
                    </a:lnTo>
                    <a:lnTo>
                      <a:pt x="23749" y="2159"/>
                    </a:lnTo>
                    <a:lnTo>
                      <a:pt x="29718" y="0"/>
                    </a:lnTo>
                    <a:lnTo>
                      <a:pt x="415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4878387" y="2335240"/>
                <a:ext cx="38100" cy="30165"/>
              </a:xfrm>
              <a:custGeom>
                <a:avLst/>
                <a:gdLst/>
                <a:ahLst/>
                <a:cxnLst/>
                <a:rect l="0" t="0" r="0" b="0"/>
                <a:pathLst>
                  <a:path w="38482" h="30228">
                    <a:moveTo>
                      <a:pt x="38481" y="10415"/>
                    </a:moveTo>
                    <a:lnTo>
                      <a:pt x="32640" y="8890"/>
                    </a:lnTo>
                    <a:lnTo>
                      <a:pt x="22225" y="11050"/>
                    </a:lnTo>
                    <a:lnTo>
                      <a:pt x="13336" y="17653"/>
                    </a:lnTo>
                    <a:lnTo>
                      <a:pt x="5080" y="25781"/>
                    </a:lnTo>
                    <a:lnTo>
                      <a:pt x="2160" y="30227"/>
                    </a:lnTo>
                    <a:lnTo>
                      <a:pt x="0" y="24384"/>
                    </a:lnTo>
                    <a:lnTo>
                      <a:pt x="2160" y="19178"/>
                    </a:lnTo>
                    <a:lnTo>
                      <a:pt x="5842" y="13209"/>
                    </a:lnTo>
                    <a:lnTo>
                      <a:pt x="11049" y="10415"/>
                    </a:lnTo>
                    <a:lnTo>
                      <a:pt x="12573" y="5969"/>
                    </a:lnTo>
                    <a:lnTo>
                      <a:pt x="15494" y="2922"/>
                    </a:lnTo>
                    <a:lnTo>
                      <a:pt x="18416" y="635"/>
                    </a:lnTo>
                    <a:lnTo>
                      <a:pt x="22861" y="0"/>
                    </a:lnTo>
                    <a:lnTo>
                      <a:pt x="28830" y="0"/>
                    </a:lnTo>
                    <a:lnTo>
                      <a:pt x="34798" y="2922"/>
                    </a:lnTo>
                    <a:lnTo>
                      <a:pt x="37085" y="6605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4891087" y="2344766"/>
                <a:ext cx="41275" cy="33340"/>
              </a:xfrm>
              <a:custGeom>
                <a:avLst/>
                <a:gdLst/>
                <a:ahLst/>
                <a:cxnLst/>
                <a:rect l="0" t="0" r="0" b="0"/>
                <a:pathLst>
                  <a:path w="42293" h="33148">
                    <a:moveTo>
                      <a:pt x="42292" y="0"/>
                    </a:moveTo>
                    <a:lnTo>
                      <a:pt x="35561" y="8000"/>
                    </a:lnTo>
                    <a:lnTo>
                      <a:pt x="7367" y="27178"/>
                    </a:lnTo>
                    <a:lnTo>
                      <a:pt x="3683" y="33147"/>
                    </a:lnTo>
                    <a:lnTo>
                      <a:pt x="0" y="29463"/>
                    </a:lnTo>
                    <a:lnTo>
                      <a:pt x="3683" y="22860"/>
                    </a:lnTo>
                    <a:lnTo>
                      <a:pt x="13336" y="13969"/>
                    </a:lnTo>
                    <a:lnTo>
                      <a:pt x="19305" y="11048"/>
                    </a:lnTo>
                    <a:lnTo>
                      <a:pt x="24512" y="723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4984750" y="2357467"/>
                <a:ext cx="142875" cy="84146"/>
              </a:xfrm>
              <a:custGeom>
                <a:avLst/>
                <a:gdLst/>
                <a:ahLst/>
                <a:cxnLst/>
                <a:rect l="0" t="0" r="0" b="0"/>
                <a:pathLst>
                  <a:path w="142368" h="84203">
                    <a:moveTo>
                      <a:pt x="142367" y="22225"/>
                    </a:moveTo>
                    <a:lnTo>
                      <a:pt x="135002" y="17018"/>
                    </a:lnTo>
                    <a:lnTo>
                      <a:pt x="126873" y="14733"/>
                    </a:lnTo>
                    <a:lnTo>
                      <a:pt x="117984" y="14733"/>
                    </a:lnTo>
                    <a:lnTo>
                      <a:pt x="99315" y="19177"/>
                    </a:lnTo>
                    <a:lnTo>
                      <a:pt x="74930" y="29592"/>
                    </a:lnTo>
                    <a:lnTo>
                      <a:pt x="76328" y="34037"/>
                    </a:lnTo>
                    <a:lnTo>
                      <a:pt x="80773" y="36958"/>
                    </a:lnTo>
                    <a:lnTo>
                      <a:pt x="85217" y="37720"/>
                    </a:lnTo>
                    <a:lnTo>
                      <a:pt x="91186" y="37720"/>
                    </a:lnTo>
                    <a:lnTo>
                      <a:pt x="96393" y="36196"/>
                    </a:lnTo>
                    <a:lnTo>
                      <a:pt x="108966" y="35561"/>
                    </a:lnTo>
                    <a:lnTo>
                      <a:pt x="121666" y="38481"/>
                    </a:lnTo>
                    <a:lnTo>
                      <a:pt x="127509" y="42165"/>
                    </a:lnTo>
                    <a:lnTo>
                      <a:pt x="131318" y="47245"/>
                    </a:lnTo>
                    <a:lnTo>
                      <a:pt x="133478" y="53214"/>
                    </a:lnTo>
                    <a:lnTo>
                      <a:pt x="123825" y="50293"/>
                    </a:lnTo>
                    <a:lnTo>
                      <a:pt x="104522" y="50293"/>
                    </a:lnTo>
                    <a:lnTo>
                      <a:pt x="58548" y="59183"/>
                    </a:lnTo>
                    <a:lnTo>
                      <a:pt x="57023" y="52452"/>
                    </a:lnTo>
                    <a:lnTo>
                      <a:pt x="54103" y="48006"/>
                    </a:lnTo>
                    <a:lnTo>
                      <a:pt x="49658" y="45086"/>
                    </a:lnTo>
                    <a:lnTo>
                      <a:pt x="45974" y="45086"/>
                    </a:lnTo>
                    <a:lnTo>
                      <a:pt x="27433" y="42165"/>
                    </a:lnTo>
                    <a:lnTo>
                      <a:pt x="23749" y="48896"/>
                    </a:lnTo>
                    <a:lnTo>
                      <a:pt x="24385" y="53849"/>
                    </a:lnTo>
                    <a:lnTo>
                      <a:pt x="28195" y="56896"/>
                    </a:lnTo>
                    <a:lnTo>
                      <a:pt x="34036" y="59183"/>
                    </a:lnTo>
                    <a:lnTo>
                      <a:pt x="40005" y="59818"/>
                    </a:lnTo>
                    <a:lnTo>
                      <a:pt x="52579" y="65024"/>
                    </a:lnTo>
                    <a:lnTo>
                      <a:pt x="56389" y="71628"/>
                    </a:lnTo>
                    <a:lnTo>
                      <a:pt x="71248" y="71628"/>
                    </a:lnTo>
                    <a:lnTo>
                      <a:pt x="84583" y="67311"/>
                    </a:lnTo>
                    <a:lnTo>
                      <a:pt x="90424" y="64262"/>
                    </a:lnTo>
                    <a:lnTo>
                      <a:pt x="103124" y="61342"/>
                    </a:lnTo>
                    <a:lnTo>
                      <a:pt x="111253" y="62865"/>
                    </a:lnTo>
                    <a:lnTo>
                      <a:pt x="110491" y="68073"/>
                    </a:lnTo>
                    <a:lnTo>
                      <a:pt x="108331" y="72390"/>
                    </a:lnTo>
                    <a:lnTo>
                      <a:pt x="100077" y="78359"/>
                    </a:lnTo>
                    <a:lnTo>
                      <a:pt x="83821" y="82043"/>
                    </a:lnTo>
                    <a:lnTo>
                      <a:pt x="80137" y="84202"/>
                    </a:lnTo>
                    <a:lnTo>
                      <a:pt x="66803" y="81408"/>
                    </a:lnTo>
                    <a:lnTo>
                      <a:pt x="42291" y="71628"/>
                    </a:lnTo>
                    <a:lnTo>
                      <a:pt x="31878" y="65024"/>
                    </a:lnTo>
                    <a:lnTo>
                      <a:pt x="12573" y="47245"/>
                    </a:lnTo>
                    <a:lnTo>
                      <a:pt x="5208" y="36958"/>
                    </a:lnTo>
                    <a:lnTo>
                      <a:pt x="0" y="25781"/>
                    </a:lnTo>
                    <a:lnTo>
                      <a:pt x="3684" y="21337"/>
                    </a:lnTo>
                    <a:lnTo>
                      <a:pt x="8891" y="19177"/>
                    </a:lnTo>
                    <a:lnTo>
                      <a:pt x="45212" y="20702"/>
                    </a:lnTo>
                    <a:lnTo>
                      <a:pt x="51054" y="15495"/>
                    </a:lnTo>
                    <a:lnTo>
                      <a:pt x="86106" y="7367"/>
                    </a:lnTo>
                    <a:lnTo>
                      <a:pt x="91948" y="4446"/>
                    </a:lnTo>
                    <a:lnTo>
                      <a:pt x="97155" y="762"/>
                    </a:lnTo>
                    <a:lnTo>
                      <a:pt x="103760" y="0"/>
                    </a:lnTo>
                    <a:lnTo>
                      <a:pt x="116460" y="2159"/>
                    </a:lnTo>
                    <a:lnTo>
                      <a:pt x="126873" y="8128"/>
                    </a:lnTo>
                    <a:close/>
                  </a:path>
                </a:pathLst>
              </a:custGeom>
              <a:solidFill>
                <a:srgbClr val="CC6699"/>
              </a:solidFill>
              <a:ln w="0" cap="flat" cmpd="sng" algn="ctr">
                <a:solidFill>
                  <a:srgbClr val="CC66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4908550" y="2386045"/>
                <a:ext cx="68262" cy="42866"/>
              </a:xfrm>
              <a:custGeom>
                <a:avLst/>
                <a:gdLst/>
                <a:ahLst/>
                <a:cxnLst/>
                <a:rect l="0" t="0" r="0" b="0"/>
                <a:pathLst>
                  <a:path w="68200" h="43561">
                    <a:moveTo>
                      <a:pt x="68199" y="12572"/>
                    </a:moveTo>
                    <a:lnTo>
                      <a:pt x="63753" y="22225"/>
                    </a:lnTo>
                    <a:lnTo>
                      <a:pt x="56388" y="30225"/>
                    </a:lnTo>
                    <a:lnTo>
                      <a:pt x="41528" y="36956"/>
                    </a:lnTo>
                    <a:lnTo>
                      <a:pt x="37083" y="40005"/>
                    </a:lnTo>
                    <a:lnTo>
                      <a:pt x="31876" y="37719"/>
                    </a:lnTo>
                    <a:lnTo>
                      <a:pt x="21463" y="36956"/>
                    </a:lnTo>
                    <a:lnTo>
                      <a:pt x="17018" y="37719"/>
                    </a:lnTo>
                    <a:lnTo>
                      <a:pt x="12572" y="37719"/>
                    </a:lnTo>
                    <a:lnTo>
                      <a:pt x="8127" y="39243"/>
                    </a:lnTo>
                    <a:lnTo>
                      <a:pt x="0" y="43560"/>
                    </a:lnTo>
                    <a:lnTo>
                      <a:pt x="4445" y="36194"/>
                    </a:lnTo>
                    <a:lnTo>
                      <a:pt x="11049" y="28828"/>
                    </a:lnTo>
                    <a:lnTo>
                      <a:pt x="33401" y="10413"/>
                    </a:lnTo>
                    <a:lnTo>
                      <a:pt x="49657" y="1524"/>
                    </a:lnTo>
                    <a:lnTo>
                      <a:pt x="58546" y="0"/>
                    </a:lnTo>
                    <a:close/>
                  </a:path>
                </a:pathLst>
              </a:custGeom>
              <a:solidFill>
                <a:srgbClr val="CC6699"/>
              </a:solidFill>
              <a:ln w="0" cap="flat" cmpd="sng" algn="ctr">
                <a:solidFill>
                  <a:srgbClr val="CC66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5095875" y="2392396"/>
                <a:ext cx="120650" cy="103197"/>
              </a:xfrm>
              <a:custGeom>
                <a:avLst/>
                <a:gdLst/>
                <a:ahLst/>
                <a:cxnLst/>
                <a:rect l="0" t="0" r="0" b="0"/>
                <a:pathLst>
                  <a:path w="120143" h="102872">
                    <a:moveTo>
                      <a:pt x="117982" y="22225"/>
                    </a:moveTo>
                    <a:lnTo>
                      <a:pt x="117982" y="26671"/>
                    </a:lnTo>
                    <a:lnTo>
                      <a:pt x="116458" y="31116"/>
                    </a:lnTo>
                    <a:lnTo>
                      <a:pt x="111251" y="37719"/>
                    </a:lnTo>
                    <a:lnTo>
                      <a:pt x="107569" y="40006"/>
                    </a:lnTo>
                    <a:lnTo>
                      <a:pt x="105409" y="43688"/>
                    </a:lnTo>
                    <a:lnTo>
                      <a:pt x="104647" y="47372"/>
                    </a:lnTo>
                    <a:lnTo>
                      <a:pt x="106807" y="53341"/>
                    </a:lnTo>
                    <a:lnTo>
                      <a:pt x="84582" y="70994"/>
                    </a:lnTo>
                    <a:lnTo>
                      <a:pt x="60832" y="84328"/>
                    </a:lnTo>
                    <a:lnTo>
                      <a:pt x="9651" y="102871"/>
                    </a:lnTo>
                    <a:lnTo>
                      <a:pt x="0" y="71756"/>
                    </a:lnTo>
                    <a:lnTo>
                      <a:pt x="13334" y="70359"/>
                    </a:lnTo>
                    <a:lnTo>
                      <a:pt x="26670" y="66549"/>
                    </a:lnTo>
                    <a:lnTo>
                      <a:pt x="39370" y="60706"/>
                    </a:lnTo>
                    <a:lnTo>
                      <a:pt x="95631" y="13335"/>
                    </a:lnTo>
                    <a:lnTo>
                      <a:pt x="95631" y="5969"/>
                    </a:lnTo>
                    <a:lnTo>
                      <a:pt x="99440" y="1525"/>
                    </a:lnTo>
                    <a:lnTo>
                      <a:pt x="104647" y="0"/>
                    </a:lnTo>
                    <a:lnTo>
                      <a:pt x="110489" y="1525"/>
                    </a:lnTo>
                    <a:lnTo>
                      <a:pt x="114934" y="3810"/>
                    </a:lnTo>
                    <a:lnTo>
                      <a:pt x="118745" y="8891"/>
                    </a:lnTo>
                    <a:lnTo>
                      <a:pt x="120142" y="14859"/>
                    </a:lnTo>
                    <a:close/>
                  </a:path>
                </a:pathLst>
              </a:custGeom>
              <a:solidFill>
                <a:srgbClr val="CCFFCC"/>
              </a:solidFill>
              <a:ln w="0" cap="flat" cmpd="sng" algn="ctr">
                <a:solidFill>
                  <a:srgbClr val="CCFF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4930775" y="2413035"/>
                <a:ext cx="207962" cy="47630"/>
              </a:xfrm>
              <a:custGeom>
                <a:avLst/>
                <a:gdLst/>
                <a:ahLst/>
                <a:cxnLst/>
                <a:rect l="0" t="0" r="0" b="0"/>
                <a:pathLst>
                  <a:path w="207010" h="47245">
                    <a:moveTo>
                      <a:pt x="155828" y="36196"/>
                    </a:moveTo>
                    <a:lnTo>
                      <a:pt x="169164" y="27306"/>
                    </a:lnTo>
                    <a:lnTo>
                      <a:pt x="178053" y="16129"/>
                    </a:lnTo>
                    <a:lnTo>
                      <a:pt x="207009" y="23622"/>
                    </a:lnTo>
                    <a:lnTo>
                      <a:pt x="195199" y="29465"/>
                    </a:lnTo>
                    <a:lnTo>
                      <a:pt x="156590" y="40641"/>
                    </a:lnTo>
                    <a:lnTo>
                      <a:pt x="97155" y="47244"/>
                    </a:lnTo>
                    <a:lnTo>
                      <a:pt x="70484" y="47244"/>
                    </a:lnTo>
                    <a:lnTo>
                      <a:pt x="45339" y="42800"/>
                    </a:lnTo>
                    <a:lnTo>
                      <a:pt x="32639" y="38354"/>
                    </a:lnTo>
                    <a:lnTo>
                      <a:pt x="0" y="23622"/>
                    </a:lnTo>
                    <a:lnTo>
                      <a:pt x="5969" y="21463"/>
                    </a:lnTo>
                    <a:lnTo>
                      <a:pt x="28194" y="18416"/>
                    </a:lnTo>
                    <a:lnTo>
                      <a:pt x="42290" y="11812"/>
                    </a:lnTo>
                    <a:lnTo>
                      <a:pt x="48895" y="6604"/>
                    </a:lnTo>
                    <a:lnTo>
                      <a:pt x="54864" y="0"/>
                    </a:lnTo>
                    <a:lnTo>
                      <a:pt x="76453" y="18416"/>
                    </a:lnTo>
                    <a:lnTo>
                      <a:pt x="100964" y="32513"/>
                    </a:lnTo>
                    <a:lnTo>
                      <a:pt x="126872" y="38354"/>
                    </a:lnTo>
                    <a:lnTo>
                      <a:pt x="140970" y="38354"/>
                    </a:lnTo>
                    <a:close/>
                  </a:path>
                </a:pathLst>
              </a:custGeom>
              <a:solidFill>
                <a:srgbClr val="FFE6E6"/>
              </a:solidFill>
              <a:ln w="0" cap="flat" cmpd="sng" algn="ctr">
                <a:solidFill>
                  <a:srgbClr val="FF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4849812" y="2425736"/>
                <a:ext cx="423863" cy="401679"/>
              </a:xfrm>
              <a:custGeom>
                <a:avLst/>
                <a:gdLst/>
                <a:ahLst/>
                <a:cxnLst/>
                <a:rect l="0" t="0" r="0" b="0"/>
                <a:pathLst>
                  <a:path w="425070" h="401828">
                    <a:moveTo>
                      <a:pt x="413893" y="126364"/>
                    </a:moveTo>
                    <a:lnTo>
                      <a:pt x="406528" y="135127"/>
                    </a:lnTo>
                    <a:lnTo>
                      <a:pt x="403606" y="129285"/>
                    </a:lnTo>
                    <a:lnTo>
                      <a:pt x="402083" y="109982"/>
                    </a:lnTo>
                    <a:lnTo>
                      <a:pt x="399797" y="103377"/>
                    </a:lnTo>
                    <a:lnTo>
                      <a:pt x="396875" y="99695"/>
                    </a:lnTo>
                    <a:lnTo>
                      <a:pt x="391034" y="97408"/>
                    </a:lnTo>
                    <a:lnTo>
                      <a:pt x="382779" y="98932"/>
                    </a:lnTo>
                    <a:lnTo>
                      <a:pt x="384937" y="129285"/>
                    </a:lnTo>
                    <a:lnTo>
                      <a:pt x="385699" y="166877"/>
                    </a:lnTo>
                    <a:lnTo>
                      <a:pt x="382779" y="209169"/>
                    </a:lnTo>
                    <a:lnTo>
                      <a:pt x="375286" y="252729"/>
                    </a:lnTo>
                    <a:lnTo>
                      <a:pt x="361950" y="294767"/>
                    </a:lnTo>
                    <a:lnTo>
                      <a:pt x="343409" y="334010"/>
                    </a:lnTo>
                    <a:lnTo>
                      <a:pt x="318262" y="366522"/>
                    </a:lnTo>
                    <a:lnTo>
                      <a:pt x="285623" y="390905"/>
                    </a:lnTo>
                    <a:lnTo>
                      <a:pt x="254381" y="401827"/>
                    </a:lnTo>
                    <a:lnTo>
                      <a:pt x="221869" y="400430"/>
                    </a:lnTo>
                    <a:lnTo>
                      <a:pt x="187706" y="388620"/>
                    </a:lnTo>
                    <a:lnTo>
                      <a:pt x="155067" y="370204"/>
                    </a:lnTo>
                    <a:lnTo>
                      <a:pt x="97917" y="320675"/>
                    </a:lnTo>
                    <a:lnTo>
                      <a:pt x="78613" y="295529"/>
                    </a:lnTo>
                    <a:lnTo>
                      <a:pt x="60834" y="260730"/>
                    </a:lnTo>
                    <a:lnTo>
                      <a:pt x="38481" y="203835"/>
                    </a:lnTo>
                    <a:lnTo>
                      <a:pt x="34036" y="175005"/>
                    </a:lnTo>
                    <a:lnTo>
                      <a:pt x="34798" y="161035"/>
                    </a:lnTo>
                    <a:lnTo>
                      <a:pt x="30354" y="155829"/>
                    </a:lnTo>
                    <a:lnTo>
                      <a:pt x="25909" y="156591"/>
                    </a:lnTo>
                    <a:lnTo>
                      <a:pt x="21463" y="158876"/>
                    </a:lnTo>
                    <a:lnTo>
                      <a:pt x="17780" y="162432"/>
                    </a:lnTo>
                    <a:lnTo>
                      <a:pt x="19304" y="166242"/>
                    </a:lnTo>
                    <a:lnTo>
                      <a:pt x="19940" y="171323"/>
                    </a:lnTo>
                    <a:lnTo>
                      <a:pt x="15494" y="166877"/>
                    </a:lnTo>
                    <a:lnTo>
                      <a:pt x="11049" y="157352"/>
                    </a:lnTo>
                    <a:lnTo>
                      <a:pt x="10287" y="152145"/>
                    </a:lnTo>
                    <a:lnTo>
                      <a:pt x="5842" y="141097"/>
                    </a:lnTo>
                    <a:lnTo>
                      <a:pt x="0" y="131445"/>
                    </a:lnTo>
                    <a:lnTo>
                      <a:pt x="6604" y="134366"/>
                    </a:lnTo>
                    <a:lnTo>
                      <a:pt x="14098" y="134366"/>
                    </a:lnTo>
                    <a:lnTo>
                      <a:pt x="17780" y="133730"/>
                    </a:lnTo>
                    <a:lnTo>
                      <a:pt x="25909" y="133730"/>
                    </a:lnTo>
                    <a:lnTo>
                      <a:pt x="31116" y="135127"/>
                    </a:lnTo>
                    <a:lnTo>
                      <a:pt x="33402" y="130682"/>
                    </a:lnTo>
                    <a:lnTo>
                      <a:pt x="34036" y="126364"/>
                    </a:lnTo>
                    <a:lnTo>
                      <a:pt x="32512" y="118110"/>
                    </a:lnTo>
                    <a:lnTo>
                      <a:pt x="30354" y="113792"/>
                    </a:lnTo>
                    <a:lnTo>
                      <a:pt x="27433" y="104901"/>
                    </a:lnTo>
                    <a:lnTo>
                      <a:pt x="27433" y="100457"/>
                    </a:lnTo>
                    <a:lnTo>
                      <a:pt x="34798" y="60451"/>
                    </a:lnTo>
                    <a:lnTo>
                      <a:pt x="107442" y="88519"/>
                    </a:lnTo>
                    <a:lnTo>
                      <a:pt x="135763" y="92964"/>
                    </a:lnTo>
                    <a:lnTo>
                      <a:pt x="129033" y="90804"/>
                    </a:lnTo>
                    <a:lnTo>
                      <a:pt x="97155" y="91567"/>
                    </a:lnTo>
                    <a:lnTo>
                      <a:pt x="91186" y="88519"/>
                    </a:lnTo>
                    <a:lnTo>
                      <a:pt x="87504" y="84073"/>
                    </a:lnTo>
                    <a:lnTo>
                      <a:pt x="71883" y="89407"/>
                    </a:lnTo>
                    <a:lnTo>
                      <a:pt x="67437" y="92329"/>
                    </a:lnTo>
                    <a:lnTo>
                      <a:pt x="62230" y="94488"/>
                    </a:lnTo>
                    <a:lnTo>
                      <a:pt x="52579" y="103377"/>
                    </a:lnTo>
                    <a:lnTo>
                      <a:pt x="48896" y="109347"/>
                    </a:lnTo>
                    <a:lnTo>
                      <a:pt x="54103" y="114426"/>
                    </a:lnTo>
                    <a:lnTo>
                      <a:pt x="60072" y="115189"/>
                    </a:lnTo>
                    <a:lnTo>
                      <a:pt x="71883" y="107823"/>
                    </a:lnTo>
                    <a:lnTo>
                      <a:pt x="77090" y="102616"/>
                    </a:lnTo>
                    <a:lnTo>
                      <a:pt x="83059" y="99695"/>
                    </a:lnTo>
                    <a:lnTo>
                      <a:pt x="88266" y="98932"/>
                    </a:lnTo>
                    <a:lnTo>
                      <a:pt x="94869" y="104139"/>
                    </a:lnTo>
                    <a:lnTo>
                      <a:pt x="114936" y="104139"/>
                    </a:lnTo>
                    <a:lnTo>
                      <a:pt x="116460" y="109347"/>
                    </a:lnTo>
                    <a:lnTo>
                      <a:pt x="120904" y="112141"/>
                    </a:lnTo>
                    <a:lnTo>
                      <a:pt x="131954" y="115189"/>
                    </a:lnTo>
                    <a:lnTo>
                      <a:pt x="137923" y="115189"/>
                    </a:lnTo>
                    <a:lnTo>
                      <a:pt x="144654" y="116585"/>
                    </a:lnTo>
                    <a:lnTo>
                      <a:pt x="150496" y="118872"/>
                    </a:lnTo>
                    <a:lnTo>
                      <a:pt x="155703" y="124079"/>
                    </a:lnTo>
                    <a:lnTo>
                      <a:pt x="159512" y="146939"/>
                    </a:lnTo>
                    <a:lnTo>
                      <a:pt x="161672" y="180975"/>
                    </a:lnTo>
                    <a:lnTo>
                      <a:pt x="166879" y="217170"/>
                    </a:lnTo>
                    <a:lnTo>
                      <a:pt x="157227" y="216407"/>
                    </a:lnTo>
                    <a:lnTo>
                      <a:pt x="152781" y="217170"/>
                    </a:lnTo>
                    <a:lnTo>
                      <a:pt x="149098" y="218694"/>
                    </a:lnTo>
                    <a:lnTo>
                      <a:pt x="135763" y="226822"/>
                    </a:lnTo>
                    <a:lnTo>
                      <a:pt x="138685" y="234188"/>
                    </a:lnTo>
                    <a:lnTo>
                      <a:pt x="149098" y="236347"/>
                    </a:lnTo>
                    <a:lnTo>
                      <a:pt x="180975" y="251841"/>
                    </a:lnTo>
                    <a:lnTo>
                      <a:pt x="202566" y="259333"/>
                    </a:lnTo>
                    <a:lnTo>
                      <a:pt x="225425" y="257810"/>
                    </a:lnTo>
                    <a:lnTo>
                      <a:pt x="238887" y="245236"/>
                    </a:lnTo>
                    <a:lnTo>
                      <a:pt x="265558" y="211327"/>
                    </a:lnTo>
                    <a:lnTo>
                      <a:pt x="271527" y="205994"/>
                    </a:lnTo>
                    <a:lnTo>
                      <a:pt x="267717" y="200151"/>
                    </a:lnTo>
                    <a:lnTo>
                      <a:pt x="262636" y="196469"/>
                    </a:lnTo>
                    <a:lnTo>
                      <a:pt x="256667" y="195072"/>
                    </a:lnTo>
                    <a:lnTo>
                      <a:pt x="250698" y="199389"/>
                    </a:lnTo>
                    <a:lnTo>
                      <a:pt x="249174" y="202438"/>
                    </a:lnTo>
                    <a:lnTo>
                      <a:pt x="250698" y="208279"/>
                    </a:lnTo>
                    <a:lnTo>
                      <a:pt x="244729" y="217932"/>
                    </a:lnTo>
                    <a:lnTo>
                      <a:pt x="241047" y="222376"/>
                    </a:lnTo>
                    <a:lnTo>
                      <a:pt x="238125" y="228219"/>
                    </a:lnTo>
                    <a:lnTo>
                      <a:pt x="233680" y="232664"/>
                    </a:lnTo>
                    <a:lnTo>
                      <a:pt x="229998" y="237870"/>
                    </a:lnTo>
                    <a:lnTo>
                      <a:pt x="219584" y="246760"/>
                    </a:lnTo>
                    <a:lnTo>
                      <a:pt x="209931" y="246126"/>
                    </a:lnTo>
                    <a:lnTo>
                      <a:pt x="200279" y="244475"/>
                    </a:lnTo>
                    <a:lnTo>
                      <a:pt x="183261" y="237235"/>
                    </a:lnTo>
                    <a:lnTo>
                      <a:pt x="187706" y="227583"/>
                    </a:lnTo>
                    <a:lnTo>
                      <a:pt x="185421" y="223139"/>
                    </a:lnTo>
                    <a:lnTo>
                      <a:pt x="183261" y="220217"/>
                    </a:lnTo>
                    <a:lnTo>
                      <a:pt x="175768" y="211963"/>
                    </a:lnTo>
                    <a:lnTo>
                      <a:pt x="173610" y="208279"/>
                    </a:lnTo>
                    <a:lnTo>
                      <a:pt x="173610" y="204723"/>
                    </a:lnTo>
                    <a:lnTo>
                      <a:pt x="171323" y="189864"/>
                    </a:lnTo>
                    <a:lnTo>
                      <a:pt x="171323" y="145542"/>
                    </a:lnTo>
                    <a:lnTo>
                      <a:pt x="165354" y="115951"/>
                    </a:lnTo>
                    <a:lnTo>
                      <a:pt x="158750" y="103377"/>
                    </a:lnTo>
                    <a:lnTo>
                      <a:pt x="149861" y="92964"/>
                    </a:lnTo>
                    <a:lnTo>
                      <a:pt x="186183" y="93852"/>
                    </a:lnTo>
                    <a:lnTo>
                      <a:pt x="249174" y="85598"/>
                    </a:lnTo>
                    <a:lnTo>
                      <a:pt x="247016" y="92329"/>
                    </a:lnTo>
                    <a:lnTo>
                      <a:pt x="230633" y="118872"/>
                    </a:lnTo>
                    <a:lnTo>
                      <a:pt x="229236" y="125476"/>
                    </a:lnTo>
                    <a:lnTo>
                      <a:pt x="229236" y="132207"/>
                    </a:lnTo>
                    <a:lnTo>
                      <a:pt x="234442" y="138810"/>
                    </a:lnTo>
                    <a:lnTo>
                      <a:pt x="238887" y="134366"/>
                    </a:lnTo>
                    <a:lnTo>
                      <a:pt x="243333" y="132207"/>
                    </a:lnTo>
                    <a:lnTo>
                      <a:pt x="248540" y="130682"/>
                    </a:lnTo>
                    <a:lnTo>
                      <a:pt x="265558" y="129920"/>
                    </a:lnTo>
                    <a:lnTo>
                      <a:pt x="276734" y="127761"/>
                    </a:lnTo>
                    <a:lnTo>
                      <a:pt x="278130" y="132969"/>
                    </a:lnTo>
                    <a:lnTo>
                      <a:pt x="282575" y="137414"/>
                    </a:lnTo>
                    <a:lnTo>
                      <a:pt x="292990" y="141858"/>
                    </a:lnTo>
                    <a:lnTo>
                      <a:pt x="315215" y="140335"/>
                    </a:lnTo>
                    <a:lnTo>
                      <a:pt x="317500" y="135889"/>
                    </a:lnTo>
                    <a:lnTo>
                      <a:pt x="318262" y="131445"/>
                    </a:lnTo>
                    <a:lnTo>
                      <a:pt x="315215" y="122554"/>
                    </a:lnTo>
                    <a:lnTo>
                      <a:pt x="302642" y="115189"/>
                    </a:lnTo>
                    <a:lnTo>
                      <a:pt x="307086" y="108585"/>
                    </a:lnTo>
                    <a:lnTo>
                      <a:pt x="320422" y="104901"/>
                    </a:lnTo>
                    <a:lnTo>
                      <a:pt x="328677" y="106298"/>
                    </a:lnTo>
                    <a:lnTo>
                      <a:pt x="340487" y="104901"/>
                    </a:lnTo>
                    <a:lnTo>
                      <a:pt x="343409" y="99695"/>
                    </a:lnTo>
                    <a:lnTo>
                      <a:pt x="344171" y="91567"/>
                    </a:lnTo>
                    <a:lnTo>
                      <a:pt x="333756" y="84073"/>
                    </a:lnTo>
                    <a:lnTo>
                      <a:pt x="336042" y="81279"/>
                    </a:lnTo>
                    <a:lnTo>
                      <a:pt x="337567" y="76835"/>
                    </a:lnTo>
                    <a:lnTo>
                      <a:pt x="331598" y="72389"/>
                    </a:lnTo>
                    <a:lnTo>
                      <a:pt x="320422" y="67945"/>
                    </a:lnTo>
                    <a:lnTo>
                      <a:pt x="308611" y="67182"/>
                    </a:lnTo>
                    <a:lnTo>
                      <a:pt x="297435" y="70104"/>
                    </a:lnTo>
                    <a:lnTo>
                      <a:pt x="292990" y="73025"/>
                    </a:lnTo>
                    <a:lnTo>
                      <a:pt x="336804" y="48005"/>
                    </a:lnTo>
                    <a:lnTo>
                      <a:pt x="357505" y="32511"/>
                    </a:lnTo>
                    <a:lnTo>
                      <a:pt x="375286" y="12445"/>
                    </a:lnTo>
                    <a:lnTo>
                      <a:pt x="377572" y="16129"/>
                    </a:lnTo>
                    <a:lnTo>
                      <a:pt x="382017" y="43560"/>
                    </a:lnTo>
                    <a:lnTo>
                      <a:pt x="385699" y="50292"/>
                    </a:lnTo>
                    <a:lnTo>
                      <a:pt x="390144" y="53848"/>
                    </a:lnTo>
                    <a:lnTo>
                      <a:pt x="397637" y="56895"/>
                    </a:lnTo>
                    <a:lnTo>
                      <a:pt x="395479" y="70866"/>
                    </a:lnTo>
                    <a:lnTo>
                      <a:pt x="396113" y="77470"/>
                    </a:lnTo>
                    <a:lnTo>
                      <a:pt x="399797" y="84073"/>
                    </a:lnTo>
                    <a:lnTo>
                      <a:pt x="405004" y="80517"/>
                    </a:lnTo>
                    <a:lnTo>
                      <a:pt x="408052" y="76073"/>
                    </a:lnTo>
                    <a:lnTo>
                      <a:pt x="410211" y="48641"/>
                    </a:lnTo>
                    <a:lnTo>
                      <a:pt x="413131" y="42036"/>
                    </a:lnTo>
                    <a:lnTo>
                      <a:pt x="419862" y="38354"/>
                    </a:lnTo>
                    <a:lnTo>
                      <a:pt x="415417" y="34670"/>
                    </a:lnTo>
                    <a:lnTo>
                      <a:pt x="413893" y="30988"/>
                    </a:lnTo>
                    <a:lnTo>
                      <a:pt x="413131" y="26542"/>
                    </a:lnTo>
                    <a:lnTo>
                      <a:pt x="421386" y="3555"/>
                    </a:lnTo>
                    <a:lnTo>
                      <a:pt x="425069" y="0"/>
                    </a:lnTo>
                    <a:lnTo>
                      <a:pt x="425069" y="13970"/>
                    </a:lnTo>
                    <a:lnTo>
                      <a:pt x="417577" y="75310"/>
                    </a:lnTo>
                    <a:close/>
                  </a:path>
                </a:pathLst>
              </a:custGeom>
              <a:solidFill>
                <a:srgbClr val="FFE6E6"/>
              </a:solidFill>
              <a:ln w="0" cap="flat" cmpd="sng" algn="ctr">
                <a:solidFill>
                  <a:srgbClr val="FF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4851400" y="2430500"/>
                <a:ext cx="147637" cy="77795"/>
              </a:xfrm>
              <a:custGeom>
                <a:avLst/>
                <a:gdLst/>
                <a:ahLst/>
                <a:cxnLst/>
                <a:rect l="0" t="0" r="0" b="0"/>
                <a:pathLst>
                  <a:path w="146940" h="76836">
                    <a:moveTo>
                      <a:pt x="38607" y="11050"/>
                    </a:moveTo>
                    <a:lnTo>
                      <a:pt x="37845" y="15494"/>
                    </a:lnTo>
                    <a:lnTo>
                      <a:pt x="40005" y="17781"/>
                    </a:lnTo>
                    <a:lnTo>
                      <a:pt x="47497" y="20701"/>
                    </a:lnTo>
                    <a:lnTo>
                      <a:pt x="51181" y="19940"/>
                    </a:lnTo>
                    <a:lnTo>
                      <a:pt x="55626" y="19940"/>
                    </a:lnTo>
                    <a:lnTo>
                      <a:pt x="59308" y="20701"/>
                    </a:lnTo>
                    <a:lnTo>
                      <a:pt x="63119" y="22225"/>
                    </a:lnTo>
                    <a:lnTo>
                      <a:pt x="134239" y="38481"/>
                    </a:lnTo>
                    <a:lnTo>
                      <a:pt x="146939" y="76835"/>
                    </a:lnTo>
                    <a:lnTo>
                      <a:pt x="126872" y="76200"/>
                    </a:lnTo>
                    <a:lnTo>
                      <a:pt x="91947" y="67946"/>
                    </a:lnTo>
                    <a:lnTo>
                      <a:pt x="13334" y="33275"/>
                    </a:lnTo>
                    <a:lnTo>
                      <a:pt x="2920" y="16256"/>
                    </a:lnTo>
                    <a:lnTo>
                      <a:pt x="0" y="9653"/>
                    </a:lnTo>
                    <a:lnTo>
                      <a:pt x="0" y="5969"/>
                    </a:lnTo>
                    <a:lnTo>
                      <a:pt x="1524" y="2922"/>
                    </a:lnTo>
                    <a:lnTo>
                      <a:pt x="5969" y="763"/>
                    </a:lnTo>
                    <a:lnTo>
                      <a:pt x="9651" y="0"/>
                    </a:lnTo>
                    <a:lnTo>
                      <a:pt x="13334" y="2287"/>
                    </a:lnTo>
                    <a:lnTo>
                      <a:pt x="14858" y="5207"/>
                    </a:lnTo>
                    <a:lnTo>
                      <a:pt x="17780" y="7366"/>
                    </a:lnTo>
                    <a:lnTo>
                      <a:pt x="24511" y="8891"/>
                    </a:lnTo>
                    <a:lnTo>
                      <a:pt x="31114" y="8891"/>
                    </a:lnTo>
                    <a:close/>
                  </a:path>
                </a:pathLst>
              </a:custGeom>
              <a:solidFill>
                <a:srgbClr val="CCFFCC"/>
              </a:solidFill>
              <a:ln w="0" cap="flat" cmpd="sng" algn="ctr">
                <a:solidFill>
                  <a:srgbClr val="CCFF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>
                <a:off x="5000625" y="2467015"/>
                <a:ext cx="90487" cy="42867"/>
              </a:xfrm>
              <a:custGeom>
                <a:avLst/>
                <a:gdLst/>
                <a:ahLst/>
                <a:cxnLst/>
                <a:rect l="0" t="0" r="0" b="0"/>
                <a:pathLst>
                  <a:path w="89791" h="42038">
                    <a:moveTo>
                      <a:pt x="89790" y="27433"/>
                    </a:moveTo>
                    <a:lnTo>
                      <a:pt x="80899" y="30989"/>
                    </a:lnTo>
                    <a:lnTo>
                      <a:pt x="52705" y="37593"/>
                    </a:lnTo>
                    <a:lnTo>
                      <a:pt x="20829" y="39878"/>
                    </a:lnTo>
                    <a:lnTo>
                      <a:pt x="11177" y="42037"/>
                    </a:lnTo>
                    <a:lnTo>
                      <a:pt x="0" y="8890"/>
                    </a:lnTo>
                    <a:lnTo>
                      <a:pt x="8891" y="5969"/>
                    </a:lnTo>
                    <a:lnTo>
                      <a:pt x="17780" y="4446"/>
                    </a:lnTo>
                    <a:lnTo>
                      <a:pt x="77217" y="0"/>
                    </a:lnTo>
                    <a:lnTo>
                      <a:pt x="82423" y="4446"/>
                    </a:lnTo>
                    <a:lnTo>
                      <a:pt x="87504" y="11049"/>
                    </a:lnTo>
                    <a:lnTo>
                      <a:pt x="88266" y="14859"/>
                    </a:lnTo>
                    <a:lnTo>
                      <a:pt x="89790" y="18415"/>
                    </a:lnTo>
                    <a:close/>
                  </a:path>
                </a:pathLst>
              </a:custGeom>
              <a:solidFill>
                <a:srgbClr val="99CCCC"/>
              </a:solidFill>
              <a:ln w="0" cap="flat" cmpd="sng" algn="ctr">
                <a:solidFill>
                  <a:srgbClr val="99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>
                <a:off x="4813300" y="2474954"/>
                <a:ext cx="31750" cy="77795"/>
              </a:xfrm>
              <a:custGeom>
                <a:avLst/>
                <a:gdLst/>
                <a:ahLst/>
                <a:cxnLst/>
                <a:rect l="0" t="0" r="0" b="0"/>
                <a:pathLst>
                  <a:path w="32640" h="78360">
                    <a:moveTo>
                      <a:pt x="30479" y="18543"/>
                    </a:moveTo>
                    <a:lnTo>
                      <a:pt x="28194" y="20702"/>
                    </a:lnTo>
                    <a:lnTo>
                      <a:pt x="28194" y="27433"/>
                    </a:lnTo>
                    <a:lnTo>
                      <a:pt x="28956" y="31115"/>
                    </a:lnTo>
                    <a:lnTo>
                      <a:pt x="11938" y="18543"/>
                    </a:lnTo>
                    <a:lnTo>
                      <a:pt x="5334" y="27433"/>
                    </a:lnTo>
                    <a:lnTo>
                      <a:pt x="11176" y="30227"/>
                    </a:lnTo>
                    <a:lnTo>
                      <a:pt x="17145" y="36196"/>
                    </a:lnTo>
                    <a:lnTo>
                      <a:pt x="20827" y="42165"/>
                    </a:lnTo>
                    <a:lnTo>
                      <a:pt x="32639" y="78359"/>
                    </a:lnTo>
                    <a:lnTo>
                      <a:pt x="19303" y="59945"/>
                    </a:lnTo>
                    <a:lnTo>
                      <a:pt x="3047" y="30227"/>
                    </a:lnTo>
                    <a:lnTo>
                      <a:pt x="761" y="20702"/>
                    </a:lnTo>
                    <a:lnTo>
                      <a:pt x="0" y="11049"/>
                    </a:lnTo>
                    <a:lnTo>
                      <a:pt x="1523" y="1524"/>
                    </a:lnTo>
                    <a:lnTo>
                      <a:pt x="5334" y="0"/>
                    </a:lnTo>
                    <a:lnTo>
                      <a:pt x="8890" y="1524"/>
                    </a:lnTo>
                    <a:lnTo>
                      <a:pt x="16383" y="6605"/>
                    </a:lnTo>
                    <a:lnTo>
                      <a:pt x="22352" y="13336"/>
                    </a:lnTo>
                    <a:close/>
                  </a:path>
                </a:pathLst>
              </a:custGeom>
              <a:solidFill>
                <a:srgbClr val="FFE6E6"/>
              </a:solidFill>
              <a:ln w="0" cap="flat" cmpd="sng" algn="ctr">
                <a:solidFill>
                  <a:srgbClr val="FF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4852987" y="2476541"/>
                <a:ext cx="17463" cy="53980"/>
              </a:xfrm>
              <a:custGeom>
                <a:avLst/>
                <a:gdLst/>
                <a:ahLst/>
                <a:cxnLst/>
                <a:rect l="0" t="0" r="0" b="0"/>
                <a:pathLst>
                  <a:path w="17780" h="54611">
                    <a:moveTo>
                      <a:pt x="17779" y="2159"/>
                    </a:moveTo>
                    <a:lnTo>
                      <a:pt x="14858" y="8128"/>
                    </a:lnTo>
                    <a:lnTo>
                      <a:pt x="11049" y="21463"/>
                    </a:lnTo>
                    <a:lnTo>
                      <a:pt x="10414" y="48006"/>
                    </a:lnTo>
                    <a:lnTo>
                      <a:pt x="12572" y="54610"/>
                    </a:lnTo>
                    <a:lnTo>
                      <a:pt x="4445" y="48769"/>
                    </a:lnTo>
                    <a:lnTo>
                      <a:pt x="762" y="42926"/>
                    </a:lnTo>
                    <a:lnTo>
                      <a:pt x="0" y="35434"/>
                    </a:lnTo>
                    <a:lnTo>
                      <a:pt x="4445" y="13335"/>
                    </a:lnTo>
                    <a:lnTo>
                      <a:pt x="3683" y="5969"/>
                    </a:lnTo>
                    <a:lnTo>
                      <a:pt x="1524" y="0"/>
                    </a:lnTo>
                    <a:close/>
                  </a:path>
                </a:pathLst>
              </a:custGeom>
              <a:solidFill>
                <a:srgbClr val="CC6699"/>
              </a:solidFill>
              <a:ln w="0" cap="flat" cmpd="sng" algn="ctr">
                <a:solidFill>
                  <a:srgbClr val="CC66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>
                <a:off x="5118100" y="2519409"/>
                <a:ext cx="36512" cy="23814"/>
              </a:xfrm>
              <a:custGeom>
                <a:avLst/>
                <a:gdLst/>
                <a:ahLst/>
                <a:cxnLst/>
                <a:rect l="0" t="0" r="0" b="0"/>
                <a:pathLst>
                  <a:path w="36322" h="25147">
                    <a:moveTo>
                      <a:pt x="36321" y="3809"/>
                    </a:moveTo>
                    <a:lnTo>
                      <a:pt x="31114" y="5968"/>
                    </a:lnTo>
                    <a:lnTo>
                      <a:pt x="17145" y="19177"/>
                    </a:lnTo>
                    <a:lnTo>
                      <a:pt x="8255" y="24511"/>
                    </a:lnTo>
                    <a:lnTo>
                      <a:pt x="3809" y="25146"/>
                    </a:lnTo>
                    <a:lnTo>
                      <a:pt x="0" y="23621"/>
                    </a:lnTo>
                    <a:lnTo>
                      <a:pt x="26034" y="0"/>
                    </a:lnTo>
                    <a:lnTo>
                      <a:pt x="31114" y="3047"/>
                    </a:lnTo>
                    <a:close/>
                  </a:path>
                </a:pathLst>
              </a:custGeom>
              <a:solidFill>
                <a:srgbClr val="FFE6E6"/>
              </a:solidFill>
              <a:ln w="0" cap="flat" cmpd="sng" algn="ctr">
                <a:solidFill>
                  <a:srgbClr val="FF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4900612" y="2535285"/>
                <a:ext cx="96838" cy="44455"/>
              </a:xfrm>
              <a:custGeom>
                <a:avLst/>
                <a:gdLst/>
                <a:ahLst/>
                <a:cxnLst/>
                <a:rect l="0" t="0" r="0" b="0"/>
                <a:pathLst>
                  <a:path w="96520" h="44196">
                    <a:moveTo>
                      <a:pt x="35687" y="5842"/>
                    </a:moveTo>
                    <a:lnTo>
                      <a:pt x="23113" y="18414"/>
                    </a:lnTo>
                    <a:lnTo>
                      <a:pt x="33400" y="22860"/>
                    </a:lnTo>
                    <a:lnTo>
                      <a:pt x="43052" y="23622"/>
                    </a:lnTo>
                    <a:lnTo>
                      <a:pt x="51307" y="19938"/>
                    </a:lnTo>
                    <a:lnTo>
                      <a:pt x="66801" y="10286"/>
                    </a:lnTo>
                    <a:lnTo>
                      <a:pt x="75819" y="7238"/>
                    </a:lnTo>
                    <a:lnTo>
                      <a:pt x="84708" y="8128"/>
                    </a:lnTo>
                    <a:lnTo>
                      <a:pt x="96519" y="14732"/>
                    </a:lnTo>
                    <a:lnTo>
                      <a:pt x="72770" y="33908"/>
                    </a:lnTo>
                    <a:lnTo>
                      <a:pt x="58674" y="41401"/>
                    </a:lnTo>
                    <a:lnTo>
                      <a:pt x="43052" y="44195"/>
                    </a:lnTo>
                    <a:lnTo>
                      <a:pt x="41656" y="29463"/>
                    </a:lnTo>
                    <a:lnTo>
                      <a:pt x="5206" y="29463"/>
                    </a:lnTo>
                    <a:lnTo>
                      <a:pt x="762" y="30988"/>
                    </a:lnTo>
                    <a:lnTo>
                      <a:pt x="0" y="25019"/>
                    </a:lnTo>
                    <a:lnTo>
                      <a:pt x="1524" y="21335"/>
                    </a:lnTo>
                    <a:lnTo>
                      <a:pt x="4444" y="17017"/>
                    </a:lnTo>
                    <a:lnTo>
                      <a:pt x="26796" y="0"/>
                    </a:lnTo>
                    <a:lnTo>
                      <a:pt x="28320" y="635"/>
                    </a:lnTo>
                    <a:lnTo>
                      <a:pt x="34162" y="215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4962525" y="2654359"/>
                <a:ext cx="215900" cy="69857"/>
              </a:xfrm>
              <a:custGeom>
                <a:avLst/>
                <a:gdLst/>
                <a:ahLst/>
                <a:cxnLst/>
                <a:rect l="0" t="0" r="0" b="0"/>
                <a:pathLst>
                  <a:path w="216663" h="69470">
                    <a:moveTo>
                      <a:pt x="216662" y="25907"/>
                    </a:moveTo>
                    <a:lnTo>
                      <a:pt x="204089" y="34798"/>
                    </a:lnTo>
                    <a:lnTo>
                      <a:pt x="177419" y="48132"/>
                    </a:lnTo>
                    <a:lnTo>
                      <a:pt x="106173" y="69469"/>
                    </a:lnTo>
                    <a:lnTo>
                      <a:pt x="83948" y="68833"/>
                    </a:lnTo>
                    <a:lnTo>
                      <a:pt x="18543" y="51054"/>
                    </a:lnTo>
                    <a:lnTo>
                      <a:pt x="14225" y="51688"/>
                    </a:lnTo>
                    <a:lnTo>
                      <a:pt x="12700" y="55498"/>
                    </a:lnTo>
                    <a:lnTo>
                      <a:pt x="12700" y="59944"/>
                    </a:lnTo>
                    <a:lnTo>
                      <a:pt x="13336" y="64388"/>
                    </a:lnTo>
                    <a:lnTo>
                      <a:pt x="12700" y="67310"/>
                    </a:lnTo>
                    <a:lnTo>
                      <a:pt x="12700" y="69469"/>
                    </a:lnTo>
                    <a:lnTo>
                      <a:pt x="9780" y="68833"/>
                    </a:lnTo>
                    <a:lnTo>
                      <a:pt x="5207" y="65785"/>
                    </a:lnTo>
                    <a:lnTo>
                      <a:pt x="0" y="51054"/>
                    </a:lnTo>
                    <a:lnTo>
                      <a:pt x="762" y="35560"/>
                    </a:lnTo>
                    <a:lnTo>
                      <a:pt x="2287" y="31114"/>
                    </a:lnTo>
                    <a:lnTo>
                      <a:pt x="5207" y="27432"/>
                    </a:lnTo>
                    <a:lnTo>
                      <a:pt x="9780" y="23622"/>
                    </a:lnTo>
                    <a:lnTo>
                      <a:pt x="14860" y="23622"/>
                    </a:lnTo>
                    <a:lnTo>
                      <a:pt x="18543" y="40639"/>
                    </a:lnTo>
                    <a:lnTo>
                      <a:pt x="30481" y="42926"/>
                    </a:lnTo>
                    <a:lnTo>
                      <a:pt x="69850" y="57023"/>
                    </a:lnTo>
                    <a:lnTo>
                      <a:pt x="94997" y="59944"/>
                    </a:lnTo>
                    <a:lnTo>
                      <a:pt x="107569" y="57023"/>
                    </a:lnTo>
                    <a:lnTo>
                      <a:pt x="121031" y="49529"/>
                    </a:lnTo>
                    <a:lnTo>
                      <a:pt x="159639" y="45085"/>
                    </a:lnTo>
                    <a:lnTo>
                      <a:pt x="194437" y="29591"/>
                    </a:lnTo>
                    <a:lnTo>
                      <a:pt x="198120" y="0"/>
                    </a:lnTo>
                    <a:lnTo>
                      <a:pt x="201804" y="0"/>
                    </a:lnTo>
                    <a:lnTo>
                      <a:pt x="205613" y="2285"/>
                    </a:lnTo>
                    <a:lnTo>
                      <a:pt x="207773" y="4572"/>
                    </a:lnTo>
                    <a:lnTo>
                      <a:pt x="210693" y="9016"/>
                    </a:lnTo>
                    <a:lnTo>
                      <a:pt x="211456" y="12573"/>
                    </a:lnTo>
                    <a:lnTo>
                      <a:pt x="213742" y="17017"/>
                    </a:lnTo>
                    <a:lnTo>
                      <a:pt x="214504" y="21463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>
                <a:off x="5045075" y="2732155"/>
                <a:ext cx="76200" cy="25403"/>
              </a:xfrm>
              <a:custGeom>
                <a:avLst/>
                <a:gdLst/>
                <a:ahLst/>
                <a:cxnLst/>
                <a:rect l="0" t="0" r="0" b="0"/>
                <a:pathLst>
                  <a:path w="77216" h="26543">
                    <a:moveTo>
                      <a:pt x="77215" y="761"/>
                    </a:moveTo>
                    <a:lnTo>
                      <a:pt x="72644" y="8128"/>
                    </a:lnTo>
                    <a:lnTo>
                      <a:pt x="66801" y="13335"/>
                    </a:lnTo>
                    <a:lnTo>
                      <a:pt x="53339" y="17779"/>
                    </a:lnTo>
                    <a:lnTo>
                      <a:pt x="45212" y="18541"/>
                    </a:lnTo>
                    <a:lnTo>
                      <a:pt x="29590" y="22225"/>
                    </a:lnTo>
                    <a:lnTo>
                      <a:pt x="23749" y="26542"/>
                    </a:lnTo>
                    <a:lnTo>
                      <a:pt x="19303" y="24384"/>
                    </a:lnTo>
                    <a:lnTo>
                      <a:pt x="14858" y="25145"/>
                    </a:lnTo>
                    <a:lnTo>
                      <a:pt x="11176" y="25145"/>
                    </a:lnTo>
                    <a:lnTo>
                      <a:pt x="8889" y="25907"/>
                    </a:lnTo>
                    <a:lnTo>
                      <a:pt x="5207" y="25145"/>
                    </a:lnTo>
                    <a:lnTo>
                      <a:pt x="2920" y="25145"/>
                    </a:lnTo>
                    <a:lnTo>
                      <a:pt x="762" y="22225"/>
                    </a:lnTo>
                    <a:lnTo>
                      <a:pt x="0" y="17779"/>
                    </a:lnTo>
                    <a:lnTo>
                      <a:pt x="0" y="8128"/>
                    </a:lnTo>
                    <a:lnTo>
                      <a:pt x="9651" y="14097"/>
                    </a:lnTo>
                    <a:lnTo>
                      <a:pt x="19303" y="15620"/>
                    </a:lnTo>
                    <a:lnTo>
                      <a:pt x="28956" y="14097"/>
                    </a:lnTo>
                    <a:lnTo>
                      <a:pt x="57150" y="2159"/>
                    </a:lnTo>
                    <a:lnTo>
                      <a:pt x="6680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>
                <a:off x="4892675" y="2760733"/>
                <a:ext cx="303212" cy="227035"/>
              </a:xfrm>
              <a:custGeom>
                <a:avLst/>
                <a:gdLst/>
                <a:ahLst/>
                <a:cxnLst/>
                <a:rect l="0" t="0" r="0" b="0"/>
                <a:pathLst>
                  <a:path w="303403" h="226950">
                    <a:moveTo>
                      <a:pt x="62230" y="12572"/>
                    </a:moveTo>
                    <a:lnTo>
                      <a:pt x="76326" y="59181"/>
                    </a:lnTo>
                    <a:lnTo>
                      <a:pt x="98678" y="104140"/>
                    </a:lnTo>
                    <a:lnTo>
                      <a:pt x="129794" y="144906"/>
                    </a:lnTo>
                    <a:lnTo>
                      <a:pt x="170561" y="180340"/>
                    </a:lnTo>
                    <a:lnTo>
                      <a:pt x="175006" y="180340"/>
                    </a:lnTo>
                    <a:lnTo>
                      <a:pt x="199517" y="189230"/>
                    </a:lnTo>
                    <a:lnTo>
                      <a:pt x="204724" y="189230"/>
                    </a:lnTo>
                    <a:lnTo>
                      <a:pt x="210565" y="187706"/>
                    </a:lnTo>
                    <a:lnTo>
                      <a:pt x="200278" y="177419"/>
                    </a:lnTo>
                    <a:lnTo>
                      <a:pt x="164592" y="162559"/>
                    </a:lnTo>
                    <a:lnTo>
                      <a:pt x="148336" y="148590"/>
                    </a:lnTo>
                    <a:lnTo>
                      <a:pt x="121538" y="118237"/>
                    </a:lnTo>
                    <a:lnTo>
                      <a:pt x="93345" y="67182"/>
                    </a:lnTo>
                    <a:lnTo>
                      <a:pt x="82295" y="31115"/>
                    </a:lnTo>
                    <a:lnTo>
                      <a:pt x="85978" y="35559"/>
                    </a:lnTo>
                    <a:lnTo>
                      <a:pt x="91186" y="39115"/>
                    </a:lnTo>
                    <a:lnTo>
                      <a:pt x="114172" y="48768"/>
                    </a:lnTo>
                    <a:lnTo>
                      <a:pt x="118618" y="53212"/>
                    </a:lnTo>
                    <a:lnTo>
                      <a:pt x="123063" y="59944"/>
                    </a:lnTo>
                    <a:lnTo>
                      <a:pt x="162306" y="76072"/>
                    </a:lnTo>
                    <a:lnTo>
                      <a:pt x="218820" y="84328"/>
                    </a:lnTo>
                    <a:lnTo>
                      <a:pt x="246252" y="81406"/>
                    </a:lnTo>
                    <a:lnTo>
                      <a:pt x="271399" y="73913"/>
                    </a:lnTo>
                    <a:lnTo>
                      <a:pt x="289940" y="59181"/>
                    </a:lnTo>
                    <a:lnTo>
                      <a:pt x="300355" y="37846"/>
                    </a:lnTo>
                    <a:lnTo>
                      <a:pt x="303402" y="62865"/>
                    </a:lnTo>
                    <a:lnTo>
                      <a:pt x="302640" y="92456"/>
                    </a:lnTo>
                    <a:lnTo>
                      <a:pt x="298831" y="106425"/>
                    </a:lnTo>
                    <a:lnTo>
                      <a:pt x="288544" y="133857"/>
                    </a:lnTo>
                    <a:lnTo>
                      <a:pt x="280288" y="145541"/>
                    </a:lnTo>
                    <a:lnTo>
                      <a:pt x="281813" y="149352"/>
                    </a:lnTo>
                    <a:lnTo>
                      <a:pt x="285495" y="152272"/>
                    </a:lnTo>
                    <a:lnTo>
                      <a:pt x="289306" y="153034"/>
                    </a:lnTo>
                    <a:lnTo>
                      <a:pt x="293751" y="151510"/>
                    </a:lnTo>
                    <a:lnTo>
                      <a:pt x="300355" y="138303"/>
                    </a:lnTo>
                    <a:lnTo>
                      <a:pt x="290702" y="158877"/>
                    </a:lnTo>
                    <a:lnTo>
                      <a:pt x="255143" y="218821"/>
                    </a:lnTo>
                    <a:lnTo>
                      <a:pt x="243967" y="223900"/>
                    </a:lnTo>
                    <a:lnTo>
                      <a:pt x="232918" y="226949"/>
                    </a:lnTo>
                    <a:lnTo>
                      <a:pt x="220980" y="226949"/>
                    </a:lnTo>
                    <a:lnTo>
                      <a:pt x="164592" y="213613"/>
                    </a:lnTo>
                    <a:lnTo>
                      <a:pt x="97155" y="167005"/>
                    </a:lnTo>
                    <a:lnTo>
                      <a:pt x="33274" y="116078"/>
                    </a:lnTo>
                    <a:lnTo>
                      <a:pt x="0" y="76072"/>
                    </a:lnTo>
                    <a:lnTo>
                      <a:pt x="5080" y="72516"/>
                    </a:lnTo>
                    <a:lnTo>
                      <a:pt x="8763" y="68834"/>
                    </a:lnTo>
                    <a:lnTo>
                      <a:pt x="13207" y="59181"/>
                    </a:lnTo>
                    <a:lnTo>
                      <a:pt x="17018" y="42163"/>
                    </a:lnTo>
                    <a:lnTo>
                      <a:pt x="51053" y="0"/>
                    </a:lnTo>
                    <a:close/>
                  </a:path>
                </a:pathLst>
              </a:custGeom>
              <a:solidFill>
                <a:srgbClr val="FFE6E6"/>
              </a:solidFill>
              <a:ln w="0" cap="flat" cmpd="sng" algn="ctr">
                <a:solidFill>
                  <a:srgbClr val="FF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>
                <a:off x="4835525" y="2763908"/>
                <a:ext cx="549275" cy="408028"/>
              </a:xfrm>
              <a:custGeom>
                <a:avLst/>
                <a:gdLst/>
                <a:ahLst/>
                <a:cxnLst/>
                <a:rect l="0" t="0" r="0" b="0"/>
                <a:pathLst>
                  <a:path w="548895" h="407926">
                    <a:moveTo>
                      <a:pt x="541527" y="29465"/>
                    </a:moveTo>
                    <a:lnTo>
                      <a:pt x="545211" y="59818"/>
                    </a:lnTo>
                    <a:lnTo>
                      <a:pt x="542925" y="74550"/>
                    </a:lnTo>
                    <a:lnTo>
                      <a:pt x="537845" y="87884"/>
                    </a:lnTo>
                    <a:lnTo>
                      <a:pt x="517017" y="114428"/>
                    </a:lnTo>
                    <a:lnTo>
                      <a:pt x="476250" y="167768"/>
                    </a:lnTo>
                    <a:lnTo>
                      <a:pt x="437642" y="222378"/>
                    </a:lnTo>
                    <a:lnTo>
                      <a:pt x="405764" y="279909"/>
                    </a:lnTo>
                    <a:lnTo>
                      <a:pt x="394588" y="311024"/>
                    </a:lnTo>
                    <a:lnTo>
                      <a:pt x="395351" y="313309"/>
                    </a:lnTo>
                    <a:lnTo>
                      <a:pt x="398271" y="314072"/>
                    </a:lnTo>
                    <a:lnTo>
                      <a:pt x="405764" y="312547"/>
                    </a:lnTo>
                    <a:lnTo>
                      <a:pt x="407288" y="305816"/>
                    </a:lnTo>
                    <a:lnTo>
                      <a:pt x="413131" y="296291"/>
                    </a:lnTo>
                    <a:lnTo>
                      <a:pt x="426465" y="282956"/>
                    </a:lnTo>
                    <a:lnTo>
                      <a:pt x="459994" y="231268"/>
                    </a:lnTo>
                    <a:lnTo>
                      <a:pt x="515620" y="166116"/>
                    </a:lnTo>
                    <a:lnTo>
                      <a:pt x="488822" y="228347"/>
                    </a:lnTo>
                    <a:lnTo>
                      <a:pt x="485901" y="240793"/>
                    </a:lnTo>
                    <a:lnTo>
                      <a:pt x="485139" y="253365"/>
                    </a:lnTo>
                    <a:lnTo>
                      <a:pt x="488061" y="266700"/>
                    </a:lnTo>
                    <a:lnTo>
                      <a:pt x="480695" y="278512"/>
                    </a:lnTo>
                    <a:lnTo>
                      <a:pt x="473201" y="296291"/>
                    </a:lnTo>
                    <a:lnTo>
                      <a:pt x="473201" y="301372"/>
                    </a:lnTo>
                    <a:lnTo>
                      <a:pt x="477646" y="302260"/>
                    </a:lnTo>
                    <a:lnTo>
                      <a:pt x="481457" y="301372"/>
                    </a:lnTo>
                    <a:lnTo>
                      <a:pt x="483743" y="298450"/>
                    </a:lnTo>
                    <a:lnTo>
                      <a:pt x="486663" y="295530"/>
                    </a:lnTo>
                    <a:lnTo>
                      <a:pt x="491108" y="286640"/>
                    </a:lnTo>
                    <a:lnTo>
                      <a:pt x="494792" y="284353"/>
                    </a:lnTo>
                    <a:lnTo>
                      <a:pt x="500761" y="285243"/>
                    </a:lnTo>
                    <a:lnTo>
                      <a:pt x="502920" y="279909"/>
                    </a:lnTo>
                    <a:lnTo>
                      <a:pt x="506602" y="275590"/>
                    </a:lnTo>
                    <a:lnTo>
                      <a:pt x="509651" y="270384"/>
                    </a:lnTo>
                    <a:lnTo>
                      <a:pt x="513333" y="265938"/>
                    </a:lnTo>
                    <a:lnTo>
                      <a:pt x="517778" y="254890"/>
                    </a:lnTo>
                    <a:lnTo>
                      <a:pt x="520700" y="243078"/>
                    </a:lnTo>
                    <a:lnTo>
                      <a:pt x="511809" y="237872"/>
                    </a:lnTo>
                    <a:lnTo>
                      <a:pt x="521462" y="212090"/>
                    </a:lnTo>
                    <a:lnTo>
                      <a:pt x="528955" y="170562"/>
                    </a:lnTo>
                    <a:lnTo>
                      <a:pt x="537845" y="144018"/>
                    </a:lnTo>
                    <a:lnTo>
                      <a:pt x="545211" y="132208"/>
                    </a:lnTo>
                    <a:lnTo>
                      <a:pt x="540003" y="128525"/>
                    </a:lnTo>
                    <a:lnTo>
                      <a:pt x="534034" y="128525"/>
                    </a:lnTo>
                    <a:lnTo>
                      <a:pt x="528193" y="130049"/>
                    </a:lnTo>
                    <a:lnTo>
                      <a:pt x="522986" y="133605"/>
                    </a:lnTo>
                    <a:lnTo>
                      <a:pt x="517778" y="141097"/>
                    </a:lnTo>
                    <a:lnTo>
                      <a:pt x="545211" y="104140"/>
                    </a:lnTo>
                    <a:lnTo>
                      <a:pt x="548894" y="166878"/>
                    </a:lnTo>
                    <a:lnTo>
                      <a:pt x="543813" y="217933"/>
                    </a:lnTo>
                    <a:lnTo>
                      <a:pt x="531113" y="274193"/>
                    </a:lnTo>
                    <a:lnTo>
                      <a:pt x="510413" y="328803"/>
                    </a:lnTo>
                    <a:lnTo>
                      <a:pt x="482853" y="382016"/>
                    </a:lnTo>
                    <a:lnTo>
                      <a:pt x="449580" y="388621"/>
                    </a:lnTo>
                    <a:lnTo>
                      <a:pt x="390906" y="391668"/>
                    </a:lnTo>
                    <a:lnTo>
                      <a:pt x="386461" y="374650"/>
                    </a:lnTo>
                    <a:lnTo>
                      <a:pt x="386461" y="348743"/>
                    </a:lnTo>
                    <a:lnTo>
                      <a:pt x="390906" y="323597"/>
                    </a:lnTo>
                    <a:lnTo>
                      <a:pt x="386461" y="318516"/>
                    </a:lnTo>
                    <a:lnTo>
                      <a:pt x="382015" y="317755"/>
                    </a:lnTo>
                    <a:lnTo>
                      <a:pt x="377570" y="318516"/>
                    </a:lnTo>
                    <a:lnTo>
                      <a:pt x="373126" y="321310"/>
                    </a:lnTo>
                    <a:lnTo>
                      <a:pt x="368681" y="322834"/>
                    </a:lnTo>
                    <a:lnTo>
                      <a:pt x="364236" y="322834"/>
                    </a:lnTo>
                    <a:lnTo>
                      <a:pt x="361314" y="319913"/>
                    </a:lnTo>
                    <a:lnTo>
                      <a:pt x="359790" y="312547"/>
                    </a:lnTo>
                    <a:lnTo>
                      <a:pt x="359790" y="305181"/>
                    </a:lnTo>
                    <a:lnTo>
                      <a:pt x="358267" y="302260"/>
                    </a:lnTo>
                    <a:lnTo>
                      <a:pt x="356743" y="300737"/>
                    </a:lnTo>
                    <a:lnTo>
                      <a:pt x="351536" y="298450"/>
                    </a:lnTo>
                    <a:lnTo>
                      <a:pt x="347090" y="298450"/>
                    </a:lnTo>
                    <a:lnTo>
                      <a:pt x="340487" y="299975"/>
                    </a:lnTo>
                    <a:lnTo>
                      <a:pt x="327151" y="305816"/>
                    </a:lnTo>
                    <a:lnTo>
                      <a:pt x="322707" y="311024"/>
                    </a:lnTo>
                    <a:lnTo>
                      <a:pt x="324103" y="316865"/>
                    </a:lnTo>
                    <a:lnTo>
                      <a:pt x="324865" y="338328"/>
                    </a:lnTo>
                    <a:lnTo>
                      <a:pt x="320420" y="336169"/>
                    </a:lnTo>
                    <a:lnTo>
                      <a:pt x="316738" y="335408"/>
                    </a:lnTo>
                    <a:lnTo>
                      <a:pt x="312293" y="335408"/>
                    </a:lnTo>
                    <a:lnTo>
                      <a:pt x="308609" y="336169"/>
                    </a:lnTo>
                    <a:lnTo>
                      <a:pt x="304164" y="336169"/>
                    </a:lnTo>
                    <a:lnTo>
                      <a:pt x="291464" y="338328"/>
                    </a:lnTo>
                    <a:lnTo>
                      <a:pt x="276606" y="352425"/>
                    </a:lnTo>
                    <a:lnTo>
                      <a:pt x="275208" y="359791"/>
                    </a:lnTo>
                    <a:lnTo>
                      <a:pt x="277368" y="364237"/>
                    </a:lnTo>
                    <a:lnTo>
                      <a:pt x="292226" y="373888"/>
                    </a:lnTo>
                    <a:lnTo>
                      <a:pt x="296671" y="378334"/>
                    </a:lnTo>
                    <a:lnTo>
                      <a:pt x="301117" y="387985"/>
                    </a:lnTo>
                    <a:lnTo>
                      <a:pt x="301117" y="394590"/>
                    </a:lnTo>
                    <a:lnTo>
                      <a:pt x="298957" y="401956"/>
                    </a:lnTo>
                    <a:lnTo>
                      <a:pt x="232156" y="404877"/>
                    </a:lnTo>
                    <a:lnTo>
                      <a:pt x="165353" y="407925"/>
                    </a:lnTo>
                    <a:lnTo>
                      <a:pt x="149097" y="405638"/>
                    </a:lnTo>
                    <a:lnTo>
                      <a:pt x="122301" y="394590"/>
                    </a:lnTo>
                    <a:lnTo>
                      <a:pt x="64515" y="351028"/>
                    </a:lnTo>
                    <a:lnTo>
                      <a:pt x="48895" y="296291"/>
                    </a:lnTo>
                    <a:lnTo>
                      <a:pt x="29590" y="243078"/>
                    </a:lnTo>
                    <a:lnTo>
                      <a:pt x="19938" y="237872"/>
                    </a:lnTo>
                    <a:lnTo>
                      <a:pt x="10287" y="204725"/>
                    </a:lnTo>
                    <a:lnTo>
                      <a:pt x="1396" y="152147"/>
                    </a:lnTo>
                    <a:lnTo>
                      <a:pt x="0" y="100458"/>
                    </a:lnTo>
                    <a:lnTo>
                      <a:pt x="5080" y="105537"/>
                    </a:lnTo>
                    <a:lnTo>
                      <a:pt x="8889" y="112268"/>
                    </a:lnTo>
                    <a:lnTo>
                      <a:pt x="11811" y="142494"/>
                    </a:lnTo>
                    <a:lnTo>
                      <a:pt x="24383" y="178816"/>
                    </a:lnTo>
                    <a:lnTo>
                      <a:pt x="44450" y="223902"/>
                    </a:lnTo>
                    <a:lnTo>
                      <a:pt x="66675" y="268225"/>
                    </a:lnTo>
                    <a:lnTo>
                      <a:pt x="106807" y="331090"/>
                    </a:lnTo>
                    <a:lnTo>
                      <a:pt x="108965" y="331090"/>
                    </a:lnTo>
                    <a:lnTo>
                      <a:pt x="112013" y="329438"/>
                    </a:lnTo>
                    <a:lnTo>
                      <a:pt x="113411" y="326644"/>
                    </a:lnTo>
                    <a:lnTo>
                      <a:pt x="115696" y="323597"/>
                    </a:lnTo>
                    <a:lnTo>
                      <a:pt x="96393" y="283718"/>
                    </a:lnTo>
                    <a:lnTo>
                      <a:pt x="70357" y="222378"/>
                    </a:lnTo>
                    <a:lnTo>
                      <a:pt x="53339" y="159512"/>
                    </a:lnTo>
                    <a:lnTo>
                      <a:pt x="62992" y="172085"/>
                    </a:lnTo>
                    <a:lnTo>
                      <a:pt x="112776" y="237237"/>
                    </a:lnTo>
                    <a:lnTo>
                      <a:pt x="141605" y="259334"/>
                    </a:lnTo>
                    <a:lnTo>
                      <a:pt x="145288" y="259334"/>
                    </a:lnTo>
                    <a:lnTo>
                      <a:pt x="152019" y="256413"/>
                    </a:lnTo>
                    <a:lnTo>
                      <a:pt x="110489" y="205359"/>
                    </a:lnTo>
                    <a:lnTo>
                      <a:pt x="106807" y="197993"/>
                    </a:lnTo>
                    <a:lnTo>
                      <a:pt x="119380" y="199390"/>
                    </a:lnTo>
                    <a:lnTo>
                      <a:pt x="145288" y="208281"/>
                    </a:lnTo>
                    <a:lnTo>
                      <a:pt x="157988" y="216409"/>
                    </a:lnTo>
                    <a:lnTo>
                      <a:pt x="179451" y="235585"/>
                    </a:lnTo>
                    <a:lnTo>
                      <a:pt x="196595" y="259969"/>
                    </a:lnTo>
                    <a:lnTo>
                      <a:pt x="201040" y="260859"/>
                    </a:lnTo>
                    <a:lnTo>
                      <a:pt x="204724" y="263780"/>
                    </a:lnTo>
                    <a:lnTo>
                      <a:pt x="206882" y="267462"/>
                    </a:lnTo>
                    <a:lnTo>
                      <a:pt x="215011" y="278512"/>
                    </a:lnTo>
                    <a:lnTo>
                      <a:pt x="218820" y="279909"/>
                    </a:lnTo>
                    <a:lnTo>
                      <a:pt x="225425" y="279909"/>
                    </a:lnTo>
                    <a:lnTo>
                      <a:pt x="221742" y="267462"/>
                    </a:lnTo>
                    <a:lnTo>
                      <a:pt x="216534" y="256413"/>
                    </a:lnTo>
                    <a:lnTo>
                      <a:pt x="209169" y="246000"/>
                    </a:lnTo>
                    <a:lnTo>
                      <a:pt x="161670" y="199390"/>
                    </a:lnTo>
                    <a:lnTo>
                      <a:pt x="151257" y="192787"/>
                    </a:lnTo>
                    <a:lnTo>
                      <a:pt x="115696" y="183262"/>
                    </a:lnTo>
                    <a:lnTo>
                      <a:pt x="104520" y="178055"/>
                    </a:lnTo>
                    <a:lnTo>
                      <a:pt x="95631" y="171324"/>
                    </a:lnTo>
                    <a:lnTo>
                      <a:pt x="88900" y="161799"/>
                    </a:lnTo>
                    <a:lnTo>
                      <a:pt x="85978" y="148463"/>
                    </a:lnTo>
                    <a:lnTo>
                      <a:pt x="80771" y="147828"/>
                    </a:lnTo>
                    <a:lnTo>
                      <a:pt x="75564" y="152147"/>
                    </a:lnTo>
                    <a:lnTo>
                      <a:pt x="76326" y="156591"/>
                    </a:lnTo>
                    <a:lnTo>
                      <a:pt x="78613" y="161799"/>
                    </a:lnTo>
                    <a:lnTo>
                      <a:pt x="79375" y="166116"/>
                    </a:lnTo>
                    <a:lnTo>
                      <a:pt x="79375" y="172085"/>
                    </a:lnTo>
                    <a:lnTo>
                      <a:pt x="40767" y="109983"/>
                    </a:lnTo>
                    <a:lnTo>
                      <a:pt x="43688" y="104140"/>
                    </a:lnTo>
                    <a:lnTo>
                      <a:pt x="42290" y="97537"/>
                    </a:lnTo>
                    <a:lnTo>
                      <a:pt x="36321" y="98299"/>
                    </a:lnTo>
                    <a:lnTo>
                      <a:pt x="31876" y="97537"/>
                    </a:lnTo>
                    <a:lnTo>
                      <a:pt x="19176" y="86360"/>
                    </a:lnTo>
                    <a:lnTo>
                      <a:pt x="14732" y="84963"/>
                    </a:lnTo>
                    <a:lnTo>
                      <a:pt x="9525" y="84202"/>
                    </a:lnTo>
                    <a:lnTo>
                      <a:pt x="3682" y="87884"/>
                    </a:lnTo>
                    <a:lnTo>
                      <a:pt x="2158" y="80518"/>
                    </a:lnTo>
                    <a:lnTo>
                      <a:pt x="2920" y="73915"/>
                    </a:lnTo>
                    <a:lnTo>
                      <a:pt x="12572" y="42037"/>
                    </a:lnTo>
                    <a:lnTo>
                      <a:pt x="13334" y="25781"/>
                    </a:lnTo>
                    <a:lnTo>
                      <a:pt x="28828" y="10287"/>
                    </a:lnTo>
                    <a:lnTo>
                      <a:pt x="36321" y="7240"/>
                    </a:lnTo>
                    <a:lnTo>
                      <a:pt x="40767" y="7240"/>
                    </a:lnTo>
                    <a:lnTo>
                      <a:pt x="35559" y="14733"/>
                    </a:lnTo>
                    <a:lnTo>
                      <a:pt x="30352" y="30988"/>
                    </a:lnTo>
                    <a:lnTo>
                      <a:pt x="28828" y="48768"/>
                    </a:lnTo>
                    <a:lnTo>
                      <a:pt x="29590" y="57531"/>
                    </a:lnTo>
                    <a:lnTo>
                      <a:pt x="33274" y="75312"/>
                    </a:lnTo>
                    <a:lnTo>
                      <a:pt x="44450" y="95250"/>
                    </a:lnTo>
                    <a:lnTo>
                      <a:pt x="65151" y="113031"/>
                    </a:lnTo>
                    <a:lnTo>
                      <a:pt x="132714" y="164719"/>
                    </a:lnTo>
                    <a:lnTo>
                      <a:pt x="178688" y="195834"/>
                    </a:lnTo>
                    <a:lnTo>
                      <a:pt x="227711" y="226822"/>
                    </a:lnTo>
                    <a:lnTo>
                      <a:pt x="275970" y="236347"/>
                    </a:lnTo>
                    <a:lnTo>
                      <a:pt x="288544" y="236347"/>
                    </a:lnTo>
                    <a:lnTo>
                      <a:pt x="313055" y="231903"/>
                    </a:lnTo>
                    <a:lnTo>
                      <a:pt x="324865" y="226822"/>
                    </a:lnTo>
                    <a:lnTo>
                      <a:pt x="327787" y="226822"/>
                    </a:lnTo>
                    <a:lnTo>
                      <a:pt x="332358" y="227458"/>
                    </a:lnTo>
                    <a:lnTo>
                      <a:pt x="341249" y="226060"/>
                    </a:lnTo>
                    <a:lnTo>
                      <a:pt x="347852" y="221615"/>
                    </a:lnTo>
                    <a:lnTo>
                      <a:pt x="350901" y="214250"/>
                    </a:lnTo>
                    <a:lnTo>
                      <a:pt x="390906" y="179578"/>
                    </a:lnTo>
                    <a:lnTo>
                      <a:pt x="448818" y="124080"/>
                    </a:lnTo>
                    <a:lnTo>
                      <a:pt x="506602" y="69469"/>
                    </a:lnTo>
                    <a:lnTo>
                      <a:pt x="505206" y="56897"/>
                    </a:lnTo>
                    <a:lnTo>
                      <a:pt x="502920" y="50928"/>
                    </a:lnTo>
                    <a:lnTo>
                      <a:pt x="501395" y="38355"/>
                    </a:lnTo>
                    <a:lnTo>
                      <a:pt x="503682" y="33147"/>
                    </a:lnTo>
                    <a:lnTo>
                      <a:pt x="506602" y="28830"/>
                    </a:lnTo>
                    <a:lnTo>
                      <a:pt x="514095" y="25781"/>
                    </a:lnTo>
                    <a:lnTo>
                      <a:pt x="511047" y="17018"/>
                    </a:lnTo>
                    <a:lnTo>
                      <a:pt x="508126" y="13209"/>
                    </a:lnTo>
                    <a:lnTo>
                      <a:pt x="497713" y="5843"/>
                    </a:lnTo>
                    <a:lnTo>
                      <a:pt x="491870" y="0"/>
                    </a:lnTo>
                    <a:lnTo>
                      <a:pt x="513333" y="6605"/>
                    </a:lnTo>
                    <a:lnTo>
                      <a:pt x="525145" y="13209"/>
                    </a:lnTo>
                    <a:lnTo>
                      <a:pt x="535558" y="22099"/>
                    </a:lnTo>
                    <a:close/>
                  </a:path>
                </a:pathLst>
              </a:custGeom>
              <a:solidFill>
                <a:srgbClr val="FFCC99"/>
              </a:solidFill>
              <a:ln w="0" cap="flat" cmpd="sng" algn="ctr">
                <a:solidFill>
                  <a:srgbClr val="FFCC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>
                <a:off x="5700713" y="2776610"/>
                <a:ext cx="58738" cy="98435"/>
              </a:xfrm>
              <a:custGeom>
                <a:avLst/>
                <a:gdLst/>
                <a:ahLst/>
                <a:cxnLst/>
                <a:rect l="0" t="0" r="0" b="0"/>
                <a:pathLst>
                  <a:path w="58549" h="98298">
                    <a:moveTo>
                      <a:pt x="58548" y="28828"/>
                    </a:moveTo>
                    <a:lnTo>
                      <a:pt x="48134" y="35559"/>
                    </a:lnTo>
                    <a:lnTo>
                      <a:pt x="0" y="98297"/>
                    </a:lnTo>
                    <a:lnTo>
                      <a:pt x="2922" y="85090"/>
                    </a:lnTo>
                    <a:lnTo>
                      <a:pt x="19305" y="49656"/>
                    </a:lnTo>
                    <a:lnTo>
                      <a:pt x="27432" y="25146"/>
                    </a:lnTo>
                    <a:lnTo>
                      <a:pt x="28194" y="12572"/>
                    </a:lnTo>
                    <a:lnTo>
                      <a:pt x="25909" y="0"/>
                    </a:lnTo>
                    <a:lnTo>
                      <a:pt x="28956" y="3809"/>
                    </a:lnTo>
                    <a:lnTo>
                      <a:pt x="35687" y="14859"/>
                    </a:lnTo>
                    <a:lnTo>
                      <a:pt x="42292" y="24384"/>
                    </a:lnTo>
                    <a:lnTo>
                      <a:pt x="46737" y="28194"/>
                    </a:lnTo>
                    <a:lnTo>
                      <a:pt x="51943" y="29591"/>
                    </a:lnTo>
                    <a:close/>
                  </a:path>
                </a:pathLst>
              </a:custGeom>
              <a:solidFill>
                <a:srgbClr val="9900FF"/>
              </a:solidFill>
              <a:ln w="0" cap="flat" cmpd="sng" algn="ctr">
                <a:solidFill>
                  <a:srgbClr val="99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>
                <a:off x="5265738" y="2779785"/>
                <a:ext cx="63500" cy="98435"/>
              </a:xfrm>
              <a:custGeom>
                <a:avLst/>
                <a:gdLst/>
                <a:ahLst/>
                <a:cxnLst/>
                <a:rect l="0" t="0" r="0" b="0"/>
                <a:pathLst>
                  <a:path w="62358" h="98173">
                    <a:moveTo>
                      <a:pt x="58673" y="19940"/>
                    </a:moveTo>
                    <a:lnTo>
                      <a:pt x="58673" y="25782"/>
                    </a:lnTo>
                    <a:lnTo>
                      <a:pt x="62357" y="44323"/>
                    </a:lnTo>
                    <a:lnTo>
                      <a:pt x="60959" y="55372"/>
                    </a:lnTo>
                    <a:lnTo>
                      <a:pt x="57277" y="60453"/>
                    </a:lnTo>
                    <a:lnTo>
                      <a:pt x="20065" y="91567"/>
                    </a:lnTo>
                    <a:lnTo>
                      <a:pt x="14223" y="94488"/>
                    </a:lnTo>
                    <a:lnTo>
                      <a:pt x="9778" y="98172"/>
                    </a:lnTo>
                    <a:lnTo>
                      <a:pt x="27559" y="66422"/>
                    </a:lnTo>
                    <a:lnTo>
                      <a:pt x="29083" y="57532"/>
                    </a:lnTo>
                    <a:lnTo>
                      <a:pt x="29083" y="49404"/>
                    </a:lnTo>
                    <a:lnTo>
                      <a:pt x="26796" y="40513"/>
                    </a:lnTo>
                    <a:lnTo>
                      <a:pt x="22352" y="32385"/>
                    </a:lnTo>
                    <a:lnTo>
                      <a:pt x="14223" y="25782"/>
                    </a:lnTo>
                    <a:lnTo>
                      <a:pt x="5207" y="15494"/>
                    </a:lnTo>
                    <a:lnTo>
                      <a:pt x="761" y="7366"/>
                    </a:lnTo>
                    <a:lnTo>
                      <a:pt x="0" y="3557"/>
                    </a:lnTo>
                    <a:lnTo>
                      <a:pt x="7492" y="635"/>
                    </a:lnTo>
                    <a:lnTo>
                      <a:pt x="14859" y="0"/>
                    </a:lnTo>
                    <a:lnTo>
                      <a:pt x="21590" y="1397"/>
                    </a:lnTo>
                    <a:close/>
                  </a:path>
                </a:pathLst>
              </a:custGeom>
              <a:solidFill>
                <a:srgbClr val="FFB870"/>
              </a:solidFill>
              <a:ln w="0" cap="flat" cmpd="sng" algn="ctr">
                <a:solidFill>
                  <a:srgbClr val="FFB8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0" name="Полилиния 29"/>
              <p:cNvSpPr/>
              <p:nvPr/>
            </p:nvSpPr>
            <p:spPr>
              <a:xfrm>
                <a:off x="4718050" y="2795662"/>
                <a:ext cx="409575" cy="581084"/>
              </a:xfrm>
              <a:custGeom>
                <a:avLst/>
                <a:gdLst/>
                <a:ahLst/>
                <a:cxnLst/>
                <a:rect l="0" t="0" r="0" b="0"/>
                <a:pathLst>
                  <a:path w="409448" h="582423">
                    <a:moveTo>
                      <a:pt x="81534" y="0"/>
                    </a:moveTo>
                    <a:lnTo>
                      <a:pt x="77851" y="8128"/>
                    </a:lnTo>
                    <a:lnTo>
                      <a:pt x="77089" y="24510"/>
                    </a:lnTo>
                    <a:lnTo>
                      <a:pt x="83820" y="49657"/>
                    </a:lnTo>
                    <a:lnTo>
                      <a:pt x="88900" y="112394"/>
                    </a:lnTo>
                    <a:lnTo>
                      <a:pt x="97916" y="155320"/>
                    </a:lnTo>
                    <a:lnTo>
                      <a:pt x="111252" y="196723"/>
                    </a:lnTo>
                    <a:lnTo>
                      <a:pt x="129032" y="238125"/>
                    </a:lnTo>
                    <a:lnTo>
                      <a:pt x="147573" y="277241"/>
                    </a:lnTo>
                    <a:lnTo>
                      <a:pt x="168402" y="317119"/>
                    </a:lnTo>
                    <a:lnTo>
                      <a:pt x="187705" y="356997"/>
                    </a:lnTo>
                    <a:lnTo>
                      <a:pt x="206247" y="398398"/>
                    </a:lnTo>
                    <a:lnTo>
                      <a:pt x="208407" y="400557"/>
                    </a:lnTo>
                    <a:lnTo>
                      <a:pt x="212090" y="401447"/>
                    </a:lnTo>
                    <a:lnTo>
                      <a:pt x="216534" y="401447"/>
                    </a:lnTo>
                    <a:lnTo>
                      <a:pt x="220979" y="400557"/>
                    </a:lnTo>
                    <a:lnTo>
                      <a:pt x="224790" y="399160"/>
                    </a:lnTo>
                    <a:lnTo>
                      <a:pt x="232917" y="397636"/>
                    </a:lnTo>
                    <a:lnTo>
                      <a:pt x="237363" y="399923"/>
                    </a:lnTo>
                    <a:lnTo>
                      <a:pt x="249173" y="399160"/>
                    </a:lnTo>
                    <a:lnTo>
                      <a:pt x="324865" y="397636"/>
                    </a:lnTo>
                    <a:lnTo>
                      <a:pt x="338328" y="399923"/>
                    </a:lnTo>
                    <a:lnTo>
                      <a:pt x="345694" y="395478"/>
                    </a:lnTo>
                    <a:lnTo>
                      <a:pt x="354584" y="392557"/>
                    </a:lnTo>
                    <a:lnTo>
                      <a:pt x="382015" y="388111"/>
                    </a:lnTo>
                    <a:lnTo>
                      <a:pt x="409447" y="387223"/>
                    </a:lnTo>
                    <a:lnTo>
                      <a:pt x="395351" y="425831"/>
                    </a:lnTo>
                    <a:lnTo>
                      <a:pt x="373888" y="426466"/>
                    </a:lnTo>
                    <a:lnTo>
                      <a:pt x="313054" y="430910"/>
                    </a:lnTo>
                    <a:lnTo>
                      <a:pt x="232155" y="434594"/>
                    </a:lnTo>
                    <a:lnTo>
                      <a:pt x="226186" y="443484"/>
                    </a:lnTo>
                    <a:lnTo>
                      <a:pt x="224028" y="451611"/>
                    </a:lnTo>
                    <a:lnTo>
                      <a:pt x="229996" y="485520"/>
                    </a:lnTo>
                    <a:lnTo>
                      <a:pt x="229996" y="495935"/>
                    </a:lnTo>
                    <a:lnTo>
                      <a:pt x="228472" y="505587"/>
                    </a:lnTo>
                    <a:lnTo>
                      <a:pt x="222503" y="512953"/>
                    </a:lnTo>
                    <a:lnTo>
                      <a:pt x="211454" y="518922"/>
                    </a:lnTo>
                    <a:lnTo>
                      <a:pt x="200278" y="535178"/>
                    </a:lnTo>
                    <a:lnTo>
                      <a:pt x="198754" y="543305"/>
                    </a:lnTo>
                    <a:lnTo>
                      <a:pt x="198754" y="547750"/>
                    </a:lnTo>
                    <a:lnTo>
                      <a:pt x="175767" y="547750"/>
                    </a:lnTo>
                    <a:lnTo>
                      <a:pt x="129032" y="544703"/>
                    </a:lnTo>
                    <a:lnTo>
                      <a:pt x="83820" y="546226"/>
                    </a:lnTo>
                    <a:lnTo>
                      <a:pt x="62991" y="552195"/>
                    </a:lnTo>
                    <a:lnTo>
                      <a:pt x="43688" y="563244"/>
                    </a:lnTo>
                    <a:lnTo>
                      <a:pt x="28194" y="582422"/>
                    </a:lnTo>
                    <a:lnTo>
                      <a:pt x="20701" y="568324"/>
                    </a:lnTo>
                    <a:lnTo>
                      <a:pt x="34035" y="476757"/>
                    </a:lnTo>
                    <a:lnTo>
                      <a:pt x="5969" y="361441"/>
                    </a:lnTo>
                    <a:lnTo>
                      <a:pt x="2921" y="324485"/>
                    </a:lnTo>
                    <a:lnTo>
                      <a:pt x="634" y="289686"/>
                    </a:lnTo>
                    <a:lnTo>
                      <a:pt x="0" y="254254"/>
                    </a:lnTo>
                    <a:lnTo>
                      <a:pt x="1523" y="185547"/>
                    </a:lnTo>
                    <a:lnTo>
                      <a:pt x="5969" y="117601"/>
                    </a:lnTo>
                    <a:lnTo>
                      <a:pt x="13334" y="58419"/>
                    </a:lnTo>
                    <a:lnTo>
                      <a:pt x="17779" y="44450"/>
                    </a:lnTo>
                    <a:lnTo>
                      <a:pt x="22225" y="40004"/>
                    </a:lnTo>
                    <a:lnTo>
                      <a:pt x="28194" y="36322"/>
                    </a:lnTo>
                    <a:lnTo>
                      <a:pt x="37084" y="34798"/>
                    </a:lnTo>
                    <a:lnTo>
                      <a:pt x="60833" y="7492"/>
                    </a:lnTo>
                    <a:lnTo>
                      <a:pt x="66675" y="3810"/>
                    </a:lnTo>
                    <a:lnTo>
                      <a:pt x="73405" y="888"/>
                    </a:lnTo>
                    <a:close/>
                  </a:path>
                </a:pathLst>
              </a:custGeom>
              <a:solidFill>
                <a:srgbClr val="99FF99"/>
              </a:solidFill>
              <a:ln w="0" cap="flat" cmpd="sng" algn="ctr">
                <a:solidFill>
                  <a:srgbClr val="99FF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" name="Полилиния 30"/>
              <p:cNvSpPr/>
              <p:nvPr/>
            </p:nvSpPr>
            <p:spPr>
              <a:xfrm>
                <a:off x="5232400" y="2795662"/>
                <a:ext cx="265112" cy="668405"/>
              </a:xfrm>
              <a:custGeom>
                <a:avLst/>
                <a:gdLst/>
                <a:ahLst/>
                <a:cxnLst/>
                <a:rect l="0" t="0" r="0" b="0"/>
                <a:pathLst>
                  <a:path w="266320" h="668910">
                    <a:moveTo>
                      <a:pt x="185419" y="10413"/>
                    </a:moveTo>
                    <a:lnTo>
                      <a:pt x="225551" y="12700"/>
                    </a:lnTo>
                    <a:lnTo>
                      <a:pt x="230758" y="60706"/>
                    </a:lnTo>
                    <a:lnTo>
                      <a:pt x="232918" y="110235"/>
                    </a:lnTo>
                    <a:lnTo>
                      <a:pt x="232156" y="161163"/>
                    </a:lnTo>
                    <a:lnTo>
                      <a:pt x="232156" y="212216"/>
                    </a:lnTo>
                    <a:lnTo>
                      <a:pt x="231520" y="262509"/>
                    </a:lnTo>
                    <a:lnTo>
                      <a:pt x="232918" y="313435"/>
                    </a:lnTo>
                    <a:lnTo>
                      <a:pt x="238125" y="362966"/>
                    </a:lnTo>
                    <a:lnTo>
                      <a:pt x="266319" y="511429"/>
                    </a:lnTo>
                    <a:lnTo>
                      <a:pt x="261238" y="535812"/>
                    </a:lnTo>
                    <a:lnTo>
                      <a:pt x="247776" y="557275"/>
                    </a:lnTo>
                    <a:lnTo>
                      <a:pt x="231520" y="566166"/>
                    </a:lnTo>
                    <a:lnTo>
                      <a:pt x="227075" y="569849"/>
                    </a:lnTo>
                    <a:lnTo>
                      <a:pt x="221869" y="572135"/>
                    </a:lnTo>
                    <a:lnTo>
                      <a:pt x="215138" y="580898"/>
                    </a:lnTo>
                    <a:lnTo>
                      <a:pt x="215138" y="592709"/>
                    </a:lnTo>
                    <a:lnTo>
                      <a:pt x="215900" y="597154"/>
                    </a:lnTo>
                    <a:lnTo>
                      <a:pt x="223265" y="613410"/>
                    </a:lnTo>
                    <a:lnTo>
                      <a:pt x="229234" y="620775"/>
                    </a:lnTo>
                    <a:lnTo>
                      <a:pt x="224027" y="650367"/>
                    </a:lnTo>
                    <a:lnTo>
                      <a:pt x="212217" y="614934"/>
                    </a:lnTo>
                    <a:lnTo>
                      <a:pt x="202564" y="597916"/>
                    </a:lnTo>
                    <a:lnTo>
                      <a:pt x="189230" y="586105"/>
                    </a:lnTo>
                    <a:lnTo>
                      <a:pt x="188468" y="597154"/>
                    </a:lnTo>
                    <a:lnTo>
                      <a:pt x="185419" y="607441"/>
                    </a:lnTo>
                    <a:lnTo>
                      <a:pt x="180975" y="617219"/>
                    </a:lnTo>
                    <a:lnTo>
                      <a:pt x="169925" y="636397"/>
                    </a:lnTo>
                    <a:lnTo>
                      <a:pt x="161670" y="656970"/>
                    </a:lnTo>
                    <a:lnTo>
                      <a:pt x="161670" y="668909"/>
                    </a:lnTo>
                    <a:lnTo>
                      <a:pt x="158114" y="668147"/>
                    </a:lnTo>
                    <a:lnTo>
                      <a:pt x="156590" y="665225"/>
                    </a:lnTo>
                    <a:lnTo>
                      <a:pt x="159512" y="657732"/>
                    </a:lnTo>
                    <a:lnTo>
                      <a:pt x="155829" y="592709"/>
                    </a:lnTo>
                    <a:lnTo>
                      <a:pt x="150621" y="559435"/>
                    </a:lnTo>
                    <a:lnTo>
                      <a:pt x="146176" y="526161"/>
                    </a:lnTo>
                    <a:lnTo>
                      <a:pt x="140207" y="492251"/>
                    </a:lnTo>
                    <a:lnTo>
                      <a:pt x="135763" y="458343"/>
                    </a:lnTo>
                    <a:lnTo>
                      <a:pt x="132080" y="424941"/>
                    </a:lnTo>
                    <a:lnTo>
                      <a:pt x="130556" y="392557"/>
                    </a:lnTo>
                    <a:lnTo>
                      <a:pt x="126873" y="388873"/>
                    </a:lnTo>
                    <a:lnTo>
                      <a:pt x="114934" y="394716"/>
                    </a:lnTo>
                    <a:lnTo>
                      <a:pt x="89026" y="403606"/>
                    </a:lnTo>
                    <a:lnTo>
                      <a:pt x="22225" y="410972"/>
                    </a:lnTo>
                    <a:lnTo>
                      <a:pt x="0" y="374014"/>
                    </a:lnTo>
                    <a:lnTo>
                      <a:pt x="37083" y="371856"/>
                    </a:lnTo>
                    <a:lnTo>
                      <a:pt x="90550" y="363601"/>
                    </a:lnTo>
                    <a:lnTo>
                      <a:pt x="143256" y="354076"/>
                    </a:lnTo>
                    <a:lnTo>
                      <a:pt x="152781" y="345185"/>
                    </a:lnTo>
                    <a:lnTo>
                      <a:pt x="143256" y="332613"/>
                    </a:lnTo>
                    <a:lnTo>
                      <a:pt x="152145" y="291973"/>
                    </a:lnTo>
                    <a:lnTo>
                      <a:pt x="158750" y="251332"/>
                    </a:lnTo>
                    <a:lnTo>
                      <a:pt x="162559" y="209169"/>
                    </a:lnTo>
                    <a:lnTo>
                      <a:pt x="164719" y="167766"/>
                    </a:lnTo>
                    <a:lnTo>
                      <a:pt x="163194" y="83566"/>
                    </a:lnTo>
                    <a:lnTo>
                      <a:pt x="161036" y="41401"/>
                    </a:lnTo>
                    <a:lnTo>
                      <a:pt x="159512" y="0"/>
                    </a:lnTo>
                    <a:lnTo>
                      <a:pt x="173608" y="5334"/>
                    </a:lnTo>
                    <a:lnTo>
                      <a:pt x="180213" y="6731"/>
                    </a:lnTo>
                    <a:close/>
                  </a:path>
                </a:pathLst>
              </a:custGeom>
              <a:solidFill>
                <a:srgbClr val="99FF99"/>
              </a:solidFill>
              <a:ln w="0" cap="flat" cmpd="sng" algn="ctr">
                <a:solidFill>
                  <a:srgbClr val="99FF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>
                <a:off x="5583238" y="2803600"/>
                <a:ext cx="127000" cy="195283"/>
              </a:xfrm>
              <a:custGeom>
                <a:avLst/>
                <a:gdLst/>
                <a:ahLst/>
                <a:cxnLst/>
                <a:rect l="0" t="0" r="0" b="0"/>
                <a:pathLst>
                  <a:path w="127636" h="195073">
                    <a:moveTo>
                      <a:pt x="127635" y="8890"/>
                    </a:moveTo>
                    <a:lnTo>
                      <a:pt x="121666" y="23622"/>
                    </a:lnTo>
                    <a:lnTo>
                      <a:pt x="98679" y="86487"/>
                    </a:lnTo>
                    <a:lnTo>
                      <a:pt x="94995" y="121286"/>
                    </a:lnTo>
                    <a:lnTo>
                      <a:pt x="98044" y="139065"/>
                    </a:lnTo>
                    <a:lnTo>
                      <a:pt x="92710" y="153162"/>
                    </a:lnTo>
                    <a:lnTo>
                      <a:pt x="83819" y="167133"/>
                    </a:lnTo>
                    <a:lnTo>
                      <a:pt x="71246" y="178181"/>
                    </a:lnTo>
                    <a:lnTo>
                      <a:pt x="57912" y="186309"/>
                    </a:lnTo>
                    <a:lnTo>
                      <a:pt x="49021" y="189993"/>
                    </a:lnTo>
                    <a:lnTo>
                      <a:pt x="44576" y="189993"/>
                    </a:lnTo>
                    <a:lnTo>
                      <a:pt x="40131" y="190755"/>
                    </a:lnTo>
                    <a:lnTo>
                      <a:pt x="31114" y="190755"/>
                    </a:lnTo>
                    <a:lnTo>
                      <a:pt x="26669" y="192278"/>
                    </a:lnTo>
                    <a:lnTo>
                      <a:pt x="22987" y="195072"/>
                    </a:lnTo>
                    <a:lnTo>
                      <a:pt x="16382" y="189230"/>
                    </a:lnTo>
                    <a:lnTo>
                      <a:pt x="6604" y="176658"/>
                    </a:lnTo>
                    <a:lnTo>
                      <a:pt x="762" y="163322"/>
                    </a:lnTo>
                    <a:lnTo>
                      <a:pt x="0" y="149352"/>
                    </a:lnTo>
                    <a:lnTo>
                      <a:pt x="16382" y="119762"/>
                    </a:lnTo>
                    <a:lnTo>
                      <a:pt x="28956" y="107315"/>
                    </a:lnTo>
                    <a:lnTo>
                      <a:pt x="42291" y="99822"/>
                    </a:lnTo>
                    <a:lnTo>
                      <a:pt x="50419" y="98425"/>
                    </a:lnTo>
                    <a:lnTo>
                      <a:pt x="85344" y="54737"/>
                    </a:lnTo>
                    <a:lnTo>
                      <a:pt x="95757" y="28956"/>
                    </a:lnTo>
                    <a:lnTo>
                      <a:pt x="97155" y="14859"/>
                    </a:lnTo>
                    <a:lnTo>
                      <a:pt x="96393" y="0"/>
                    </a:lnTo>
                    <a:close/>
                  </a:path>
                </a:pathLst>
              </a:custGeom>
              <a:solidFill>
                <a:srgbClr val="E81FFF"/>
              </a:solidFill>
              <a:ln w="0" cap="flat" cmpd="sng" algn="ctr">
                <a:solidFill>
                  <a:srgbClr val="E81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>
                <a:off x="5484813" y="2816301"/>
                <a:ext cx="42863" cy="325471"/>
              </a:xfrm>
              <a:custGeom>
                <a:avLst/>
                <a:gdLst/>
                <a:ahLst/>
                <a:cxnLst/>
                <a:rect l="0" t="0" r="0" b="0"/>
                <a:pathLst>
                  <a:path w="42293" h="325122">
                    <a:moveTo>
                      <a:pt x="42292" y="0"/>
                    </a:moveTo>
                    <a:lnTo>
                      <a:pt x="37085" y="5080"/>
                    </a:lnTo>
                    <a:lnTo>
                      <a:pt x="29718" y="14097"/>
                    </a:lnTo>
                    <a:lnTo>
                      <a:pt x="28956" y="17653"/>
                    </a:lnTo>
                    <a:lnTo>
                      <a:pt x="29718" y="21337"/>
                    </a:lnTo>
                    <a:lnTo>
                      <a:pt x="33401" y="25781"/>
                    </a:lnTo>
                    <a:lnTo>
                      <a:pt x="28194" y="30227"/>
                    </a:lnTo>
                    <a:lnTo>
                      <a:pt x="25909" y="35434"/>
                    </a:lnTo>
                    <a:lnTo>
                      <a:pt x="23115" y="59055"/>
                    </a:lnTo>
                    <a:lnTo>
                      <a:pt x="18542" y="71628"/>
                    </a:lnTo>
                    <a:lnTo>
                      <a:pt x="20067" y="75312"/>
                    </a:lnTo>
                    <a:lnTo>
                      <a:pt x="23115" y="78995"/>
                    </a:lnTo>
                    <a:lnTo>
                      <a:pt x="25274" y="79756"/>
                    </a:lnTo>
                    <a:lnTo>
                      <a:pt x="29718" y="78995"/>
                    </a:lnTo>
                    <a:lnTo>
                      <a:pt x="31878" y="75312"/>
                    </a:lnTo>
                    <a:lnTo>
                      <a:pt x="34799" y="72390"/>
                    </a:lnTo>
                    <a:lnTo>
                      <a:pt x="37085" y="70867"/>
                    </a:lnTo>
                    <a:lnTo>
                      <a:pt x="42292" y="73152"/>
                    </a:lnTo>
                    <a:lnTo>
                      <a:pt x="25909" y="132208"/>
                    </a:lnTo>
                    <a:lnTo>
                      <a:pt x="15622" y="195834"/>
                    </a:lnTo>
                    <a:lnTo>
                      <a:pt x="7367" y="260096"/>
                    </a:lnTo>
                    <a:lnTo>
                      <a:pt x="2160" y="325121"/>
                    </a:lnTo>
                    <a:lnTo>
                      <a:pt x="0" y="285877"/>
                    </a:lnTo>
                    <a:lnTo>
                      <a:pt x="762" y="246762"/>
                    </a:lnTo>
                    <a:lnTo>
                      <a:pt x="2160" y="206121"/>
                    </a:lnTo>
                    <a:lnTo>
                      <a:pt x="8255" y="124080"/>
                    </a:lnTo>
                    <a:lnTo>
                      <a:pt x="18542" y="42799"/>
                    </a:lnTo>
                    <a:lnTo>
                      <a:pt x="25909" y="3684"/>
                    </a:lnTo>
                    <a:lnTo>
                      <a:pt x="28194" y="636"/>
                    </a:lnTo>
                    <a:lnTo>
                      <a:pt x="32640" y="0"/>
                    </a:lnTo>
                    <a:close/>
                  </a:path>
                </a:pathLst>
              </a:custGeom>
              <a:solidFill>
                <a:srgbClr val="FFB870"/>
              </a:solidFill>
              <a:ln w="0" cap="flat" cmpd="sng" algn="ctr">
                <a:solidFill>
                  <a:srgbClr val="FFB8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>
                <a:off x="5483226" y="2814714"/>
                <a:ext cx="136525" cy="479474"/>
              </a:xfrm>
              <a:custGeom>
                <a:avLst/>
                <a:gdLst/>
                <a:ahLst/>
                <a:cxnLst/>
                <a:rect l="0" t="0" r="0" b="0"/>
                <a:pathLst>
                  <a:path w="135892" h="478790">
                    <a:moveTo>
                      <a:pt x="135891" y="73151"/>
                    </a:moveTo>
                    <a:lnTo>
                      <a:pt x="126873" y="80518"/>
                    </a:lnTo>
                    <a:lnTo>
                      <a:pt x="94235" y="115188"/>
                    </a:lnTo>
                    <a:lnTo>
                      <a:pt x="86106" y="136016"/>
                    </a:lnTo>
                    <a:lnTo>
                      <a:pt x="86868" y="153035"/>
                    </a:lnTo>
                    <a:lnTo>
                      <a:pt x="94235" y="169925"/>
                    </a:lnTo>
                    <a:lnTo>
                      <a:pt x="108331" y="189865"/>
                    </a:lnTo>
                    <a:lnTo>
                      <a:pt x="94997" y="198754"/>
                    </a:lnTo>
                    <a:lnTo>
                      <a:pt x="76454" y="215772"/>
                    </a:lnTo>
                    <a:lnTo>
                      <a:pt x="69850" y="229869"/>
                    </a:lnTo>
                    <a:lnTo>
                      <a:pt x="69850" y="239394"/>
                    </a:lnTo>
                    <a:lnTo>
                      <a:pt x="77216" y="241681"/>
                    </a:lnTo>
                    <a:lnTo>
                      <a:pt x="84710" y="237997"/>
                    </a:lnTo>
                    <a:lnTo>
                      <a:pt x="87630" y="234188"/>
                    </a:lnTo>
                    <a:lnTo>
                      <a:pt x="94997" y="227584"/>
                    </a:lnTo>
                    <a:lnTo>
                      <a:pt x="99441" y="226060"/>
                    </a:lnTo>
                    <a:lnTo>
                      <a:pt x="104014" y="225425"/>
                    </a:lnTo>
                    <a:lnTo>
                      <a:pt x="108331" y="225425"/>
                    </a:lnTo>
                    <a:lnTo>
                      <a:pt x="112777" y="223900"/>
                    </a:lnTo>
                    <a:lnTo>
                      <a:pt x="117222" y="223138"/>
                    </a:lnTo>
                    <a:lnTo>
                      <a:pt x="121031" y="221615"/>
                    </a:lnTo>
                    <a:lnTo>
                      <a:pt x="129922" y="221615"/>
                    </a:lnTo>
                    <a:lnTo>
                      <a:pt x="134366" y="224663"/>
                    </a:lnTo>
                    <a:lnTo>
                      <a:pt x="126111" y="252729"/>
                    </a:lnTo>
                    <a:lnTo>
                      <a:pt x="107570" y="308101"/>
                    </a:lnTo>
                    <a:lnTo>
                      <a:pt x="80265" y="389382"/>
                    </a:lnTo>
                    <a:lnTo>
                      <a:pt x="64516" y="445515"/>
                    </a:lnTo>
                    <a:lnTo>
                      <a:pt x="59436" y="445515"/>
                    </a:lnTo>
                    <a:lnTo>
                      <a:pt x="50547" y="447039"/>
                    </a:lnTo>
                    <a:lnTo>
                      <a:pt x="41656" y="452246"/>
                    </a:lnTo>
                    <a:lnTo>
                      <a:pt x="37847" y="455929"/>
                    </a:lnTo>
                    <a:lnTo>
                      <a:pt x="35687" y="459613"/>
                    </a:lnTo>
                    <a:lnTo>
                      <a:pt x="34925" y="465454"/>
                    </a:lnTo>
                    <a:lnTo>
                      <a:pt x="37085" y="478789"/>
                    </a:lnTo>
                    <a:lnTo>
                      <a:pt x="27433" y="478789"/>
                    </a:lnTo>
                    <a:lnTo>
                      <a:pt x="15622" y="415290"/>
                    </a:lnTo>
                    <a:lnTo>
                      <a:pt x="0" y="352425"/>
                    </a:lnTo>
                    <a:lnTo>
                      <a:pt x="11177" y="352425"/>
                    </a:lnTo>
                    <a:lnTo>
                      <a:pt x="19304" y="309625"/>
                    </a:lnTo>
                    <a:lnTo>
                      <a:pt x="20829" y="223138"/>
                    </a:lnTo>
                    <a:lnTo>
                      <a:pt x="27433" y="178816"/>
                    </a:lnTo>
                    <a:lnTo>
                      <a:pt x="29718" y="178816"/>
                    </a:lnTo>
                    <a:lnTo>
                      <a:pt x="34164" y="181737"/>
                    </a:lnTo>
                    <a:lnTo>
                      <a:pt x="37847" y="182498"/>
                    </a:lnTo>
                    <a:lnTo>
                      <a:pt x="42291" y="178816"/>
                    </a:lnTo>
                    <a:lnTo>
                      <a:pt x="41656" y="189865"/>
                    </a:lnTo>
                    <a:lnTo>
                      <a:pt x="41656" y="249047"/>
                    </a:lnTo>
                    <a:lnTo>
                      <a:pt x="46102" y="271907"/>
                    </a:lnTo>
                    <a:lnTo>
                      <a:pt x="40133" y="271907"/>
                    </a:lnTo>
                    <a:lnTo>
                      <a:pt x="33402" y="277748"/>
                    </a:lnTo>
                    <a:lnTo>
                      <a:pt x="30480" y="287400"/>
                    </a:lnTo>
                    <a:lnTo>
                      <a:pt x="31878" y="309625"/>
                    </a:lnTo>
                    <a:lnTo>
                      <a:pt x="34925" y="316229"/>
                    </a:lnTo>
                    <a:lnTo>
                      <a:pt x="39371" y="320675"/>
                    </a:lnTo>
                    <a:lnTo>
                      <a:pt x="46102" y="325119"/>
                    </a:lnTo>
                    <a:lnTo>
                      <a:pt x="52705" y="322198"/>
                    </a:lnTo>
                    <a:lnTo>
                      <a:pt x="58674" y="316991"/>
                    </a:lnTo>
                    <a:lnTo>
                      <a:pt x="64516" y="303022"/>
                    </a:lnTo>
                    <a:lnTo>
                      <a:pt x="57912" y="243078"/>
                    </a:lnTo>
                    <a:lnTo>
                      <a:pt x="56389" y="186182"/>
                    </a:lnTo>
                    <a:lnTo>
                      <a:pt x="57912" y="129285"/>
                    </a:lnTo>
                    <a:lnTo>
                      <a:pt x="64516" y="70993"/>
                    </a:lnTo>
                    <a:lnTo>
                      <a:pt x="61596" y="66547"/>
                    </a:lnTo>
                    <a:lnTo>
                      <a:pt x="60960" y="62103"/>
                    </a:lnTo>
                    <a:lnTo>
                      <a:pt x="67565" y="44322"/>
                    </a:lnTo>
                    <a:lnTo>
                      <a:pt x="66803" y="39878"/>
                    </a:lnTo>
                    <a:lnTo>
                      <a:pt x="64516" y="36194"/>
                    </a:lnTo>
                    <a:lnTo>
                      <a:pt x="67565" y="30988"/>
                    </a:lnTo>
                    <a:lnTo>
                      <a:pt x="66803" y="25145"/>
                    </a:lnTo>
                    <a:lnTo>
                      <a:pt x="60960" y="12445"/>
                    </a:lnTo>
                    <a:lnTo>
                      <a:pt x="54991" y="14097"/>
                    </a:lnTo>
                    <a:lnTo>
                      <a:pt x="51181" y="17779"/>
                    </a:lnTo>
                    <a:lnTo>
                      <a:pt x="52705" y="10287"/>
                    </a:lnTo>
                    <a:lnTo>
                      <a:pt x="59436" y="2159"/>
                    </a:lnTo>
                    <a:lnTo>
                      <a:pt x="63120" y="762"/>
                    </a:lnTo>
                    <a:lnTo>
                      <a:pt x="66803" y="0"/>
                    </a:lnTo>
                    <a:lnTo>
                      <a:pt x="72010" y="1523"/>
                    </a:lnTo>
                    <a:close/>
                  </a:path>
                </a:pathLst>
              </a:custGeom>
              <a:solidFill>
                <a:srgbClr val="FFC282"/>
              </a:solidFill>
              <a:ln w="0" cap="flat" cmpd="sng" algn="ctr">
                <a:solidFill>
                  <a:srgbClr val="FFC28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>
                <a:off x="5665788" y="2827415"/>
                <a:ext cx="101600" cy="201632"/>
              </a:xfrm>
              <a:custGeom>
                <a:avLst/>
                <a:gdLst/>
                <a:ahLst/>
                <a:cxnLst/>
                <a:rect l="0" t="0" r="0" b="0"/>
                <a:pathLst>
                  <a:path w="100839" h="201169">
                    <a:moveTo>
                      <a:pt x="100838" y="7493"/>
                    </a:moveTo>
                    <a:lnTo>
                      <a:pt x="92583" y="8255"/>
                    </a:lnTo>
                    <a:lnTo>
                      <a:pt x="79375" y="14859"/>
                    </a:lnTo>
                    <a:lnTo>
                      <a:pt x="48895" y="55499"/>
                    </a:lnTo>
                    <a:lnTo>
                      <a:pt x="45211" y="68834"/>
                    </a:lnTo>
                    <a:lnTo>
                      <a:pt x="44450" y="107950"/>
                    </a:lnTo>
                    <a:lnTo>
                      <a:pt x="51815" y="113920"/>
                    </a:lnTo>
                    <a:lnTo>
                      <a:pt x="57022" y="122048"/>
                    </a:lnTo>
                    <a:lnTo>
                      <a:pt x="62229" y="141224"/>
                    </a:lnTo>
                    <a:lnTo>
                      <a:pt x="62229" y="150877"/>
                    </a:lnTo>
                    <a:lnTo>
                      <a:pt x="58546" y="181102"/>
                    </a:lnTo>
                    <a:lnTo>
                      <a:pt x="45846" y="192278"/>
                    </a:lnTo>
                    <a:lnTo>
                      <a:pt x="30988" y="198883"/>
                    </a:lnTo>
                    <a:lnTo>
                      <a:pt x="15494" y="201168"/>
                    </a:lnTo>
                    <a:lnTo>
                      <a:pt x="0" y="199645"/>
                    </a:lnTo>
                    <a:lnTo>
                      <a:pt x="18415" y="164212"/>
                    </a:lnTo>
                    <a:lnTo>
                      <a:pt x="30988" y="124206"/>
                    </a:lnTo>
                    <a:lnTo>
                      <a:pt x="25908" y="106427"/>
                    </a:lnTo>
                    <a:lnTo>
                      <a:pt x="25908" y="76962"/>
                    </a:lnTo>
                    <a:lnTo>
                      <a:pt x="34797" y="73280"/>
                    </a:lnTo>
                    <a:lnTo>
                      <a:pt x="88138" y="0"/>
                    </a:lnTo>
                    <a:close/>
                  </a:path>
                </a:pathLst>
              </a:custGeom>
              <a:solidFill>
                <a:srgbClr val="E682FF"/>
              </a:solidFill>
              <a:ln w="0" cap="flat" cmpd="sng" algn="ctr">
                <a:solidFill>
                  <a:srgbClr val="E682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>
                <a:off x="4411662" y="2838528"/>
                <a:ext cx="325438" cy="547744"/>
              </a:xfrm>
              <a:custGeom>
                <a:avLst/>
                <a:gdLst/>
                <a:ahLst/>
                <a:cxnLst/>
                <a:rect l="0" t="0" r="0" b="0"/>
                <a:pathLst>
                  <a:path w="324994" h="547625">
                    <a:moveTo>
                      <a:pt x="310135" y="1523"/>
                    </a:moveTo>
                    <a:lnTo>
                      <a:pt x="305690" y="21335"/>
                    </a:lnTo>
                    <a:lnTo>
                      <a:pt x="304166" y="43560"/>
                    </a:lnTo>
                    <a:lnTo>
                      <a:pt x="301880" y="90804"/>
                    </a:lnTo>
                    <a:lnTo>
                      <a:pt x="298959" y="138175"/>
                    </a:lnTo>
                    <a:lnTo>
                      <a:pt x="290068" y="196596"/>
                    </a:lnTo>
                    <a:lnTo>
                      <a:pt x="290830" y="243204"/>
                    </a:lnTo>
                    <a:lnTo>
                      <a:pt x="287148" y="272669"/>
                    </a:lnTo>
                    <a:lnTo>
                      <a:pt x="275210" y="297815"/>
                    </a:lnTo>
                    <a:lnTo>
                      <a:pt x="272288" y="251968"/>
                    </a:lnTo>
                    <a:lnTo>
                      <a:pt x="274448" y="206247"/>
                    </a:lnTo>
                    <a:lnTo>
                      <a:pt x="281179" y="160273"/>
                    </a:lnTo>
                    <a:lnTo>
                      <a:pt x="291466" y="116840"/>
                    </a:lnTo>
                    <a:lnTo>
                      <a:pt x="286386" y="113029"/>
                    </a:lnTo>
                    <a:lnTo>
                      <a:pt x="264034" y="136778"/>
                    </a:lnTo>
                    <a:lnTo>
                      <a:pt x="185420" y="317753"/>
                    </a:lnTo>
                    <a:lnTo>
                      <a:pt x="195073" y="255778"/>
                    </a:lnTo>
                    <a:lnTo>
                      <a:pt x="212980" y="195834"/>
                    </a:lnTo>
                    <a:lnTo>
                      <a:pt x="237363" y="136778"/>
                    </a:lnTo>
                    <a:lnTo>
                      <a:pt x="270003" y="82041"/>
                    </a:lnTo>
                    <a:lnTo>
                      <a:pt x="264034" y="82041"/>
                    </a:lnTo>
                    <a:lnTo>
                      <a:pt x="225553" y="144906"/>
                    </a:lnTo>
                    <a:lnTo>
                      <a:pt x="209931" y="178053"/>
                    </a:lnTo>
                    <a:lnTo>
                      <a:pt x="198120" y="212851"/>
                    </a:lnTo>
                    <a:lnTo>
                      <a:pt x="186944" y="247522"/>
                    </a:lnTo>
                    <a:lnTo>
                      <a:pt x="179579" y="283844"/>
                    </a:lnTo>
                    <a:lnTo>
                      <a:pt x="174372" y="320801"/>
                    </a:lnTo>
                    <a:lnTo>
                      <a:pt x="172086" y="358394"/>
                    </a:lnTo>
                    <a:lnTo>
                      <a:pt x="175768" y="361315"/>
                    </a:lnTo>
                    <a:lnTo>
                      <a:pt x="187706" y="334772"/>
                    </a:lnTo>
                    <a:lnTo>
                      <a:pt x="212980" y="282321"/>
                    </a:lnTo>
                    <a:lnTo>
                      <a:pt x="236601" y="229869"/>
                    </a:lnTo>
                    <a:lnTo>
                      <a:pt x="271526" y="151510"/>
                    </a:lnTo>
                    <a:lnTo>
                      <a:pt x="261112" y="213487"/>
                    </a:lnTo>
                    <a:lnTo>
                      <a:pt x="260350" y="326644"/>
                    </a:lnTo>
                    <a:lnTo>
                      <a:pt x="235840" y="367284"/>
                    </a:lnTo>
                    <a:lnTo>
                      <a:pt x="227711" y="376173"/>
                    </a:lnTo>
                    <a:lnTo>
                      <a:pt x="207011" y="405765"/>
                    </a:lnTo>
                    <a:lnTo>
                      <a:pt x="207011" y="412369"/>
                    </a:lnTo>
                    <a:lnTo>
                      <a:pt x="202566" y="419735"/>
                    </a:lnTo>
                    <a:lnTo>
                      <a:pt x="199518" y="422655"/>
                    </a:lnTo>
                    <a:lnTo>
                      <a:pt x="198882" y="427100"/>
                    </a:lnTo>
                    <a:lnTo>
                      <a:pt x="199518" y="430149"/>
                    </a:lnTo>
                    <a:lnTo>
                      <a:pt x="203962" y="434593"/>
                    </a:lnTo>
                    <a:lnTo>
                      <a:pt x="207773" y="431546"/>
                    </a:lnTo>
                    <a:lnTo>
                      <a:pt x="218060" y="425704"/>
                    </a:lnTo>
                    <a:lnTo>
                      <a:pt x="224029" y="423417"/>
                    </a:lnTo>
                    <a:lnTo>
                      <a:pt x="228474" y="418973"/>
                    </a:lnTo>
                    <a:lnTo>
                      <a:pt x="233680" y="415290"/>
                    </a:lnTo>
                    <a:lnTo>
                      <a:pt x="238125" y="410844"/>
                    </a:lnTo>
                    <a:lnTo>
                      <a:pt x="275210" y="359918"/>
                    </a:lnTo>
                    <a:lnTo>
                      <a:pt x="270765" y="392429"/>
                    </a:lnTo>
                    <a:lnTo>
                      <a:pt x="259588" y="443356"/>
                    </a:lnTo>
                    <a:lnTo>
                      <a:pt x="251461" y="495173"/>
                    </a:lnTo>
                    <a:lnTo>
                      <a:pt x="256668" y="502538"/>
                    </a:lnTo>
                    <a:lnTo>
                      <a:pt x="287148" y="427100"/>
                    </a:lnTo>
                    <a:lnTo>
                      <a:pt x="298959" y="403478"/>
                    </a:lnTo>
                    <a:lnTo>
                      <a:pt x="299720" y="414655"/>
                    </a:lnTo>
                    <a:lnTo>
                      <a:pt x="298197" y="426338"/>
                    </a:lnTo>
                    <a:lnTo>
                      <a:pt x="287910" y="460374"/>
                    </a:lnTo>
                    <a:lnTo>
                      <a:pt x="279655" y="501015"/>
                    </a:lnTo>
                    <a:lnTo>
                      <a:pt x="276606" y="511301"/>
                    </a:lnTo>
                    <a:lnTo>
                      <a:pt x="276606" y="517271"/>
                    </a:lnTo>
                    <a:lnTo>
                      <a:pt x="275972" y="521716"/>
                    </a:lnTo>
                    <a:lnTo>
                      <a:pt x="276606" y="526161"/>
                    </a:lnTo>
                    <a:lnTo>
                      <a:pt x="278893" y="529843"/>
                    </a:lnTo>
                    <a:lnTo>
                      <a:pt x="284099" y="533526"/>
                    </a:lnTo>
                    <a:lnTo>
                      <a:pt x="292990" y="518032"/>
                    </a:lnTo>
                    <a:lnTo>
                      <a:pt x="298959" y="502538"/>
                    </a:lnTo>
                    <a:lnTo>
                      <a:pt x="306324" y="439674"/>
                    </a:lnTo>
                    <a:lnTo>
                      <a:pt x="311659" y="407162"/>
                    </a:lnTo>
                    <a:lnTo>
                      <a:pt x="307849" y="378332"/>
                    </a:lnTo>
                    <a:lnTo>
                      <a:pt x="301244" y="378332"/>
                    </a:lnTo>
                    <a:lnTo>
                      <a:pt x="276606" y="425704"/>
                    </a:lnTo>
                    <a:lnTo>
                      <a:pt x="278257" y="411606"/>
                    </a:lnTo>
                    <a:lnTo>
                      <a:pt x="287910" y="359156"/>
                    </a:lnTo>
                    <a:lnTo>
                      <a:pt x="301244" y="321437"/>
                    </a:lnTo>
                    <a:lnTo>
                      <a:pt x="324993" y="441832"/>
                    </a:lnTo>
                    <a:lnTo>
                      <a:pt x="320549" y="453771"/>
                    </a:lnTo>
                    <a:lnTo>
                      <a:pt x="313055" y="506222"/>
                    </a:lnTo>
                    <a:lnTo>
                      <a:pt x="311659" y="546099"/>
                    </a:lnTo>
                    <a:lnTo>
                      <a:pt x="302642" y="547624"/>
                    </a:lnTo>
                    <a:lnTo>
                      <a:pt x="295911" y="547624"/>
                    </a:lnTo>
                    <a:lnTo>
                      <a:pt x="289306" y="545337"/>
                    </a:lnTo>
                    <a:lnTo>
                      <a:pt x="263399" y="529081"/>
                    </a:lnTo>
                    <a:lnTo>
                      <a:pt x="256668" y="526161"/>
                    </a:lnTo>
                    <a:lnTo>
                      <a:pt x="229236" y="505460"/>
                    </a:lnTo>
                    <a:lnTo>
                      <a:pt x="172086" y="470788"/>
                    </a:lnTo>
                    <a:lnTo>
                      <a:pt x="110491" y="446278"/>
                    </a:lnTo>
                    <a:lnTo>
                      <a:pt x="78613" y="440436"/>
                    </a:lnTo>
                    <a:lnTo>
                      <a:pt x="11049" y="441832"/>
                    </a:lnTo>
                    <a:lnTo>
                      <a:pt x="0" y="445642"/>
                    </a:lnTo>
                    <a:lnTo>
                      <a:pt x="49023" y="349503"/>
                    </a:lnTo>
                    <a:lnTo>
                      <a:pt x="98680" y="256413"/>
                    </a:lnTo>
                    <a:lnTo>
                      <a:pt x="196597" y="67182"/>
                    </a:lnTo>
                    <a:lnTo>
                      <a:pt x="207011" y="53213"/>
                    </a:lnTo>
                    <a:lnTo>
                      <a:pt x="230760" y="28066"/>
                    </a:lnTo>
                    <a:lnTo>
                      <a:pt x="258954" y="8890"/>
                    </a:lnTo>
                    <a:lnTo>
                      <a:pt x="274448" y="3047"/>
                    </a:lnTo>
                    <a:lnTo>
                      <a:pt x="291466" y="0"/>
                    </a:lnTo>
                    <a:close/>
                  </a:path>
                </a:pathLst>
              </a:custGeom>
              <a:solidFill>
                <a:srgbClr val="FFC282"/>
              </a:solidFill>
              <a:ln w="0" cap="flat" cmpd="sng" algn="ctr">
                <a:solidFill>
                  <a:srgbClr val="FFC28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5600701" y="2873457"/>
                <a:ext cx="79375" cy="109549"/>
              </a:xfrm>
              <a:custGeom>
                <a:avLst/>
                <a:gdLst/>
                <a:ahLst/>
                <a:cxnLst/>
                <a:rect l="0" t="0" r="0" b="0"/>
                <a:pathLst>
                  <a:path w="80138" h="109474">
                    <a:moveTo>
                      <a:pt x="79375" y="12700"/>
                    </a:moveTo>
                    <a:lnTo>
                      <a:pt x="74294" y="15620"/>
                    </a:lnTo>
                    <a:lnTo>
                      <a:pt x="66167" y="24510"/>
                    </a:lnTo>
                    <a:lnTo>
                      <a:pt x="63881" y="30352"/>
                    </a:lnTo>
                    <a:lnTo>
                      <a:pt x="51943" y="51054"/>
                    </a:lnTo>
                    <a:lnTo>
                      <a:pt x="52705" y="56895"/>
                    </a:lnTo>
                    <a:lnTo>
                      <a:pt x="49783" y="62102"/>
                    </a:lnTo>
                    <a:lnTo>
                      <a:pt x="38607" y="69595"/>
                    </a:lnTo>
                    <a:lnTo>
                      <a:pt x="41528" y="74676"/>
                    </a:lnTo>
                    <a:lnTo>
                      <a:pt x="42418" y="82169"/>
                    </a:lnTo>
                    <a:lnTo>
                      <a:pt x="35687" y="84963"/>
                    </a:lnTo>
                    <a:lnTo>
                      <a:pt x="29718" y="82804"/>
                    </a:lnTo>
                    <a:lnTo>
                      <a:pt x="23113" y="78358"/>
                    </a:lnTo>
                    <a:lnTo>
                      <a:pt x="17144" y="78358"/>
                    </a:lnTo>
                    <a:lnTo>
                      <a:pt x="14096" y="82804"/>
                    </a:lnTo>
                    <a:lnTo>
                      <a:pt x="15620" y="88010"/>
                    </a:lnTo>
                    <a:lnTo>
                      <a:pt x="27558" y="99060"/>
                    </a:lnTo>
                    <a:lnTo>
                      <a:pt x="28956" y="102742"/>
                    </a:lnTo>
                    <a:lnTo>
                      <a:pt x="26669" y="105791"/>
                    </a:lnTo>
                    <a:lnTo>
                      <a:pt x="20827" y="109473"/>
                    </a:lnTo>
                    <a:lnTo>
                      <a:pt x="15620" y="106426"/>
                    </a:lnTo>
                    <a:lnTo>
                      <a:pt x="12700" y="102742"/>
                    </a:lnTo>
                    <a:lnTo>
                      <a:pt x="0" y="73279"/>
                    </a:lnTo>
                    <a:lnTo>
                      <a:pt x="762" y="68072"/>
                    </a:lnTo>
                    <a:lnTo>
                      <a:pt x="4444" y="65785"/>
                    </a:lnTo>
                    <a:lnTo>
                      <a:pt x="8255" y="64389"/>
                    </a:lnTo>
                    <a:lnTo>
                      <a:pt x="12700" y="64389"/>
                    </a:lnTo>
                    <a:lnTo>
                      <a:pt x="19303" y="62102"/>
                    </a:lnTo>
                    <a:lnTo>
                      <a:pt x="20827" y="59182"/>
                    </a:lnTo>
                    <a:lnTo>
                      <a:pt x="20827" y="54736"/>
                    </a:lnTo>
                    <a:lnTo>
                      <a:pt x="21589" y="51054"/>
                    </a:lnTo>
                    <a:lnTo>
                      <a:pt x="23749" y="50292"/>
                    </a:lnTo>
                    <a:lnTo>
                      <a:pt x="26034" y="50292"/>
                    </a:lnTo>
                    <a:lnTo>
                      <a:pt x="28194" y="51816"/>
                    </a:lnTo>
                    <a:lnTo>
                      <a:pt x="32638" y="52451"/>
                    </a:lnTo>
                    <a:lnTo>
                      <a:pt x="37083" y="49529"/>
                    </a:lnTo>
                    <a:lnTo>
                      <a:pt x="34925" y="43560"/>
                    </a:lnTo>
                    <a:lnTo>
                      <a:pt x="34925" y="38480"/>
                    </a:lnTo>
                    <a:lnTo>
                      <a:pt x="37083" y="33401"/>
                    </a:lnTo>
                    <a:lnTo>
                      <a:pt x="42418" y="31114"/>
                    </a:lnTo>
                    <a:lnTo>
                      <a:pt x="44576" y="31114"/>
                    </a:lnTo>
                    <a:lnTo>
                      <a:pt x="42418" y="25273"/>
                    </a:lnTo>
                    <a:lnTo>
                      <a:pt x="43052" y="20827"/>
                    </a:lnTo>
                    <a:lnTo>
                      <a:pt x="45338" y="16382"/>
                    </a:lnTo>
                    <a:lnTo>
                      <a:pt x="49783" y="14097"/>
                    </a:lnTo>
                    <a:lnTo>
                      <a:pt x="66167" y="0"/>
                    </a:lnTo>
                    <a:lnTo>
                      <a:pt x="69723" y="2285"/>
                    </a:lnTo>
                    <a:lnTo>
                      <a:pt x="76453" y="3810"/>
                    </a:lnTo>
                    <a:lnTo>
                      <a:pt x="77977" y="4445"/>
                    </a:lnTo>
                    <a:lnTo>
                      <a:pt x="80137" y="5969"/>
                    </a:lnTo>
                    <a:lnTo>
                      <a:pt x="80137" y="825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>
                <a:off x="5640388" y="3009995"/>
                <a:ext cx="141288" cy="144478"/>
              </a:xfrm>
              <a:custGeom>
                <a:avLst/>
                <a:gdLst/>
                <a:ahLst/>
                <a:cxnLst/>
                <a:rect l="0" t="0" r="0" b="0"/>
                <a:pathLst>
                  <a:path w="140970" h="144907">
                    <a:moveTo>
                      <a:pt x="140969" y="78994"/>
                    </a:moveTo>
                    <a:lnTo>
                      <a:pt x="117220" y="74548"/>
                    </a:lnTo>
                    <a:lnTo>
                      <a:pt x="97917" y="78994"/>
                    </a:lnTo>
                    <a:lnTo>
                      <a:pt x="80899" y="88646"/>
                    </a:lnTo>
                    <a:lnTo>
                      <a:pt x="35559" y="130047"/>
                    </a:lnTo>
                    <a:lnTo>
                      <a:pt x="18542" y="139572"/>
                    </a:lnTo>
                    <a:lnTo>
                      <a:pt x="0" y="144906"/>
                    </a:lnTo>
                    <a:lnTo>
                      <a:pt x="12573" y="104901"/>
                    </a:lnTo>
                    <a:lnTo>
                      <a:pt x="16256" y="98297"/>
                    </a:lnTo>
                    <a:lnTo>
                      <a:pt x="21463" y="91566"/>
                    </a:lnTo>
                    <a:lnTo>
                      <a:pt x="28829" y="87884"/>
                    </a:lnTo>
                    <a:lnTo>
                      <a:pt x="28067" y="83438"/>
                    </a:lnTo>
                    <a:lnTo>
                      <a:pt x="26669" y="81279"/>
                    </a:lnTo>
                    <a:lnTo>
                      <a:pt x="22987" y="78359"/>
                    </a:lnTo>
                    <a:lnTo>
                      <a:pt x="19938" y="76835"/>
                    </a:lnTo>
                    <a:lnTo>
                      <a:pt x="7365" y="76835"/>
                    </a:lnTo>
                    <a:lnTo>
                      <a:pt x="10413" y="70103"/>
                    </a:lnTo>
                    <a:lnTo>
                      <a:pt x="12573" y="54610"/>
                    </a:lnTo>
                    <a:lnTo>
                      <a:pt x="14732" y="48006"/>
                    </a:lnTo>
                    <a:lnTo>
                      <a:pt x="17780" y="50165"/>
                    </a:lnTo>
                    <a:lnTo>
                      <a:pt x="20827" y="55498"/>
                    </a:lnTo>
                    <a:lnTo>
                      <a:pt x="29590" y="80518"/>
                    </a:lnTo>
                    <a:lnTo>
                      <a:pt x="33400" y="86487"/>
                    </a:lnTo>
                    <a:lnTo>
                      <a:pt x="38481" y="91566"/>
                    </a:lnTo>
                    <a:lnTo>
                      <a:pt x="45974" y="90169"/>
                    </a:lnTo>
                    <a:lnTo>
                      <a:pt x="51815" y="85725"/>
                    </a:lnTo>
                    <a:lnTo>
                      <a:pt x="58546" y="73151"/>
                    </a:lnTo>
                    <a:lnTo>
                      <a:pt x="56261" y="67310"/>
                    </a:lnTo>
                    <a:lnTo>
                      <a:pt x="55625" y="62865"/>
                    </a:lnTo>
                    <a:lnTo>
                      <a:pt x="54863" y="52450"/>
                    </a:lnTo>
                    <a:lnTo>
                      <a:pt x="51181" y="34797"/>
                    </a:lnTo>
                    <a:lnTo>
                      <a:pt x="56261" y="30988"/>
                    </a:lnTo>
                    <a:lnTo>
                      <a:pt x="77088" y="21463"/>
                    </a:lnTo>
                    <a:lnTo>
                      <a:pt x="89026" y="11810"/>
                    </a:lnTo>
                    <a:lnTo>
                      <a:pt x="97155" y="0"/>
                    </a:lnTo>
                    <a:lnTo>
                      <a:pt x="110489" y="17653"/>
                    </a:lnTo>
                    <a:close/>
                  </a:path>
                </a:pathLst>
              </a:custGeom>
              <a:solidFill>
                <a:srgbClr val="FFC282"/>
              </a:solidFill>
              <a:ln w="0" cap="flat" cmpd="sng" algn="ctr">
                <a:solidFill>
                  <a:srgbClr val="FFC28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Полилиния 38"/>
              <p:cNvSpPr/>
              <p:nvPr/>
            </p:nvSpPr>
            <p:spPr>
              <a:xfrm>
                <a:off x="5578476" y="3019521"/>
                <a:ext cx="28575" cy="12701"/>
              </a:xfrm>
              <a:custGeom>
                <a:avLst/>
                <a:gdLst/>
                <a:ahLst/>
                <a:cxnLst/>
                <a:rect l="0" t="0" r="0" b="0"/>
                <a:pathLst>
                  <a:path w="27433" h="12447">
                    <a:moveTo>
                      <a:pt x="27432" y="3556"/>
                    </a:moveTo>
                    <a:lnTo>
                      <a:pt x="0" y="12446"/>
                    </a:lnTo>
                    <a:lnTo>
                      <a:pt x="1524" y="8002"/>
                    </a:lnTo>
                    <a:lnTo>
                      <a:pt x="5969" y="4446"/>
                    </a:lnTo>
                    <a:lnTo>
                      <a:pt x="11811" y="1397"/>
                    </a:lnTo>
                    <a:lnTo>
                      <a:pt x="17780" y="0"/>
                    </a:lnTo>
                    <a:lnTo>
                      <a:pt x="22987" y="0"/>
                    </a:lnTo>
                    <a:close/>
                  </a:path>
                </a:pathLst>
              </a:custGeom>
              <a:solidFill>
                <a:srgbClr val="CCFF66"/>
              </a:solidFill>
              <a:ln w="0" cap="flat" cmpd="sng" algn="ctr">
                <a:solidFill>
                  <a:srgbClr val="CCFF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>
                <a:off x="5629276" y="3035398"/>
                <a:ext cx="17462" cy="47630"/>
              </a:xfrm>
              <a:custGeom>
                <a:avLst/>
                <a:gdLst/>
                <a:ahLst/>
                <a:cxnLst/>
                <a:rect l="0" t="0" r="0" b="0"/>
                <a:pathLst>
                  <a:path w="16257" h="47245">
                    <a:moveTo>
                      <a:pt x="5207" y="47244"/>
                    </a:moveTo>
                    <a:lnTo>
                      <a:pt x="0" y="0"/>
                    </a:lnTo>
                    <a:lnTo>
                      <a:pt x="16256" y="5081"/>
                    </a:lnTo>
                    <a:close/>
                  </a:path>
                </a:pathLst>
              </a:custGeom>
              <a:solidFill>
                <a:srgbClr val="CCFF66"/>
              </a:solidFill>
              <a:ln w="0" cap="flat" cmpd="sng" algn="ctr">
                <a:solidFill>
                  <a:srgbClr val="CCFF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>
                <a:off x="5661026" y="3040162"/>
                <a:ext cx="25400" cy="47630"/>
              </a:xfrm>
              <a:custGeom>
                <a:avLst/>
                <a:gdLst/>
                <a:ahLst/>
                <a:cxnLst/>
                <a:rect l="0" t="0" r="0" b="0"/>
                <a:pathLst>
                  <a:path w="25275" h="47245">
                    <a:moveTo>
                      <a:pt x="18543" y="5206"/>
                    </a:moveTo>
                    <a:lnTo>
                      <a:pt x="16383" y="10287"/>
                    </a:lnTo>
                    <a:lnTo>
                      <a:pt x="17145" y="15494"/>
                    </a:lnTo>
                    <a:lnTo>
                      <a:pt x="22352" y="25907"/>
                    </a:lnTo>
                    <a:lnTo>
                      <a:pt x="25274" y="36194"/>
                    </a:lnTo>
                    <a:lnTo>
                      <a:pt x="24512" y="41402"/>
                    </a:lnTo>
                    <a:lnTo>
                      <a:pt x="22352" y="47244"/>
                    </a:lnTo>
                    <a:lnTo>
                      <a:pt x="18543" y="41402"/>
                    </a:lnTo>
                    <a:lnTo>
                      <a:pt x="8129" y="9525"/>
                    </a:lnTo>
                    <a:lnTo>
                      <a:pt x="4445" y="35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66"/>
              </a:solidFill>
              <a:ln w="0" cap="flat" cmpd="sng" algn="ctr">
                <a:solidFill>
                  <a:srgbClr val="CCFF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>
                <a:off x="5556251" y="3070327"/>
                <a:ext cx="69850" cy="209571"/>
              </a:xfrm>
              <a:custGeom>
                <a:avLst/>
                <a:gdLst/>
                <a:ahLst/>
                <a:cxnLst/>
                <a:rect l="0" t="0" r="0" b="0"/>
                <a:pathLst>
                  <a:path w="69723" h="209805">
                    <a:moveTo>
                      <a:pt x="69722" y="19940"/>
                    </a:moveTo>
                    <a:lnTo>
                      <a:pt x="60070" y="42926"/>
                    </a:lnTo>
                    <a:lnTo>
                      <a:pt x="43052" y="90170"/>
                    </a:lnTo>
                    <a:lnTo>
                      <a:pt x="5207" y="209804"/>
                    </a:lnTo>
                    <a:lnTo>
                      <a:pt x="0" y="204725"/>
                    </a:lnTo>
                    <a:lnTo>
                      <a:pt x="13334" y="152273"/>
                    </a:lnTo>
                    <a:lnTo>
                      <a:pt x="38481" y="76835"/>
                    </a:lnTo>
                    <a:lnTo>
                      <a:pt x="64515" y="0"/>
                    </a:lnTo>
                    <a:close/>
                  </a:path>
                </a:pathLst>
              </a:custGeom>
              <a:solidFill>
                <a:srgbClr val="99FF00"/>
              </a:solidFill>
              <a:ln w="0" cap="flat" cmpd="sng" algn="ctr">
                <a:solidFill>
                  <a:srgbClr val="99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>
                <a:off x="5170487" y="3073502"/>
                <a:ext cx="19050" cy="60331"/>
              </a:xfrm>
              <a:custGeom>
                <a:avLst/>
                <a:gdLst/>
                <a:ahLst/>
                <a:cxnLst/>
                <a:rect l="0" t="0" r="0" b="0"/>
                <a:pathLst>
                  <a:path w="18542" h="60707">
                    <a:moveTo>
                      <a:pt x="18541" y="17018"/>
                    </a:moveTo>
                    <a:lnTo>
                      <a:pt x="14858" y="20828"/>
                    </a:lnTo>
                    <a:lnTo>
                      <a:pt x="10414" y="31115"/>
                    </a:lnTo>
                    <a:lnTo>
                      <a:pt x="8127" y="60706"/>
                    </a:lnTo>
                    <a:lnTo>
                      <a:pt x="2921" y="55498"/>
                    </a:lnTo>
                    <a:lnTo>
                      <a:pt x="762" y="50291"/>
                    </a:lnTo>
                    <a:lnTo>
                      <a:pt x="0" y="43560"/>
                    </a:lnTo>
                    <a:lnTo>
                      <a:pt x="3683" y="22225"/>
                    </a:lnTo>
                    <a:lnTo>
                      <a:pt x="2158" y="5969"/>
                    </a:lnTo>
                    <a:lnTo>
                      <a:pt x="5207" y="1523"/>
                    </a:lnTo>
                    <a:lnTo>
                      <a:pt x="8127" y="0"/>
                    </a:lnTo>
                    <a:lnTo>
                      <a:pt x="10414" y="762"/>
                    </a:lnTo>
                    <a:lnTo>
                      <a:pt x="13334" y="3810"/>
                    </a:lnTo>
                    <a:close/>
                  </a:path>
                </a:pathLst>
              </a:custGeom>
              <a:solidFill>
                <a:srgbClr val="9900FF"/>
              </a:solidFill>
              <a:ln w="0" cap="flat" cmpd="sng" algn="ctr">
                <a:solidFill>
                  <a:srgbClr val="99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>
                <a:off x="5626101" y="3098905"/>
                <a:ext cx="19050" cy="53980"/>
              </a:xfrm>
              <a:custGeom>
                <a:avLst/>
                <a:gdLst/>
                <a:ahLst/>
                <a:cxnLst/>
                <a:rect l="0" t="0" r="0" b="0"/>
                <a:pathLst>
                  <a:path w="18543" h="53215">
                    <a:moveTo>
                      <a:pt x="0" y="53214"/>
                    </a:moveTo>
                    <a:lnTo>
                      <a:pt x="635" y="33274"/>
                    </a:lnTo>
                    <a:lnTo>
                      <a:pt x="3684" y="17653"/>
                    </a:lnTo>
                    <a:lnTo>
                      <a:pt x="11811" y="3684"/>
                    </a:lnTo>
                    <a:lnTo>
                      <a:pt x="18542" y="0"/>
                    </a:lnTo>
                    <a:lnTo>
                      <a:pt x="12573" y="25781"/>
                    </a:lnTo>
                    <a:close/>
                  </a:path>
                </a:pathLst>
              </a:custGeom>
              <a:solidFill>
                <a:srgbClr val="33CC66"/>
              </a:solidFill>
              <a:ln w="0" cap="flat" cmpd="sng" algn="ctr">
                <a:solidFill>
                  <a:srgbClr val="33CC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>
                <a:off x="5688013" y="3098905"/>
                <a:ext cx="115888" cy="47630"/>
              </a:xfrm>
              <a:custGeom>
                <a:avLst/>
                <a:gdLst/>
                <a:ahLst/>
                <a:cxnLst/>
                <a:rect l="0" t="0" r="0" b="0"/>
                <a:pathLst>
                  <a:path w="115825" h="47371">
                    <a:moveTo>
                      <a:pt x="115824" y="10414"/>
                    </a:moveTo>
                    <a:lnTo>
                      <a:pt x="104013" y="23748"/>
                    </a:lnTo>
                    <a:lnTo>
                      <a:pt x="90551" y="34035"/>
                    </a:lnTo>
                    <a:lnTo>
                      <a:pt x="76455" y="40639"/>
                    </a:lnTo>
                    <a:lnTo>
                      <a:pt x="61595" y="45085"/>
                    </a:lnTo>
                    <a:lnTo>
                      <a:pt x="45339" y="47370"/>
                    </a:lnTo>
                    <a:lnTo>
                      <a:pt x="0" y="46608"/>
                    </a:lnTo>
                    <a:lnTo>
                      <a:pt x="30480" y="18414"/>
                    </a:lnTo>
                    <a:lnTo>
                      <a:pt x="53468" y="3682"/>
                    </a:lnTo>
                    <a:lnTo>
                      <a:pt x="66803" y="0"/>
                    </a:lnTo>
                    <a:lnTo>
                      <a:pt x="80137" y="761"/>
                    </a:lnTo>
                    <a:lnTo>
                      <a:pt x="95759" y="6730"/>
                    </a:lnTo>
                    <a:lnTo>
                      <a:pt x="98680" y="10414"/>
                    </a:lnTo>
                    <a:lnTo>
                      <a:pt x="104013" y="11810"/>
                    </a:lnTo>
                    <a:lnTo>
                      <a:pt x="109855" y="10414"/>
                    </a:lnTo>
                    <a:close/>
                  </a:path>
                </a:pathLst>
              </a:custGeom>
              <a:solidFill>
                <a:srgbClr val="33CC66"/>
              </a:solidFill>
              <a:ln w="0" cap="flat" cmpd="sng" algn="ctr">
                <a:solidFill>
                  <a:srgbClr val="33CC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>
                <a:off x="5189537" y="3106843"/>
                <a:ext cx="69850" cy="206396"/>
              </a:xfrm>
              <a:custGeom>
                <a:avLst/>
                <a:gdLst/>
                <a:ahLst/>
                <a:cxnLst/>
                <a:rect l="0" t="0" r="0" b="0"/>
                <a:pathLst>
                  <a:path w="69725" h="207012">
                    <a:moveTo>
                      <a:pt x="69724" y="137542"/>
                    </a:moveTo>
                    <a:lnTo>
                      <a:pt x="68961" y="155194"/>
                    </a:lnTo>
                    <a:lnTo>
                      <a:pt x="63119" y="173609"/>
                    </a:lnTo>
                    <a:lnTo>
                      <a:pt x="40767" y="207011"/>
                    </a:lnTo>
                    <a:lnTo>
                      <a:pt x="45974" y="186182"/>
                    </a:lnTo>
                    <a:lnTo>
                      <a:pt x="46736" y="167006"/>
                    </a:lnTo>
                    <a:lnTo>
                      <a:pt x="43054" y="148590"/>
                    </a:lnTo>
                    <a:lnTo>
                      <a:pt x="25909" y="113030"/>
                    </a:lnTo>
                    <a:lnTo>
                      <a:pt x="0" y="60580"/>
                    </a:lnTo>
                    <a:lnTo>
                      <a:pt x="5969" y="2287"/>
                    </a:lnTo>
                    <a:lnTo>
                      <a:pt x="20829" y="0"/>
                    </a:lnTo>
                    <a:lnTo>
                      <a:pt x="18542" y="20067"/>
                    </a:lnTo>
                    <a:lnTo>
                      <a:pt x="26671" y="55373"/>
                    </a:lnTo>
                    <a:lnTo>
                      <a:pt x="34799" y="72518"/>
                    </a:lnTo>
                    <a:close/>
                  </a:path>
                </a:pathLst>
              </a:custGeom>
              <a:solidFill>
                <a:srgbClr val="E682FF"/>
              </a:solidFill>
              <a:ln w="0" cap="flat" cmpd="sng" algn="ctr">
                <a:solidFill>
                  <a:srgbClr val="E682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7" name="Полилиния 46"/>
              <p:cNvSpPr/>
              <p:nvPr/>
            </p:nvSpPr>
            <p:spPr>
              <a:xfrm>
                <a:off x="5118100" y="3111606"/>
                <a:ext cx="101600" cy="212747"/>
              </a:xfrm>
              <a:custGeom>
                <a:avLst/>
                <a:gdLst/>
                <a:ahLst/>
                <a:cxnLst/>
                <a:rect l="0" t="0" r="0" b="0"/>
                <a:pathLst>
                  <a:path w="102363" h="212852">
                    <a:moveTo>
                      <a:pt x="74168" y="87884"/>
                    </a:moveTo>
                    <a:lnTo>
                      <a:pt x="84582" y="99822"/>
                    </a:lnTo>
                    <a:lnTo>
                      <a:pt x="98679" y="129285"/>
                    </a:lnTo>
                    <a:lnTo>
                      <a:pt x="102362" y="145542"/>
                    </a:lnTo>
                    <a:lnTo>
                      <a:pt x="101726" y="178816"/>
                    </a:lnTo>
                    <a:lnTo>
                      <a:pt x="92837" y="210693"/>
                    </a:lnTo>
                    <a:lnTo>
                      <a:pt x="72008" y="212851"/>
                    </a:lnTo>
                    <a:lnTo>
                      <a:pt x="53467" y="208406"/>
                    </a:lnTo>
                    <a:lnTo>
                      <a:pt x="20827" y="188468"/>
                    </a:lnTo>
                    <a:lnTo>
                      <a:pt x="11938" y="178816"/>
                    </a:lnTo>
                    <a:lnTo>
                      <a:pt x="5969" y="168401"/>
                    </a:lnTo>
                    <a:lnTo>
                      <a:pt x="2286" y="157353"/>
                    </a:lnTo>
                    <a:lnTo>
                      <a:pt x="0" y="135254"/>
                    </a:lnTo>
                    <a:lnTo>
                      <a:pt x="4571" y="112394"/>
                    </a:lnTo>
                    <a:lnTo>
                      <a:pt x="27432" y="64262"/>
                    </a:lnTo>
                    <a:lnTo>
                      <a:pt x="31876" y="44322"/>
                    </a:lnTo>
                    <a:lnTo>
                      <a:pt x="31876" y="34035"/>
                    </a:lnTo>
                    <a:lnTo>
                      <a:pt x="30480" y="24384"/>
                    </a:lnTo>
                    <a:lnTo>
                      <a:pt x="9651" y="9525"/>
                    </a:lnTo>
                    <a:lnTo>
                      <a:pt x="11938" y="3682"/>
                    </a:lnTo>
                    <a:lnTo>
                      <a:pt x="14858" y="635"/>
                    </a:lnTo>
                    <a:lnTo>
                      <a:pt x="18542" y="0"/>
                    </a:lnTo>
                    <a:lnTo>
                      <a:pt x="40894" y="9525"/>
                    </a:lnTo>
                    <a:close/>
                  </a:path>
                </a:pathLst>
              </a:custGeom>
              <a:solidFill>
                <a:srgbClr val="E81FFF"/>
              </a:solidFill>
              <a:ln w="0" cap="flat" cmpd="sng" algn="ctr">
                <a:solidFill>
                  <a:srgbClr val="E81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>
                <a:off x="5578476" y="3140184"/>
                <a:ext cx="246062" cy="177818"/>
              </a:xfrm>
              <a:custGeom>
                <a:avLst/>
                <a:gdLst/>
                <a:ahLst/>
                <a:cxnLst/>
                <a:rect l="0" t="0" r="0" b="0"/>
                <a:pathLst>
                  <a:path w="245491" h="177294">
                    <a:moveTo>
                      <a:pt x="245490" y="129287"/>
                    </a:moveTo>
                    <a:lnTo>
                      <a:pt x="229234" y="129287"/>
                    </a:lnTo>
                    <a:lnTo>
                      <a:pt x="161670" y="135890"/>
                    </a:lnTo>
                    <a:lnTo>
                      <a:pt x="129794" y="147828"/>
                    </a:lnTo>
                    <a:lnTo>
                      <a:pt x="85978" y="177293"/>
                    </a:lnTo>
                    <a:lnTo>
                      <a:pt x="77215" y="167768"/>
                    </a:lnTo>
                    <a:lnTo>
                      <a:pt x="67437" y="161799"/>
                    </a:lnTo>
                    <a:lnTo>
                      <a:pt x="9651" y="145670"/>
                    </a:lnTo>
                    <a:lnTo>
                      <a:pt x="0" y="140335"/>
                    </a:lnTo>
                    <a:lnTo>
                      <a:pt x="12572" y="90171"/>
                    </a:lnTo>
                    <a:lnTo>
                      <a:pt x="27432" y="59182"/>
                    </a:lnTo>
                    <a:lnTo>
                      <a:pt x="38607" y="46482"/>
                    </a:lnTo>
                    <a:lnTo>
                      <a:pt x="51943" y="36196"/>
                    </a:lnTo>
                    <a:lnTo>
                      <a:pt x="69722" y="31116"/>
                    </a:lnTo>
                    <a:lnTo>
                      <a:pt x="77215" y="38481"/>
                    </a:lnTo>
                    <a:lnTo>
                      <a:pt x="98678" y="70866"/>
                    </a:lnTo>
                    <a:lnTo>
                      <a:pt x="114172" y="90171"/>
                    </a:lnTo>
                    <a:lnTo>
                      <a:pt x="123951" y="96775"/>
                    </a:lnTo>
                    <a:lnTo>
                      <a:pt x="137287" y="101981"/>
                    </a:lnTo>
                    <a:lnTo>
                      <a:pt x="146176" y="100584"/>
                    </a:lnTo>
                    <a:lnTo>
                      <a:pt x="177419" y="98934"/>
                    </a:lnTo>
                    <a:lnTo>
                      <a:pt x="195071" y="93853"/>
                    </a:lnTo>
                    <a:lnTo>
                      <a:pt x="202564" y="87884"/>
                    </a:lnTo>
                    <a:lnTo>
                      <a:pt x="209169" y="80646"/>
                    </a:lnTo>
                    <a:lnTo>
                      <a:pt x="198882" y="65025"/>
                    </a:lnTo>
                    <a:lnTo>
                      <a:pt x="173608" y="44324"/>
                    </a:lnTo>
                    <a:lnTo>
                      <a:pt x="142366" y="33275"/>
                    </a:lnTo>
                    <a:lnTo>
                      <a:pt x="93471" y="25147"/>
                    </a:lnTo>
                    <a:lnTo>
                      <a:pt x="100838" y="19940"/>
                    </a:lnTo>
                    <a:lnTo>
                      <a:pt x="157226" y="21463"/>
                    </a:lnTo>
                    <a:lnTo>
                      <a:pt x="185420" y="16256"/>
                    </a:lnTo>
                    <a:lnTo>
                      <a:pt x="197993" y="9525"/>
                    </a:lnTo>
                    <a:lnTo>
                      <a:pt x="210693" y="0"/>
                    </a:lnTo>
                    <a:lnTo>
                      <a:pt x="221741" y="30353"/>
                    </a:lnTo>
                    <a:lnTo>
                      <a:pt x="232156" y="79756"/>
                    </a:lnTo>
                    <a:close/>
                  </a:path>
                </a:pathLst>
              </a:custGeom>
              <a:solidFill>
                <a:srgbClr val="FFC282"/>
              </a:solidFill>
              <a:ln w="0" cap="flat" cmpd="sng" algn="ctr">
                <a:solidFill>
                  <a:srgbClr val="FFC28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>
                <a:off x="5675313" y="3183051"/>
                <a:ext cx="95250" cy="44455"/>
              </a:xfrm>
              <a:custGeom>
                <a:avLst/>
                <a:gdLst/>
                <a:ahLst/>
                <a:cxnLst/>
                <a:rect l="0" t="0" r="0" b="0"/>
                <a:pathLst>
                  <a:path w="94997" h="45213">
                    <a:moveTo>
                      <a:pt x="94996" y="36321"/>
                    </a:moveTo>
                    <a:lnTo>
                      <a:pt x="87502" y="40766"/>
                    </a:lnTo>
                    <a:lnTo>
                      <a:pt x="80136" y="43687"/>
                    </a:lnTo>
                    <a:lnTo>
                      <a:pt x="71246" y="45212"/>
                    </a:lnTo>
                    <a:lnTo>
                      <a:pt x="31241" y="43687"/>
                    </a:lnTo>
                    <a:lnTo>
                      <a:pt x="20065" y="34162"/>
                    </a:lnTo>
                    <a:lnTo>
                      <a:pt x="7492" y="17780"/>
                    </a:lnTo>
                    <a:lnTo>
                      <a:pt x="1523" y="5968"/>
                    </a:lnTo>
                    <a:lnTo>
                      <a:pt x="0" y="0"/>
                    </a:lnTo>
                    <a:lnTo>
                      <a:pt x="38608" y="3809"/>
                    </a:lnTo>
                    <a:lnTo>
                      <a:pt x="63753" y="10413"/>
                    </a:lnTo>
                    <a:lnTo>
                      <a:pt x="75691" y="16383"/>
                    </a:lnTo>
                    <a:lnTo>
                      <a:pt x="86106" y="24384"/>
                    </a:lnTo>
                    <a:close/>
                  </a:path>
                </a:pathLst>
              </a:custGeom>
              <a:solidFill>
                <a:srgbClr val="33CC66"/>
              </a:solidFill>
              <a:ln w="0" cap="flat" cmpd="sng" algn="ctr">
                <a:solidFill>
                  <a:srgbClr val="33CC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>
                <a:off x="5137150" y="3186226"/>
                <a:ext cx="69850" cy="123838"/>
              </a:xfrm>
              <a:custGeom>
                <a:avLst/>
                <a:gdLst/>
                <a:ahLst/>
                <a:cxnLst/>
                <a:rect l="0" t="0" r="0" b="0"/>
                <a:pathLst>
                  <a:path w="69723" h="123572">
                    <a:moveTo>
                      <a:pt x="38608" y="11939"/>
                    </a:moveTo>
                    <a:lnTo>
                      <a:pt x="34163" y="14859"/>
                    </a:lnTo>
                    <a:lnTo>
                      <a:pt x="36321" y="20828"/>
                    </a:lnTo>
                    <a:lnTo>
                      <a:pt x="38608" y="20828"/>
                    </a:lnTo>
                    <a:lnTo>
                      <a:pt x="45973" y="22225"/>
                    </a:lnTo>
                    <a:lnTo>
                      <a:pt x="49784" y="24384"/>
                    </a:lnTo>
                    <a:lnTo>
                      <a:pt x="43815" y="31115"/>
                    </a:lnTo>
                    <a:lnTo>
                      <a:pt x="39370" y="33274"/>
                    </a:lnTo>
                    <a:lnTo>
                      <a:pt x="35686" y="36322"/>
                    </a:lnTo>
                    <a:lnTo>
                      <a:pt x="30479" y="37846"/>
                    </a:lnTo>
                    <a:lnTo>
                      <a:pt x="21590" y="42292"/>
                    </a:lnTo>
                    <a:lnTo>
                      <a:pt x="17779" y="46737"/>
                    </a:lnTo>
                    <a:lnTo>
                      <a:pt x="21590" y="50293"/>
                    </a:lnTo>
                    <a:lnTo>
                      <a:pt x="28194" y="54102"/>
                    </a:lnTo>
                    <a:lnTo>
                      <a:pt x="31877" y="56896"/>
                    </a:lnTo>
                    <a:lnTo>
                      <a:pt x="31241" y="62865"/>
                    </a:lnTo>
                    <a:lnTo>
                      <a:pt x="35686" y="60706"/>
                    </a:lnTo>
                    <a:lnTo>
                      <a:pt x="40132" y="60706"/>
                    </a:lnTo>
                    <a:lnTo>
                      <a:pt x="43815" y="62231"/>
                    </a:lnTo>
                    <a:lnTo>
                      <a:pt x="60197" y="77725"/>
                    </a:lnTo>
                    <a:lnTo>
                      <a:pt x="58673" y="80645"/>
                    </a:lnTo>
                    <a:lnTo>
                      <a:pt x="59435" y="83567"/>
                    </a:lnTo>
                    <a:lnTo>
                      <a:pt x="69088" y="88774"/>
                    </a:lnTo>
                    <a:lnTo>
                      <a:pt x="69722" y="93853"/>
                    </a:lnTo>
                    <a:lnTo>
                      <a:pt x="49784" y="110871"/>
                    </a:lnTo>
                    <a:lnTo>
                      <a:pt x="51942" y="110871"/>
                    </a:lnTo>
                    <a:lnTo>
                      <a:pt x="57911" y="112395"/>
                    </a:lnTo>
                    <a:lnTo>
                      <a:pt x="62357" y="112395"/>
                    </a:lnTo>
                    <a:lnTo>
                      <a:pt x="62357" y="117602"/>
                    </a:lnTo>
                    <a:lnTo>
                      <a:pt x="56388" y="116078"/>
                    </a:lnTo>
                    <a:lnTo>
                      <a:pt x="43815" y="119762"/>
                    </a:lnTo>
                    <a:lnTo>
                      <a:pt x="38608" y="122809"/>
                    </a:lnTo>
                    <a:lnTo>
                      <a:pt x="27432" y="123571"/>
                    </a:lnTo>
                    <a:lnTo>
                      <a:pt x="23876" y="120524"/>
                    </a:lnTo>
                    <a:lnTo>
                      <a:pt x="21590" y="116078"/>
                    </a:lnTo>
                    <a:lnTo>
                      <a:pt x="36321" y="107188"/>
                    </a:lnTo>
                    <a:lnTo>
                      <a:pt x="30479" y="107188"/>
                    </a:lnTo>
                    <a:lnTo>
                      <a:pt x="26034" y="106426"/>
                    </a:lnTo>
                    <a:lnTo>
                      <a:pt x="22225" y="104268"/>
                    </a:lnTo>
                    <a:lnTo>
                      <a:pt x="14859" y="95377"/>
                    </a:lnTo>
                    <a:lnTo>
                      <a:pt x="0" y="66676"/>
                    </a:lnTo>
                    <a:lnTo>
                      <a:pt x="0" y="62865"/>
                    </a:lnTo>
                    <a:lnTo>
                      <a:pt x="2285" y="58421"/>
                    </a:lnTo>
                    <a:lnTo>
                      <a:pt x="7492" y="55499"/>
                    </a:lnTo>
                    <a:lnTo>
                      <a:pt x="3047" y="51055"/>
                    </a:lnTo>
                    <a:lnTo>
                      <a:pt x="1523" y="46737"/>
                    </a:lnTo>
                    <a:lnTo>
                      <a:pt x="1523" y="42292"/>
                    </a:lnTo>
                    <a:lnTo>
                      <a:pt x="3047" y="40006"/>
                    </a:lnTo>
                    <a:lnTo>
                      <a:pt x="5207" y="37846"/>
                    </a:lnTo>
                    <a:lnTo>
                      <a:pt x="8128" y="36958"/>
                    </a:lnTo>
                    <a:lnTo>
                      <a:pt x="20065" y="30353"/>
                    </a:lnTo>
                    <a:lnTo>
                      <a:pt x="16383" y="27433"/>
                    </a:lnTo>
                    <a:lnTo>
                      <a:pt x="13334" y="25909"/>
                    </a:lnTo>
                    <a:lnTo>
                      <a:pt x="10414" y="23749"/>
                    </a:lnTo>
                    <a:lnTo>
                      <a:pt x="11176" y="20828"/>
                    </a:lnTo>
                    <a:lnTo>
                      <a:pt x="10414" y="14097"/>
                    </a:lnTo>
                    <a:lnTo>
                      <a:pt x="12572" y="8890"/>
                    </a:lnTo>
                    <a:lnTo>
                      <a:pt x="16383" y="3811"/>
                    </a:lnTo>
                    <a:lnTo>
                      <a:pt x="26670" y="0"/>
                    </a:lnTo>
                    <a:lnTo>
                      <a:pt x="31877" y="1524"/>
                    </a:lnTo>
                    <a:lnTo>
                      <a:pt x="35686" y="533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>
                <a:off x="5233987" y="3202103"/>
                <a:ext cx="141288" cy="327058"/>
              </a:xfrm>
              <a:custGeom>
                <a:avLst/>
                <a:gdLst/>
                <a:ahLst/>
                <a:cxnLst/>
                <a:rect l="0" t="0" r="0" b="0"/>
                <a:pathLst>
                  <a:path w="141733" h="327407">
                    <a:moveTo>
                      <a:pt x="117349" y="1525"/>
                    </a:moveTo>
                    <a:lnTo>
                      <a:pt x="122429" y="60580"/>
                    </a:lnTo>
                    <a:lnTo>
                      <a:pt x="132080" y="121159"/>
                    </a:lnTo>
                    <a:lnTo>
                      <a:pt x="139574" y="180975"/>
                    </a:lnTo>
                    <a:lnTo>
                      <a:pt x="141098" y="240919"/>
                    </a:lnTo>
                    <a:lnTo>
                      <a:pt x="141732" y="235712"/>
                    </a:lnTo>
                    <a:lnTo>
                      <a:pt x="140336" y="232030"/>
                    </a:lnTo>
                    <a:lnTo>
                      <a:pt x="125476" y="221616"/>
                    </a:lnTo>
                    <a:lnTo>
                      <a:pt x="123191" y="217932"/>
                    </a:lnTo>
                    <a:lnTo>
                      <a:pt x="122429" y="213487"/>
                    </a:lnTo>
                    <a:lnTo>
                      <a:pt x="124715" y="178817"/>
                    </a:lnTo>
                    <a:lnTo>
                      <a:pt x="118746" y="145542"/>
                    </a:lnTo>
                    <a:lnTo>
                      <a:pt x="104649" y="116079"/>
                    </a:lnTo>
                    <a:lnTo>
                      <a:pt x="84582" y="91567"/>
                    </a:lnTo>
                    <a:lnTo>
                      <a:pt x="78741" y="93092"/>
                    </a:lnTo>
                    <a:lnTo>
                      <a:pt x="75692" y="96012"/>
                    </a:lnTo>
                    <a:lnTo>
                      <a:pt x="74296" y="99696"/>
                    </a:lnTo>
                    <a:lnTo>
                      <a:pt x="74296" y="113792"/>
                    </a:lnTo>
                    <a:lnTo>
                      <a:pt x="73534" y="118237"/>
                    </a:lnTo>
                    <a:lnTo>
                      <a:pt x="71248" y="122682"/>
                    </a:lnTo>
                    <a:lnTo>
                      <a:pt x="64643" y="130049"/>
                    </a:lnTo>
                    <a:lnTo>
                      <a:pt x="57150" y="147701"/>
                    </a:lnTo>
                    <a:lnTo>
                      <a:pt x="54230" y="166243"/>
                    </a:lnTo>
                    <a:lnTo>
                      <a:pt x="54992" y="185421"/>
                    </a:lnTo>
                    <a:lnTo>
                      <a:pt x="56388" y="195073"/>
                    </a:lnTo>
                    <a:lnTo>
                      <a:pt x="61723" y="208407"/>
                    </a:lnTo>
                    <a:lnTo>
                      <a:pt x="72010" y="217932"/>
                    </a:lnTo>
                    <a:lnTo>
                      <a:pt x="83186" y="223901"/>
                    </a:lnTo>
                    <a:lnTo>
                      <a:pt x="109093" y="232030"/>
                    </a:lnTo>
                    <a:lnTo>
                      <a:pt x="121793" y="237999"/>
                    </a:lnTo>
                    <a:lnTo>
                      <a:pt x="132080" y="246888"/>
                    </a:lnTo>
                    <a:lnTo>
                      <a:pt x="139574" y="261621"/>
                    </a:lnTo>
                    <a:lnTo>
                      <a:pt x="129160" y="250444"/>
                    </a:lnTo>
                    <a:lnTo>
                      <a:pt x="117984" y="243841"/>
                    </a:lnTo>
                    <a:lnTo>
                      <a:pt x="65405" y="231267"/>
                    </a:lnTo>
                    <a:lnTo>
                      <a:pt x="52705" y="225425"/>
                    </a:lnTo>
                    <a:lnTo>
                      <a:pt x="42418" y="217171"/>
                    </a:lnTo>
                    <a:lnTo>
                      <a:pt x="37847" y="216536"/>
                    </a:lnTo>
                    <a:lnTo>
                      <a:pt x="36449" y="219456"/>
                    </a:lnTo>
                    <a:lnTo>
                      <a:pt x="44578" y="234316"/>
                    </a:lnTo>
                    <a:lnTo>
                      <a:pt x="62357" y="281560"/>
                    </a:lnTo>
                    <a:lnTo>
                      <a:pt x="74296" y="291211"/>
                    </a:lnTo>
                    <a:lnTo>
                      <a:pt x="94997" y="305181"/>
                    </a:lnTo>
                    <a:lnTo>
                      <a:pt x="119507" y="314072"/>
                    </a:lnTo>
                    <a:lnTo>
                      <a:pt x="111380" y="314072"/>
                    </a:lnTo>
                    <a:lnTo>
                      <a:pt x="94235" y="319151"/>
                    </a:lnTo>
                    <a:lnTo>
                      <a:pt x="85472" y="322961"/>
                    </a:lnTo>
                    <a:lnTo>
                      <a:pt x="66803" y="326517"/>
                    </a:lnTo>
                    <a:lnTo>
                      <a:pt x="58674" y="325882"/>
                    </a:lnTo>
                    <a:lnTo>
                      <a:pt x="51309" y="323724"/>
                    </a:lnTo>
                    <a:lnTo>
                      <a:pt x="47499" y="326517"/>
                    </a:lnTo>
                    <a:lnTo>
                      <a:pt x="42418" y="327406"/>
                    </a:lnTo>
                    <a:lnTo>
                      <a:pt x="32640" y="282956"/>
                    </a:lnTo>
                    <a:lnTo>
                      <a:pt x="17907" y="217932"/>
                    </a:lnTo>
                    <a:lnTo>
                      <a:pt x="0" y="155194"/>
                    </a:lnTo>
                    <a:lnTo>
                      <a:pt x="762" y="150749"/>
                    </a:lnTo>
                    <a:lnTo>
                      <a:pt x="3049" y="149225"/>
                    </a:lnTo>
                    <a:lnTo>
                      <a:pt x="5207" y="148591"/>
                    </a:lnTo>
                    <a:lnTo>
                      <a:pt x="8255" y="148591"/>
                    </a:lnTo>
                    <a:lnTo>
                      <a:pt x="20067" y="151511"/>
                    </a:lnTo>
                    <a:lnTo>
                      <a:pt x="26036" y="157480"/>
                    </a:lnTo>
                    <a:lnTo>
                      <a:pt x="29718" y="158878"/>
                    </a:lnTo>
                    <a:lnTo>
                      <a:pt x="34925" y="158878"/>
                    </a:lnTo>
                    <a:lnTo>
                      <a:pt x="37847" y="153671"/>
                    </a:lnTo>
                    <a:lnTo>
                      <a:pt x="41656" y="144907"/>
                    </a:lnTo>
                    <a:lnTo>
                      <a:pt x="42418" y="140462"/>
                    </a:lnTo>
                    <a:lnTo>
                      <a:pt x="38609" y="122682"/>
                    </a:lnTo>
                    <a:lnTo>
                      <a:pt x="20067" y="104141"/>
                    </a:lnTo>
                    <a:lnTo>
                      <a:pt x="34925" y="71629"/>
                    </a:lnTo>
                    <a:lnTo>
                      <a:pt x="37847" y="53213"/>
                    </a:lnTo>
                    <a:lnTo>
                      <a:pt x="37847" y="43562"/>
                    </a:lnTo>
                    <a:lnTo>
                      <a:pt x="36449" y="34672"/>
                    </a:lnTo>
                    <a:lnTo>
                      <a:pt x="27560" y="16256"/>
                    </a:lnTo>
                    <a:lnTo>
                      <a:pt x="89028" y="7366"/>
                    </a:lnTo>
                    <a:lnTo>
                      <a:pt x="108331" y="0"/>
                    </a:lnTo>
                    <a:close/>
                  </a:path>
                </a:pathLst>
              </a:custGeom>
              <a:solidFill>
                <a:srgbClr val="CCFFCC"/>
              </a:solidFill>
              <a:ln w="0" cap="flat" cmpd="sng" algn="ctr">
                <a:solidFill>
                  <a:srgbClr val="CCFF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>
                <a:off x="4956175" y="3235443"/>
                <a:ext cx="280987" cy="293718"/>
              </a:xfrm>
              <a:custGeom>
                <a:avLst/>
                <a:gdLst/>
                <a:ahLst/>
                <a:cxnLst/>
                <a:rect l="0" t="0" r="0" b="0"/>
                <a:pathLst>
                  <a:path w="281307" h="294132">
                    <a:moveTo>
                      <a:pt x="150750" y="1397"/>
                    </a:moveTo>
                    <a:lnTo>
                      <a:pt x="148463" y="10287"/>
                    </a:lnTo>
                    <a:lnTo>
                      <a:pt x="147701" y="28067"/>
                    </a:lnTo>
                    <a:lnTo>
                      <a:pt x="151385" y="44957"/>
                    </a:lnTo>
                    <a:lnTo>
                      <a:pt x="160275" y="60579"/>
                    </a:lnTo>
                    <a:lnTo>
                      <a:pt x="167006" y="67182"/>
                    </a:lnTo>
                    <a:lnTo>
                      <a:pt x="171450" y="73913"/>
                    </a:lnTo>
                    <a:lnTo>
                      <a:pt x="204851" y="91567"/>
                    </a:lnTo>
                    <a:lnTo>
                      <a:pt x="209296" y="98298"/>
                    </a:lnTo>
                    <a:lnTo>
                      <a:pt x="208535" y="106425"/>
                    </a:lnTo>
                    <a:lnTo>
                      <a:pt x="201931" y="118236"/>
                    </a:lnTo>
                    <a:lnTo>
                      <a:pt x="201931" y="121919"/>
                    </a:lnTo>
                    <a:lnTo>
                      <a:pt x="203327" y="129921"/>
                    </a:lnTo>
                    <a:lnTo>
                      <a:pt x="205613" y="134366"/>
                    </a:lnTo>
                    <a:lnTo>
                      <a:pt x="210820" y="141097"/>
                    </a:lnTo>
                    <a:lnTo>
                      <a:pt x="213742" y="143255"/>
                    </a:lnTo>
                    <a:lnTo>
                      <a:pt x="218949" y="145542"/>
                    </a:lnTo>
                    <a:lnTo>
                      <a:pt x="223394" y="145542"/>
                    </a:lnTo>
                    <a:lnTo>
                      <a:pt x="227076" y="144144"/>
                    </a:lnTo>
                    <a:lnTo>
                      <a:pt x="228600" y="140335"/>
                    </a:lnTo>
                    <a:lnTo>
                      <a:pt x="230760" y="137413"/>
                    </a:lnTo>
                    <a:lnTo>
                      <a:pt x="231521" y="132968"/>
                    </a:lnTo>
                    <a:lnTo>
                      <a:pt x="233807" y="129921"/>
                    </a:lnTo>
                    <a:lnTo>
                      <a:pt x="236729" y="128524"/>
                    </a:lnTo>
                    <a:lnTo>
                      <a:pt x="242698" y="129286"/>
                    </a:lnTo>
                    <a:lnTo>
                      <a:pt x="252985" y="169163"/>
                    </a:lnTo>
                    <a:lnTo>
                      <a:pt x="267208" y="229742"/>
                    </a:lnTo>
                    <a:lnTo>
                      <a:pt x="281306" y="291846"/>
                    </a:lnTo>
                    <a:lnTo>
                      <a:pt x="267844" y="294131"/>
                    </a:lnTo>
                    <a:lnTo>
                      <a:pt x="233045" y="287400"/>
                    </a:lnTo>
                    <a:lnTo>
                      <a:pt x="167006" y="291846"/>
                    </a:lnTo>
                    <a:lnTo>
                      <a:pt x="164085" y="286638"/>
                    </a:lnTo>
                    <a:lnTo>
                      <a:pt x="153670" y="283082"/>
                    </a:lnTo>
                    <a:lnTo>
                      <a:pt x="150750" y="280797"/>
                    </a:lnTo>
                    <a:lnTo>
                      <a:pt x="103251" y="221615"/>
                    </a:lnTo>
                    <a:lnTo>
                      <a:pt x="90679" y="200279"/>
                    </a:lnTo>
                    <a:lnTo>
                      <a:pt x="96520" y="197992"/>
                    </a:lnTo>
                    <a:lnTo>
                      <a:pt x="103251" y="193548"/>
                    </a:lnTo>
                    <a:lnTo>
                      <a:pt x="112142" y="180212"/>
                    </a:lnTo>
                    <a:lnTo>
                      <a:pt x="110618" y="173609"/>
                    </a:lnTo>
                    <a:lnTo>
                      <a:pt x="102489" y="165480"/>
                    </a:lnTo>
                    <a:lnTo>
                      <a:pt x="97282" y="161798"/>
                    </a:lnTo>
                    <a:lnTo>
                      <a:pt x="83948" y="157353"/>
                    </a:lnTo>
                    <a:lnTo>
                      <a:pt x="53468" y="127761"/>
                    </a:lnTo>
                    <a:lnTo>
                      <a:pt x="49785" y="118236"/>
                    </a:lnTo>
                    <a:lnTo>
                      <a:pt x="40132" y="100456"/>
                    </a:lnTo>
                    <a:lnTo>
                      <a:pt x="27560" y="84962"/>
                    </a:lnTo>
                    <a:lnTo>
                      <a:pt x="11938" y="72390"/>
                    </a:lnTo>
                    <a:lnTo>
                      <a:pt x="3811" y="68706"/>
                    </a:lnTo>
                    <a:lnTo>
                      <a:pt x="0" y="13969"/>
                    </a:lnTo>
                    <a:lnTo>
                      <a:pt x="35052" y="5841"/>
                    </a:lnTo>
                    <a:lnTo>
                      <a:pt x="90679" y="0"/>
                    </a:lnTo>
                    <a:close/>
                  </a:path>
                </a:pathLst>
              </a:custGeom>
              <a:solidFill>
                <a:srgbClr val="CCFFCC"/>
              </a:solidFill>
              <a:ln w="0" cap="flat" cmpd="sng" algn="ctr">
                <a:solidFill>
                  <a:srgbClr val="CCFF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3" name="Полилиния 52"/>
              <p:cNvSpPr/>
              <p:nvPr/>
            </p:nvSpPr>
            <p:spPr>
              <a:xfrm>
                <a:off x="5532438" y="3276723"/>
                <a:ext cx="127000" cy="73032"/>
              </a:xfrm>
              <a:custGeom>
                <a:avLst/>
                <a:gdLst/>
                <a:ahLst/>
                <a:cxnLst/>
                <a:rect l="0" t="0" r="0" b="0"/>
                <a:pathLst>
                  <a:path w="126874" h="72392">
                    <a:moveTo>
                      <a:pt x="112775" y="38354"/>
                    </a:moveTo>
                    <a:lnTo>
                      <a:pt x="114173" y="44959"/>
                    </a:lnTo>
                    <a:lnTo>
                      <a:pt x="117982" y="51690"/>
                    </a:lnTo>
                    <a:lnTo>
                      <a:pt x="122427" y="56897"/>
                    </a:lnTo>
                    <a:lnTo>
                      <a:pt x="126873" y="64262"/>
                    </a:lnTo>
                    <a:lnTo>
                      <a:pt x="120142" y="65024"/>
                    </a:lnTo>
                    <a:lnTo>
                      <a:pt x="99441" y="72391"/>
                    </a:lnTo>
                    <a:lnTo>
                      <a:pt x="87502" y="71629"/>
                    </a:lnTo>
                    <a:lnTo>
                      <a:pt x="83819" y="66422"/>
                    </a:lnTo>
                    <a:lnTo>
                      <a:pt x="83057" y="58293"/>
                    </a:lnTo>
                    <a:lnTo>
                      <a:pt x="31876" y="45848"/>
                    </a:lnTo>
                    <a:lnTo>
                      <a:pt x="31876" y="34672"/>
                    </a:lnTo>
                    <a:lnTo>
                      <a:pt x="25907" y="33274"/>
                    </a:lnTo>
                    <a:lnTo>
                      <a:pt x="20827" y="36068"/>
                    </a:lnTo>
                    <a:lnTo>
                      <a:pt x="15493" y="37592"/>
                    </a:lnTo>
                    <a:lnTo>
                      <a:pt x="13335" y="36068"/>
                    </a:lnTo>
                    <a:lnTo>
                      <a:pt x="11937" y="33274"/>
                    </a:lnTo>
                    <a:lnTo>
                      <a:pt x="12573" y="27305"/>
                    </a:lnTo>
                    <a:lnTo>
                      <a:pt x="11937" y="22860"/>
                    </a:lnTo>
                    <a:lnTo>
                      <a:pt x="8889" y="19178"/>
                    </a:lnTo>
                    <a:lnTo>
                      <a:pt x="1524" y="12447"/>
                    </a:lnTo>
                    <a:lnTo>
                      <a:pt x="0" y="9525"/>
                    </a:lnTo>
                    <a:lnTo>
                      <a:pt x="0" y="4446"/>
                    </a:lnTo>
                    <a:lnTo>
                      <a:pt x="4444" y="0"/>
                    </a:lnTo>
                    <a:lnTo>
                      <a:pt x="28193" y="16891"/>
                    </a:lnTo>
                    <a:close/>
                  </a:path>
                </a:pathLst>
              </a:custGeom>
              <a:solidFill>
                <a:srgbClr val="FFE6E6"/>
              </a:solidFill>
              <a:ln w="0" cap="flat" cmpd="sng" algn="ctr">
                <a:solidFill>
                  <a:srgbClr val="FF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4365625" y="3287837"/>
                <a:ext cx="623887" cy="400091"/>
              </a:xfrm>
              <a:custGeom>
                <a:avLst/>
                <a:gdLst/>
                <a:ahLst/>
                <a:cxnLst/>
                <a:rect l="0" t="0" r="0" b="0"/>
                <a:pathLst>
                  <a:path w="623953" h="401322">
                    <a:moveTo>
                      <a:pt x="236602" y="44323"/>
                    </a:moveTo>
                    <a:lnTo>
                      <a:pt x="181737" y="86487"/>
                    </a:lnTo>
                    <a:lnTo>
                      <a:pt x="87504" y="136653"/>
                    </a:lnTo>
                    <a:lnTo>
                      <a:pt x="33274" y="180341"/>
                    </a:lnTo>
                    <a:lnTo>
                      <a:pt x="13335" y="210567"/>
                    </a:lnTo>
                    <a:lnTo>
                      <a:pt x="15494" y="215011"/>
                    </a:lnTo>
                    <a:lnTo>
                      <a:pt x="19940" y="217933"/>
                    </a:lnTo>
                    <a:lnTo>
                      <a:pt x="23749" y="210567"/>
                    </a:lnTo>
                    <a:lnTo>
                      <a:pt x="45974" y="184023"/>
                    </a:lnTo>
                    <a:lnTo>
                      <a:pt x="60834" y="174372"/>
                    </a:lnTo>
                    <a:lnTo>
                      <a:pt x="69597" y="172974"/>
                    </a:lnTo>
                    <a:lnTo>
                      <a:pt x="100077" y="148591"/>
                    </a:lnTo>
                    <a:lnTo>
                      <a:pt x="135764" y="132208"/>
                    </a:lnTo>
                    <a:lnTo>
                      <a:pt x="172848" y="120523"/>
                    </a:lnTo>
                    <a:lnTo>
                      <a:pt x="212091" y="114554"/>
                    </a:lnTo>
                    <a:lnTo>
                      <a:pt x="251460" y="111634"/>
                    </a:lnTo>
                    <a:lnTo>
                      <a:pt x="291592" y="110872"/>
                    </a:lnTo>
                    <a:lnTo>
                      <a:pt x="368681" y="112396"/>
                    </a:lnTo>
                    <a:lnTo>
                      <a:pt x="410210" y="82678"/>
                    </a:lnTo>
                    <a:lnTo>
                      <a:pt x="439167" y="67184"/>
                    </a:lnTo>
                    <a:lnTo>
                      <a:pt x="471043" y="62104"/>
                    </a:lnTo>
                    <a:lnTo>
                      <a:pt x="531877" y="71629"/>
                    </a:lnTo>
                    <a:lnTo>
                      <a:pt x="574167" y="68708"/>
                    </a:lnTo>
                    <a:lnTo>
                      <a:pt x="576454" y="64262"/>
                    </a:lnTo>
                    <a:lnTo>
                      <a:pt x="576454" y="59183"/>
                    </a:lnTo>
                    <a:lnTo>
                      <a:pt x="580136" y="59944"/>
                    </a:lnTo>
                    <a:lnTo>
                      <a:pt x="584581" y="62738"/>
                    </a:lnTo>
                    <a:lnTo>
                      <a:pt x="588265" y="66548"/>
                    </a:lnTo>
                    <a:lnTo>
                      <a:pt x="597154" y="79884"/>
                    </a:lnTo>
                    <a:lnTo>
                      <a:pt x="605283" y="88647"/>
                    </a:lnTo>
                    <a:lnTo>
                      <a:pt x="602361" y="93854"/>
                    </a:lnTo>
                    <a:lnTo>
                      <a:pt x="596392" y="93854"/>
                    </a:lnTo>
                    <a:lnTo>
                      <a:pt x="566040" y="127128"/>
                    </a:lnTo>
                    <a:lnTo>
                      <a:pt x="563118" y="135255"/>
                    </a:lnTo>
                    <a:lnTo>
                      <a:pt x="563118" y="143384"/>
                    </a:lnTo>
                    <a:lnTo>
                      <a:pt x="566802" y="154433"/>
                    </a:lnTo>
                    <a:lnTo>
                      <a:pt x="581660" y="173610"/>
                    </a:lnTo>
                    <a:lnTo>
                      <a:pt x="623952" y="234950"/>
                    </a:lnTo>
                    <a:lnTo>
                      <a:pt x="623190" y="245999"/>
                    </a:lnTo>
                    <a:lnTo>
                      <a:pt x="618744" y="254890"/>
                    </a:lnTo>
                    <a:lnTo>
                      <a:pt x="614173" y="257175"/>
                    </a:lnTo>
                    <a:lnTo>
                      <a:pt x="610617" y="260097"/>
                    </a:lnTo>
                    <a:lnTo>
                      <a:pt x="601599" y="263779"/>
                    </a:lnTo>
                    <a:lnTo>
                      <a:pt x="589789" y="261621"/>
                    </a:lnTo>
                    <a:lnTo>
                      <a:pt x="580898" y="257175"/>
                    </a:lnTo>
                    <a:lnTo>
                      <a:pt x="566040" y="242443"/>
                    </a:lnTo>
                    <a:lnTo>
                      <a:pt x="550418" y="228347"/>
                    </a:lnTo>
                    <a:lnTo>
                      <a:pt x="540004" y="224663"/>
                    </a:lnTo>
                    <a:lnTo>
                      <a:pt x="528193" y="225425"/>
                    </a:lnTo>
                    <a:lnTo>
                      <a:pt x="523748" y="230505"/>
                    </a:lnTo>
                    <a:lnTo>
                      <a:pt x="519304" y="242443"/>
                    </a:lnTo>
                    <a:lnTo>
                      <a:pt x="518542" y="249048"/>
                    </a:lnTo>
                    <a:lnTo>
                      <a:pt x="516383" y="254890"/>
                    </a:lnTo>
                    <a:lnTo>
                      <a:pt x="514097" y="274955"/>
                    </a:lnTo>
                    <a:lnTo>
                      <a:pt x="519304" y="278511"/>
                    </a:lnTo>
                    <a:lnTo>
                      <a:pt x="524510" y="290449"/>
                    </a:lnTo>
                    <a:lnTo>
                      <a:pt x="528193" y="294894"/>
                    </a:lnTo>
                    <a:lnTo>
                      <a:pt x="518542" y="292609"/>
                    </a:lnTo>
                    <a:lnTo>
                      <a:pt x="511048" y="289687"/>
                    </a:lnTo>
                    <a:lnTo>
                      <a:pt x="504444" y="285242"/>
                    </a:lnTo>
                    <a:lnTo>
                      <a:pt x="473329" y="256413"/>
                    </a:lnTo>
                    <a:lnTo>
                      <a:pt x="467360" y="260859"/>
                    </a:lnTo>
                    <a:lnTo>
                      <a:pt x="465836" y="265304"/>
                    </a:lnTo>
                    <a:lnTo>
                      <a:pt x="467360" y="268986"/>
                    </a:lnTo>
                    <a:lnTo>
                      <a:pt x="480696" y="280036"/>
                    </a:lnTo>
                    <a:lnTo>
                      <a:pt x="484379" y="284480"/>
                    </a:lnTo>
                    <a:lnTo>
                      <a:pt x="485903" y="289687"/>
                    </a:lnTo>
                    <a:lnTo>
                      <a:pt x="468123" y="284480"/>
                    </a:lnTo>
                    <a:lnTo>
                      <a:pt x="453264" y="275717"/>
                    </a:lnTo>
                    <a:lnTo>
                      <a:pt x="448818" y="271908"/>
                    </a:lnTo>
                    <a:lnTo>
                      <a:pt x="444373" y="269748"/>
                    </a:lnTo>
                    <a:lnTo>
                      <a:pt x="439929" y="257937"/>
                    </a:lnTo>
                    <a:lnTo>
                      <a:pt x="433960" y="249810"/>
                    </a:lnTo>
                    <a:lnTo>
                      <a:pt x="425831" y="242443"/>
                    </a:lnTo>
                    <a:lnTo>
                      <a:pt x="417704" y="237236"/>
                    </a:lnTo>
                    <a:lnTo>
                      <a:pt x="402083" y="224663"/>
                    </a:lnTo>
                    <a:lnTo>
                      <a:pt x="396875" y="215773"/>
                    </a:lnTo>
                    <a:lnTo>
                      <a:pt x="396114" y="205486"/>
                    </a:lnTo>
                    <a:lnTo>
                      <a:pt x="393192" y="208408"/>
                    </a:lnTo>
                    <a:lnTo>
                      <a:pt x="381254" y="215773"/>
                    </a:lnTo>
                    <a:lnTo>
                      <a:pt x="376810" y="216536"/>
                    </a:lnTo>
                    <a:lnTo>
                      <a:pt x="373127" y="217933"/>
                    </a:lnTo>
                    <a:lnTo>
                      <a:pt x="371603" y="219456"/>
                    </a:lnTo>
                    <a:lnTo>
                      <a:pt x="372365" y="221616"/>
                    </a:lnTo>
                    <a:lnTo>
                      <a:pt x="361950" y="226949"/>
                    </a:lnTo>
                    <a:lnTo>
                      <a:pt x="330073" y="230505"/>
                    </a:lnTo>
                    <a:lnTo>
                      <a:pt x="312293" y="239396"/>
                    </a:lnTo>
                    <a:lnTo>
                      <a:pt x="304928" y="249048"/>
                    </a:lnTo>
                    <a:lnTo>
                      <a:pt x="287021" y="296292"/>
                    </a:lnTo>
                    <a:lnTo>
                      <a:pt x="280417" y="307467"/>
                    </a:lnTo>
                    <a:lnTo>
                      <a:pt x="240285" y="350267"/>
                    </a:lnTo>
                    <a:lnTo>
                      <a:pt x="205486" y="377698"/>
                    </a:lnTo>
                    <a:lnTo>
                      <a:pt x="165354" y="396113"/>
                    </a:lnTo>
                    <a:lnTo>
                      <a:pt x="120904" y="401321"/>
                    </a:lnTo>
                    <a:lnTo>
                      <a:pt x="96393" y="393828"/>
                    </a:lnTo>
                    <a:lnTo>
                      <a:pt x="84455" y="387986"/>
                    </a:lnTo>
                    <a:lnTo>
                      <a:pt x="62992" y="373888"/>
                    </a:lnTo>
                    <a:lnTo>
                      <a:pt x="47498" y="354711"/>
                    </a:lnTo>
                    <a:lnTo>
                      <a:pt x="42292" y="344424"/>
                    </a:lnTo>
                    <a:lnTo>
                      <a:pt x="29592" y="336931"/>
                    </a:lnTo>
                    <a:lnTo>
                      <a:pt x="20702" y="328042"/>
                    </a:lnTo>
                    <a:lnTo>
                      <a:pt x="13971" y="316992"/>
                    </a:lnTo>
                    <a:lnTo>
                      <a:pt x="5842" y="291847"/>
                    </a:lnTo>
                    <a:lnTo>
                      <a:pt x="0" y="254890"/>
                    </a:lnTo>
                    <a:lnTo>
                      <a:pt x="6604" y="225425"/>
                    </a:lnTo>
                    <a:lnTo>
                      <a:pt x="5080" y="178054"/>
                    </a:lnTo>
                    <a:lnTo>
                      <a:pt x="8129" y="147829"/>
                    </a:lnTo>
                    <a:lnTo>
                      <a:pt x="35560" y="100458"/>
                    </a:lnTo>
                    <a:lnTo>
                      <a:pt x="56389" y="46610"/>
                    </a:lnTo>
                    <a:lnTo>
                      <a:pt x="75692" y="14098"/>
                    </a:lnTo>
                    <a:lnTo>
                      <a:pt x="89790" y="762"/>
                    </a:lnTo>
                    <a:lnTo>
                      <a:pt x="109729" y="0"/>
                    </a:lnTo>
                    <a:lnTo>
                      <a:pt x="129794" y="3048"/>
                    </a:lnTo>
                    <a:lnTo>
                      <a:pt x="183135" y="21336"/>
                    </a:lnTo>
                    <a:close/>
                  </a:path>
                </a:pathLst>
              </a:custGeom>
              <a:solidFill>
                <a:srgbClr val="FFE6E6"/>
              </a:solidFill>
              <a:ln w="0" cap="flat" cmpd="sng" algn="ctr">
                <a:solidFill>
                  <a:srgbClr val="FF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5" name="Полилиния 54"/>
              <p:cNvSpPr/>
              <p:nvPr/>
            </p:nvSpPr>
            <p:spPr>
              <a:xfrm>
                <a:off x="5664201" y="3292599"/>
                <a:ext cx="147637" cy="133364"/>
              </a:xfrm>
              <a:custGeom>
                <a:avLst/>
                <a:gdLst/>
                <a:ahLst/>
                <a:cxnLst/>
                <a:rect l="0" t="0" r="0" b="0"/>
                <a:pathLst>
                  <a:path w="147068" h="132336">
                    <a:moveTo>
                      <a:pt x="143256" y="40768"/>
                    </a:moveTo>
                    <a:lnTo>
                      <a:pt x="141098" y="44450"/>
                    </a:lnTo>
                    <a:lnTo>
                      <a:pt x="141098" y="48895"/>
                    </a:lnTo>
                    <a:lnTo>
                      <a:pt x="142494" y="52451"/>
                    </a:lnTo>
                    <a:lnTo>
                      <a:pt x="147067" y="56896"/>
                    </a:lnTo>
                    <a:lnTo>
                      <a:pt x="137287" y="106554"/>
                    </a:lnTo>
                    <a:lnTo>
                      <a:pt x="121793" y="100585"/>
                    </a:lnTo>
                    <a:lnTo>
                      <a:pt x="106173" y="98299"/>
                    </a:lnTo>
                    <a:lnTo>
                      <a:pt x="90552" y="99061"/>
                    </a:lnTo>
                    <a:lnTo>
                      <a:pt x="60834" y="107188"/>
                    </a:lnTo>
                    <a:lnTo>
                      <a:pt x="34163" y="121920"/>
                    </a:lnTo>
                    <a:lnTo>
                      <a:pt x="22353" y="132335"/>
                    </a:lnTo>
                    <a:lnTo>
                      <a:pt x="18669" y="122682"/>
                    </a:lnTo>
                    <a:lnTo>
                      <a:pt x="13462" y="115317"/>
                    </a:lnTo>
                    <a:lnTo>
                      <a:pt x="6731" y="109348"/>
                    </a:lnTo>
                    <a:lnTo>
                      <a:pt x="0" y="106554"/>
                    </a:lnTo>
                    <a:lnTo>
                      <a:pt x="15622" y="90170"/>
                    </a:lnTo>
                    <a:lnTo>
                      <a:pt x="20067" y="79883"/>
                    </a:lnTo>
                    <a:lnTo>
                      <a:pt x="22353" y="70231"/>
                    </a:lnTo>
                    <a:lnTo>
                      <a:pt x="7493" y="44450"/>
                    </a:lnTo>
                    <a:lnTo>
                      <a:pt x="17146" y="33275"/>
                    </a:lnTo>
                    <a:lnTo>
                      <a:pt x="39371" y="14860"/>
                    </a:lnTo>
                    <a:lnTo>
                      <a:pt x="64643" y="3049"/>
                    </a:lnTo>
                    <a:lnTo>
                      <a:pt x="78741" y="0"/>
                    </a:lnTo>
                    <a:lnTo>
                      <a:pt x="108459" y="762"/>
                    </a:lnTo>
                    <a:lnTo>
                      <a:pt x="129922" y="17781"/>
                    </a:lnTo>
                    <a:lnTo>
                      <a:pt x="138811" y="27432"/>
                    </a:lnTo>
                    <a:lnTo>
                      <a:pt x="141733" y="33275"/>
                    </a:lnTo>
                    <a:close/>
                  </a:path>
                </a:pathLst>
              </a:custGeom>
              <a:solidFill>
                <a:srgbClr val="FFE6E6"/>
              </a:solidFill>
              <a:ln w="0" cap="flat" cmpd="sng" algn="ctr">
                <a:solidFill>
                  <a:srgbClr val="FF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>
                <a:off x="5459413" y="3308476"/>
                <a:ext cx="66675" cy="123838"/>
              </a:xfrm>
              <a:custGeom>
                <a:avLst/>
                <a:gdLst/>
                <a:ahLst/>
                <a:cxnLst/>
                <a:rect l="0" t="0" r="0" b="0"/>
                <a:pathLst>
                  <a:path w="66040" h="124207">
                    <a:moveTo>
                      <a:pt x="66039" y="3683"/>
                    </a:moveTo>
                    <a:lnTo>
                      <a:pt x="49783" y="68707"/>
                    </a:lnTo>
                    <a:lnTo>
                      <a:pt x="35687" y="97535"/>
                    </a:lnTo>
                    <a:lnTo>
                      <a:pt x="14858" y="124206"/>
                    </a:lnTo>
                    <a:lnTo>
                      <a:pt x="16383" y="117475"/>
                    </a:lnTo>
                    <a:lnTo>
                      <a:pt x="14858" y="111506"/>
                    </a:lnTo>
                    <a:lnTo>
                      <a:pt x="0" y="84963"/>
                    </a:lnTo>
                    <a:lnTo>
                      <a:pt x="0" y="77596"/>
                    </a:lnTo>
                    <a:lnTo>
                      <a:pt x="3809" y="69469"/>
                    </a:lnTo>
                    <a:lnTo>
                      <a:pt x="38608" y="39242"/>
                    </a:lnTo>
                    <a:lnTo>
                      <a:pt x="62357" y="0"/>
                    </a:lnTo>
                    <a:close/>
                  </a:path>
                </a:pathLst>
              </a:custGeom>
              <a:solidFill>
                <a:srgbClr val="FFE6E6"/>
              </a:solidFill>
              <a:ln w="0" cap="flat" cmpd="sng" algn="ctr">
                <a:solidFill>
                  <a:srgbClr val="FF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>
                <a:off x="4930775" y="3318002"/>
                <a:ext cx="560387" cy="585847"/>
              </a:xfrm>
              <a:custGeom>
                <a:avLst/>
                <a:gdLst/>
                <a:ahLst/>
                <a:cxnLst/>
                <a:rect l="0" t="0" r="0" b="0"/>
                <a:pathLst>
                  <a:path w="559435" h="586105">
                    <a:moveTo>
                      <a:pt x="42290" y="7492"/>
                    </a:moveTo>
                    <a:lnTo>
                      <a:pt x="50419" y="16383"/>
                    </a:lnTo>
                    <a:lnTo>
                      <a:pt x="66801" y="50291"/>
                    </a:lnTo>
                    <a:lnTo>
                      <a:pt x="77215" y="98297"/>
                    </a:lnTo>
                    <a:lnTo>
                      <a:pt x="174370" y="217296"/>
                    </a:lnTo>
                    <a:lnTo>
                      <a:pt x="175895" y="240284"/>
                    </a:lnTo>
                    <a:lnTo>
                      <a:pt x="184784" y="259460"/>
                    </a:lnTo>
                    <a:lnTo>
                      <a:pt x="198120" y="275716"/>
                    </a:lnTo>
                    <a:lnTo>
                      <a:pt x="216662" y="290576"/>
                    </a:lnTo>
                    <a:lnTo>
                      <a:pt x="273050" y="331089"/>
                    </a:lnTo>
                    <a:lnTo>
                      <a:pt x="287908" y="348869"/>
                    </a:lnTo>
                    <a:lnTo>
                      <a:pt x="296037" y="352552"/>
                    </a:lnTo>
                    <a:lnTo>
                      <a:pt x="313816" y="363601"/>
                    </a:lnTo>
                    <a:lnTo>
                      <a:pt x="339851" y="385064"/>
                    </a:lnTo>
                    <a:lnTo>
                      <a:pt x="409575" y="441325"/>
                    </a:lnTo>
                    <a:lnTo>
                      <a:pt x="461518" y="487807"/>
                    </a:lnTo>
                    <a:lnTo>
                      <a:pt x="510413" y="535813"/>
                    </a:lnTo>
                    <a:lnTo>
                      <a:pt x="559434" y="586104"/>
                    </a:lnTo>
                    <a:lnTo>
                      <a:pt x="515620" y="574294"/>
                    </a:lnTo>
                    <a:lnTo>
                      <a:pt x="494157" y="563245"/>
                    </a:lnTo>
                    <a:lnTo>
                      <a:pt x="474852" y="547751"/>
                    </a:lnTo>
                    <a:lnTo>
                      <a:pt x="431800" y="526922"/>
                    </a:lnTo>
                    <a:lnTo>
                      <a:pt x="371728" y="486409"/>
                    </a:lnTo>
                    <a:lnTo>
                      <a:pt x="313816" y="445642"/>
                    </a:lnTo>
                    <a:lnTo>
                      <a:pt x="312293" y="439801"/>
                    </a:lnTo>
                    <a:lnTo>
                      <a:pt x="308737" y="436117"/>
                    </a:lnTo>
                    <a:lnTo>
                      <a:pt x="298957" y="430910"/>
                    </a:lnTo>
                    <a:lnTo>
                      <a:pt x="290068" y="424179"/>
                    </a:lnTo>
                    <a:lnTo>
                      <a:pt x="288544" y="419734"/>
                    </a:lnTo>
                    <a:lnTo>
                      <a:pt x="290068" y="414654"/>
                    </a:lnTo>
                    <a:lnTo>
                      <a:pt x="249301" y="385064"/>
                    </a:lnTo>
                    <a:lnTo>
                      <a:pt x="197357" y="327533"/>
                    </a:lnTo>
                    <a:lnTo>
                      <a:pt x="152145" y="266827"/>
                    </a:lnTo>
                    <a:lnTo>
                      <a:pt x="149859" y="253619"/>
                    </a:lnTo>
                    <a:lnTo>
                      <a:pt x="143890" y="233552"/>
                    </a:lnTo>
                    <a:lnTo>
                      <a:pt x="146176" y="223901"/>
                    </a:lnTo>
                    <a:lnTo>
                      <a:pt x="150621" y="221107"/>
                    </a:lnTo>
                    <a:lnTo>
                      <a:pt x="133603" y="188595"/>
                    </a:lnTo>
                    <a:lnTo>
                      <a:pt x="103124" y="140461"/>
                    </a:lnTo>
                    <a:lnTo>
                      <a:pt x="89789" y="127889"/>
                    </a:lnTo>
                    <a:lnTo>
                      <a:pt x="74168" y="117602"/>
                    </a:lnTo>
                    <a:lnTo>
                      <a:pt x="56388" y="111633"/>
                    </a:lnTo>
                    <a:lnTo>
                      <a:pt x="60070" y="102742"/>
                    </a:lnTo>
                    <a:lnTo>
                      <a:pt x="61595" y="94741"/>
                    </a:lnTo>
                    <a:lnTo>
                      <a:pt x="59308" y="76961"/>
                    </a:lnTo>
                    <a:lnTo>
                      <a:pt x="45974" y="43688"/>
                    </a:lnTo>
                    <a:lnTo>
                      <a:pt x="29590" y="25908"/>
                    </a:lnTo>
                    <a:lnTo>
                      <a:pt x="18541" y="16383"/>
                    </a:lnTo>
                    <a:lnTo>
                      <a:pt x="12572" y="14096"/>
                    </a:lnTo>
                    <a:lnTo>
                      <a:pt x="5969" y="14096"/>
                    </a:lnTo>
                    <a:lnTo>
                      <a:pt x="0" y="17779"/>
                    </a:lnTo>
                    <a:lnTo>
                      <a:pt x="12572" y="0"/>
                    </a:lnTo>
                    <a:lnTo>
                      <a:pt x="14858" y="4445"/>
                    </a:lnTo>
                    <a:lnTo>
                      <a:pt x="17780" y="6731"/>
                    </a:lnTo>
                    <a:lnTo>
                      <a:pt x="26034" y="5334"/>
                    </a:lnTo>
                    <a:lnTo>
                      <a:pt x="29590" y="3047"/>
                    </a:lnTo>
                    <a:lnTo>
                      <a:pt x="34163" y="3047"/>
                    </a:lnTo>
                    <a:lnTo>
                      <a:pt x="37845" y="3809"/>
                    </a:lnTo>
                    <a:close/>
                  </a:path>
                </a:pathLst>
              </a:custGeom>
              <a:solidFill>
                <a:srgbClr val="99CCCC"/>
              </a:solidFill>
              <a:ln w="0" cap="flat" cmpd="sng" algn="ctr">
                <a:solidFill>
                  <a:srgbClr val="99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>
                <a:off x="5172075" y="3318002"/>
                <a:ext cx="90487" cy="47630"/>
              </a:xfrm>
              <a:custGeom>
                <a:avLst/>
                <a:gdLst/>
                <a:ahLst/>
                <a:cxnLst/>
                <a:rect l="0" t="0" r="0" b="0"/>
                <a:pathLst>
                  <a:path w="90425" h="47372">
                    <a:moveTo>
                      <a:pt x="90424" y="25272"/>
                    </a:moveTo>
                    <a:lnTo>
                      <a:pt x="82297" y="23748"/>
                    </a:lnTo>
                    <a:lnTo>
                      <a:pt x="70485" y="18541"/>
                    </a:lnTo>
                    <a:lnTo>
                      <a:pt x="65914" y="17779"/>
                    </a:lnTo>
                    <a:lnTo>
                      <a:pt x="61468" y="18541"/>
                    </a:lnTo>
                    <a:lnTo>
                      <a:pt x="57785" y="21463"/>
                    </a:lnTo>
                    <a:lnTo>
                      <a:pt x="46736" y="38481"/>
                    </a:lnTo>
                    <a:lnTo>
                      <a:pt x="31878" y="25272"/>
                    </a:lnTo>
                    <a:lnTo>
                      <a:pt x="9653" y="34797"/>
                    </a:lnTo>
                    <a:lnTo>
                      <a:pt x="6604" y="37846"/>
                    </a:lnTo>
                    <a:lnTo>
                      <a:pt x="4446" y="42290"/>
                    </a:lnTo>
                    <a:lnTo>
                      <a:pt x="2922" y="47371"/>
                    </a:lnTo>
                    <a:lnTo>
                      <a:pt x="0" y="40766"/>
                    </a:lnTo>
                    <a:lnTo>
                      <a:pt x="635" y="27432"/>
                    </a:lnTo>
                    <a:lnTo>
                      <a:pt x="4446" y="21463"/>
                    </a:lnTo>
                    <a:lnTo>
                      <a:pt x="8891" y="18541"/>
                    </a:lnTo>
                    <a:lnTo>
                      <a:pt x="13335" y="17779"/>
                    </a:lnTo>
                    <a:lnTo>
                      <a:pt x="24511" y="17779"/>
                    </a:lnTo>
                    <a:lnTo>
                      <a:pt x="27433" y="22986"/>
                    </a:lnTo>
                    <a:lnTo>
                      <a:pt x="34036" y="25272"/>
                    </a:lnTo>
                    <a:lnTo>
                      <a:pt x="46736" y="23748"/>
                    </a:lnTo>
                    <a:lnTo>
                      <a:pt x="47372" y="18541"/>
                    </a:lnTo>
                    <a:lnTo>
                      <a:pt x="52705" y="12700"/>
                    </a:lnTo>
                    <a:lnTo>
                      <a:pt x="56261" y="10414"/>
                    </a:lnTo>
                    <a:lnTo>
                      <a:pt x="59310" y="7492"/>
                    </a:lnTo>
                    <a:lnTo>
                      <a:pt x="70485" y="0"/>
                    </a:lnTo>
                    <a:lnTo>
                      <a:pt x="83821" y="9652"/>
                    </a:lnTo>
                    <a:lnTo>
                      <a:pt x="89028" y="15494"/>
                    </a:lnTo>
                    <a:lnTo>
                      <a:pt x="90424" y="20065"/>
                    </a:lnTo>
                    <a:close/>
                  </a:path>
                </a:pathLst>
              </a:custGeom>
              <a:solidFill>
                <a:srgbClr val="CCFF66"/>
              </a:solidFill>
              <a:ln w="0" cap="flat" cmpd="sng" algn="ctr">
                <a:solidFill>
                  <a:srgbClr val="CCFF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>
                <a:off x="5300663" y="3318002"/>
                <a:ext cx="44450" cy="101610"/>
              </a:xfrm>
              <a:custGeom>
                <a:avLst/>
                <a:gdLst/>
                <a:ahLst/>
                <a:cxnLst/>
                <a:rect l="0" t="0" r="0" b="0"/>
                <a:pathLst>
                  <a:path w="43816" h="101982">
                    <a:moveTo>
                      <a:pt x="40766" y="98297"/>
                    </a:moveTo>
                    <a:lnTo>
                      <a:pt x="42290" y="101981"/>
                    </a:lnTo>
                    <a:lnTo>
                      <a:pt x="30479" y="101346"/>
                    </a:lnTo>
                    <a:lnTo>
                      <a:pt x="19303" y="96139"/>
                    </a:lnTo>
                    <a:lnTo>
                      <a:pt x="4445" y="81407"/>
                    </a:lnTo>
                    <a:lnTo>
                      <a:pt x="2159" y="76961"/>
                    </a:lnTo>
                    <a:lnTo>
                      <a:pt x="0" y="65023"/>
                    </a:lnTo>
                    <a:lnTo>
                      <a:pt x="0" y="54736"/>
                    </a:lnTo>
                    <a:lnTo>
                      <a:pt x="7492" y="26670"/>
                    </a:lnTo>
                    <a:lnTo>
                      <a:pt x="20065" y="0"/>
                    </a:lnTo>
                    <a:lnTo>
                      <a:pt x="32639" y="21463"/>
                    </a:lnTo>
                    <a:lnTo>
                      <a:pt x="41528" y="45846"/>
                    </a:lnTo>
                    <a:lnTo>
                      <a:pt x="43815" y="71754"/>
                    </a:lnTo>
                    <a:close/>
                  </a:path>
                </a:pathLst>
              </a:custGeom>
              <a:solidFill>
                <a:srgbClr val="33CC33"/>
              </a:solidFill>
              <a:ln w="0" cap="flat" cmpd="sng" algn="ctr">
                <a:solidFill>
                  <a:srgbClr val="33CC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>
                <a:off x="5449888" y="3322765"/>
                <a:ext cx="98425" cy="334996"/>
              </a:xfrm>
              <a:custGeom>
                <a:avLst/>
                <a:gdLst/>
                <a:ahLst/>
                <a:cxnLst/>
                <a:rect l="0" t="0" r="0" b="0"/>
                <a:pathLst>
                  <a:path w="97156" h="334645">
                    <a:moveTo>
                      <a:pt x="97155" y="5842"/>
                    </a:moveTo>
                    <a:lnTo>
                      <a:pt x="84582" y="46481"/>
                    </a:lnTo>
                    <a:lnTo>
                      <a:pt x="72772" y="87883"/>
                    </a:lnTo>
                    <a:lnTo>
                      <a:pt x="60072" y="128524"/>
                    </a:lnTo>
                    <a:lnTo>
                      <a:pt x="48261" y="169925"/>
                    </a:lnTo>
                    <a:lnTo>
                      <a:pt x="35687" y="210438"/>
                    </a:lnTo>
                    <a:lnTo>
                      <a:pt x="14098" y="292481"/>
                    </a:lnTo>
                    <a:lnTo>
                      <a:pt x="5207" y="334644"/>
                    </a:lnTo>
                    <a:lnTo>
                      <a:pt x="0" y="334644"/>
                    </a:lnTo>
                    <a:lnTo>
                      <a:pt x="6731" y="291083"/>
                    </a:lnTo>
                    <a:lnTo>
                      <a:pt x="16384" y="248919"/>
                    </a:lnTo>
                    <a:lnTo>
                      <a:pt x="26670" y="206882"/>
                    </a:lnTo>
                    <a:lnTo>
                      <a:pt x="51943" y="123317"/>
                    </a:lnTo>
                    <a:lnTo>
                      <a:pt x="65279" y="82676"/>
                    </a:lnTo>
                    <a:lnTo>
                      <a:pt x="77217" y="40512"/>
                    </a:lnTo>
                    <a:lnTo>
                      <a:pt x="89789" y="0"/>
                    </a:lnTo>
                    <a:close/>
                  </a:path>
                </a:pathLst>
              </a:custGeom>
              <a:solidFill>
                <a:srgbClr val="99FF00"/>
              </a:solidFill>
              <a:ln w="0" cap="flat" cmpd="sng" algn="ctr">
                <a:solidFill>
                  <a:srgbClr val="99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>
                <a:off x="5532438" y="3333878"/>
                <a:ext cx="74613" cy="158766"/>
              </a:xfrm>
              <a:custGeom>
                <a:avLst/>
                <a:gdLst/>
                <a:ahLst/>
                <a:cxnLst/>
                <a:rect l="0" t="0" r="0" b="0"/>
                <a:pathLst>
                  <a:path w="73407" h="158877">
                    <a:moveTo>
                      <a:pt x="73406" y="12573"/>
                    </a:moveTo>
                    <a:lnTo>
                      <a:pt x="32638" y="27305"/>
                    </a:lnTo>
                    <a:lnTo>
                      <a:pt x="19176" y="38353"/>
                    </a:lnTo>
                    <a:lnTo>
                      <a:pt x="12573" y="52451"/>
                    </a:lnTo>
                    <a:lnTo>
                      <a:pt x="12573" y="62738"/>
                    </a:lnTo>
                    <a:lnTo>
                      <a:pt x="14731" y="68580"/>
                    </a:lnTo>
                    <a:lnTo>
                      <a:pt x="17018" y="72389"/>
                    </a:lnTo>
                    <a:lnTo>
                      <a:pt x="20700" y="76073"/>
                    </a:lnTo>
                    <a:lnTo>
                      <a:pt x="31114" y="81914"/>
                    </a:lnTo>
                    <a:lnTo>
                      <a:pt x="45974" y="81914"/>
                    </a:lnTo>
                    <a:lnTo>
                      <a:pt x="29590" y="92328"/>
                    </a:lnTo>
                    <a:lnTo>
                      <a:pt x="20065" y="101092"/>
                    </a:lnTo>
                    <a:lnTo>
                      <a:pt x="17018" y="106426"/>
                    </a:lnTo>
                    <a:lnTo>
                      <a:pt x="15620" y="111506"/>
                    </a:lnTo>
                    <a:lnTo>
                      <a:pt x="17780" y="124840"/>
                    </a:lnTo>
                    <a:lnTo>
                      <a:pt x="20700" y="130809"/>
                    </a:lnTo>
                    <a:lnTo>
                      <a:pt x="24511" y="135255"/>
                    </a:lnTo>
                    <a:lnTo>
                      <a:pt x="31114" y="138938"/>
                    </a:lnTo>
                    <a:lnTo>
                      <a:pt x="18542" y="158876"/>
                    </a:lnTo>
                    <a:lnTo>
                      <a:pt x="18542" y="149987"/>
                    </a:lnTo>
                    <a:lnTo>
                      <a:pt x="15620" y="141858"/>
                    </a:lnTo>
                    <a:lnTo>
                      <a:pt x="1396" y="120395"/>
                    </a:lnTo>
                    <a:lnTo>
                      <a:pt x="0" y="113030"/>
                    </a:lnTo>
                    <a:lnTo>
                      <a:pt x="762" y="104901"/>
                    </a:lnTo>
                    <a:lnTo>
                      <a:pt x="7365" y="96774"/>
                    </a:lnTo>
                    <a:lnTo>
                      <a:pt x="3682" y="87883"/>
                    </a:lnTo>
                    <a:lnTo>
                      <a:pt x="2920" y="78994"/>
                    </a:lnTo>
                    <a:lnTo>
                      <a:pt x="4444" y="70231"/>
                    </a:lnTo>
                    <a:lnTo>
                      <a:pt x="8127" y="61976"/>
                    </a:lnTo>
                    <a:lnTo>
                      <a:pt x="27431" y="0"/>
                    </a:lnTo>
                    <a:lnTo>
                      <a:pt x="32638" y="762"/>
                    </a:lnTo>
                    <a:close/>
                  </a:path>
                </a:pathLst>
              </a:custGeom>
              <a:solidFill>
                <a:srgbClr val="FFE6E6"/>
              </a:solidFill>
              <a:ln w="0" cap="flat" cmpd="sng" algn="ctr">
                <a:solidFill>
                  <a:srgbClr val="FF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>
                <a:off x="5557838" y="3359281"/>
                <a:ext cx="114300" cy="46043"/>
              </a:xfrm>
              <a:custGeom>
                <a:avLst/>
                <a:gdLst/>
                <a:ahLst/>
                <a:cxnLst/>
                <a:rect l="0" t="0" r="0" b="0"/>
                <a:pathLst>
                  <a:path w="114301" h="44959">
                    <a:moveTo>
                      <a:pt x="114300" y="0"/>
                    </a:moveTo>
                    <a:lnTo>
                      <a:pt x="110618" y="14606"/>
                    </a:lnTo>
                    <a:lnTo>
                      <a:pt x="103124" y="24257"/>
                    </a:lnTo>
                    <a:lnTo>
                      <a:pt x="91313" y="29464"/>
                    </a:lnTo>
                    <a:lnTo>
                      <a:pt x="77217" y="32512"/>
                    </a:lnTo>
                    <a:lnTo>
                      <a:pt x="61595" y="33148"/>
                    </a:lnTo>
                    <a:lnTo>
                      <a:pt x="31878" y="37593"/>
                    </a:lnTo>
                    <a:lnTo>
                      <a:pt x="20829" y="44958"/>
                    </a:lnTo>
                    <a:lnTo>
                      <a:pt x="4445" y="40513"/>
                    </a:lnTo>
                    <a:lnTo>
                      <a:pt x="0" y="37593"/>
                    </a:lnTo>
                    <a:lnTo>
                      <a:pt x="0" y="31624"/>
                    </a:lnTo>
                    <a:lnTo>
                      <a:pt x="2286" y="28702"/>
                    </a:lnTo>
                    <a:lnTo>
                      <a:pt x="5335" y="26544"/>
                    </a:lnTo>
                    <a:lnTo>
                      <a:pt x="9780" y="25781"/>
                    </a:lnTo>
                    <a:lnTo>
                      <a:pt x="12700" y="23495"/>
                    </a:lnTo>
                    <a:lnTo>
                      <a:pt x="15622" y="22099"/>
                    </a:lnTo>
                    <a:lnTo>
                      <a:pt x="17145" y="18288"/>
                    </a:lnTo>
                    <a:lnTo>
                      <a:pt x="17145" y="13970"/>
                    </a:lnTo>
                    <a:lnTo>
                      <a:pt x="28194" y="8763"/>
                    </a:lnTo>
                    <a:lnTo>
                      <a:pt x="52705" y="3556"/>
                    </a:lnTo>
                    <a:close/>
                  </a:path>
                </a:pathLst>
              </a:custGeom>
              <a:solidFill>
                <a:srgbClr val="FFE6E6"/>
              </a:solidFill>
              <a:ln w="0" cap="flat" cmpd="sng" algn="ctr">
                <a:solidFill>
                  <a:srgbClr val="FF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>
                <a:off x="5213350" y="3370395"/>
                <a:ext cx="52387" cy="163529"/>
              </a:xfrm>
              <a:custGeom>
                <a:avLst/>
                <a:gdLst/>
                <a:ahLst/>
                <a:cxnLst/>
                <a:rect l="0" t="0" r="0" b="0"/>
                <a:pathLst>
                  <a:path w="51182" h="164211">
                    <a:moveTo>
                      <a:pt x="12574" y="11176"/>
                    </a:moveTo>
                    <a:lnTo>
                      <a:pt x="22988" y="48133"/>
                    </a:lnTo>
                    <a:lnTo>
                      <a:pt x="37846" y="104266"/>
                    </a:lnTo>
                    <a:lnTo>
                      <a:pt x="51181" y="162687"/>
                    </a:lnTo>
                    <a:lnTo>
                      <a:pt x="45213" y="164210"/>
                    </a:lnTo>
                    <a:lnTo>
                      <a:pt x="40768" y="162687"/>
                    </a:lnTo>
                    <a:lnTo>
                      <a:pt x="37085" y="158241"/>
                    </a:lnTo>
                    <a:lnTo>
                      <a:pt x="30354" y="133858"/>
                    </a:lnTo>
                    <a:lnTo>
                      <a:pt x="11176" y="56260"/>
                    </a:lnTo>
                    <a:lnTo>
                      <a:pt x="0" y="0"/>
                    </a:lnTo>
                    <a:lnTo>
                      <a:pt x="1398" y="3809"/>
                    </a:lnTo>
                    <a:close/>
                  </a:path>
                </a:pathLst>
              </a:custGeom>
              <a:solidFill>
                <a:srgbClr val="99FF00"/>
              </a:solidFill>
              <a:ln w="0" cap="flat" cmpd="sng" algn="ctr">
                <a:solidFill>
                  <a:srgbClr val="99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>
                <a:off x="5019675" y="3387859"/>
                <a:ext cx="33337" cy="38104"/>
              </a:xfrm>
              <a:custGeom>
                <a:avLst/>
                <a:gdLst/>
                <a:ahLst/>
                <a:cxnLst/>
                <a:rect l="0" t="0" r="0" b="0"/>
                <a:pathLst>
                  <a:path w="34164" h="36959">
                    <a:moveTo>
                      <a:pt x="34163" y="30989"/>
                    </a:moveTo>
                    <a:lnTo>
                      <a:pt x="16256" y="36958"/>
                    </a:lnTo>
                    <a:lnTo>
                      <a:pt x="0" y="0"/>
                    </a:lnTo>
                    <a:lnTo>
                      <a:pt x="1525" y="5208"/>
                    </a:lnTo>
                    <a:lnTo>
                      <a:pt x="5969" y="9653"/>
                    </a:lnTo>
                    <a:lnTo>
                      <a:pt x="28956" y="20702"/>
                    </a:lnTo>
                    <a:lnTo>
                      <a:pt x="32639" y="24385"/>
                    </a:lnTo>
                    <a:close/>
                  </a:path>
                </a:pathLst>
              </a:custGeom>
              <a:solidFill>
                <a:srgbClr val="FFCCCC"/>
              </a:solidFill>
              <a:ln w="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>
                <a:off x="5594351" y="3405324"/>
                <a:ext cx="301625" cy="269902"/>
              </a:xfrm>
              <a:custGeom>
                <a:avLst/>
                <a:gdLst/>
                <a:ahLst/>
                <a:cxnLst/>
                <a:rect l="0" t="0" r="0" b="0"/>
                <a:pathLst>
                  <a:path w="300609" h="269750">
                    <a:moveTo>
                      <a:pt x="271526" y="63628"/>
                    </a:moveTo>
                    <a:lnTo>
                      <a:pt x="282701" y="96140"/>
                    </a:lnTo>
                    <a:lnTo>
                      <a:pt x="285750" y="90805"/>
                    </a:lnTo>
                    <a:lnTo>
                      <a:pt x="286384" y="85725"/>
                    </a:lnTo>
                    <a:lnTo>
                      <a:pt x="290195" y="90171"/>
                    </a:lnTo>
                    <a:lnTo>
                      <a:pt x="298958" y="107188"/>
                    </a:lnTo>
                    <a:lnTo>
                      <a:pt x="300608" y="112268"/>
                    </a:lnTo>
                    <a:lnTo>
                      <a:pt x="300608" y="118237"/>
                    </a:lnTo>
                    <a:lnTo>
                      <a:pt x="296799" y="130811"/>
                    </a:lnTo>
                    <a:lnTo>
                      <a:pt x="290830" y="135255"/>
                    </a:lnTo>
                    <a:lnTo>
                      <a:pt x="267081" y="190628"/>
                    </a:lnTo>
                    <a:lnTo>
                      <a:pt x="248539" y="214249"/>
                    </a:lnTo>
                    <a:lnTo>
                      <a:pt x="221869" y="237236"/>
                    </a:lnTo>
                    <a:lnTo>
                      <a:pt x="183260" y="255651"/>
                    </a:lnTo>
                    <a:lnTo>
                      <a:pt x="132080" y="269749"/>
                    </a:lnTo>
                    <a:lnTo>
                      <a:pt x="113538" y="266066"/>
                    </a:lnTo>
                    <a:lnTo>
                      <a:pt x="79501" y="253492"/>
                    </a:lnTo>
                    <a:lnTo>
                      <a:pt x="48259" y="233554"/>
                    </a:lnTo>
                    <a:lnTo>
                      <a:pt x="9016" y="198755"/>
                    </a:lnTo>
                    <a:lnTo>
                      <a:pt x="0" y="196597"/>
                    </a:lnTo>
                    <a:lnTo>
                      <a:pt x="12700" y="184786"/>
                    </a:lnTo>
                    <a:lnTo>
                      <a:pt x="66928" y="152274"/>
                    </a:lnTo>
                    <a:lnTo>
                      <a:pt x="81660" y="138938"/>
                    </a:lnTo>
                    <a:lnTo>
                      <a:pt x="92837" y="123317"/>
                    </a:lnTo>
                    <a:lnTo>
                      <a:pt x="95758" y="104267"/>
                    </a:lnTo>
                    <a:lnTo>
                      <a:pt x="89789" y="82042"/>
                    </a:lnTo>
                    <a:lnTo>
                      <a:pt x="86233" y="75311"/>
                    </a:lnTo>
                    <a:lnTo>
                      <a:pt x="81660" y="62104"/>
                    </a:lnTo>
                    <a:lnTo>
                      <a:pt x="82422" y="48768"/>
                    </a:lnTo>
                    <a:lnTo>
                      <a:pt x="85344" y="42799"/>
                    </a:lnTo>
                    <a:lnTo>
                      <a:pt x="89026" y="37719"/>
                    </a:lnTo>
                    <a:lnTo>
                      <a:pt x="95758" y="33910"/>
                    </a:lnTo>
                    <a:lnTo>
                      <a:pt x="105409" y="22861"/>
                    </a:lnTo>
                    <a:lnTo>
                      <a:pt x="129158" y="8129"/>
                    </a:lnTo>
                    <a:lnTo>
                      <a:pt x="156590" y="762"/>
                    </a:lnTo>
                    <a:lnTo>
                      <a:pt x="184022" y="0"/>
                    </a:lnTo>
                    <a:lnTo>
                      <a:pt x="198120" y="2922"/>
                    </a:lnTo>
                    <a:lnTo>
                      <a:pt x="238887" y="26671"/>
                    </a:lnTo>
                    <a:lnTo>
                      <a:pt x="256666" y="41403"/>
                    </a:lnTo>
                    <a:close/>
                  </a:path>
                </a:pathLst>
              </a:custGeom>
              <a:solidFill>
                <a:srgbClr val="FFE6E6"/>
              </a:solidFill>
              <a:ln w="0" cap="flat" cmpd="sng" algn="ctr">
                <a:solidFill>
                  <a:srgbClr val="FF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>
                <a:off x="5403851" y="3411674"/>
                <a:ext cx="38100" cy="95260"/>
              </a:xfrm>
              <a:custGeom>
                <a:avLst/>
                <a:gdLst/>
                <a:ahLst/>
                <a:cxnLst/>
                <a:rect l="0" t="0" r="0" b="0"/>
                <a:pathLst>
                  <a:path w="37848" h="95251">
                    <a:moveTo>
                      <a:pt x="36323" y="54611"/>
                    </a:moveTo>
                    <a:lnTo>
                      <a:pt x="11177" y="95250"/>
                    </a:lnTo>
                    <a:lnTo>
                      <a:pt x="5969" y="90805"/>
                    </a:lnTo>
                    <a:lnTo>
                      <a:pt x="762" y="79630"/>
                    </a:lnTo>
                    <a:lnTo>
                      <a:pt x="0" y="65024"/>
                    </a:lnTo>
                    <a:lnTo>
                      <a:pt x="1524" y="50928"/>
                    </a:lnTo>
                    <a:lnTo>
                      <a:pt x="3684" y="44197"/>
                    </a:lnTo>
                    <a:lnTo>
                      <a:pt x="3684" y="37593"/>
                    </a:lnTo>
                    <a:lnTo>
                      <a:pt x="8129" y="26543"/>
                    </a:lnTo>
                    <a:lnTo>
                      <a:pt x="11811" y="22099"/>
                    </a:lnTo>
                    <a:lnTo>
                      <a:pt x="14860" y="16130"/>
                    </a:lnTo>
                    <a:lnTo>
                      <a:pt x="18542" y="11049"/>
                    </a:lnTo>
                    <a:lnTo>
                      <a:pt x="20829" y="5080"/>
                    </a:lnTo>
                    <a:lnTo>
                      <a:pt x="23749" y="0"/>
                    </a:lnTo>
                    <a:lnTo>
                      <a:pt x="30480" y="11049"/>
                    </a:lnTo>
                    <a:lnTo>
                      <a:pt x="36323" y="25019"/>
                    </a:lnTo>
                    <a:lnTo>
                      <a:pt x="37847" y="39117"/>
                    </a:lnTo>
                    <a:close/>
                  </a:path>
                </a:pathLst>
              </a:custGeom>
              <a:solidFill>
                <a:srgbClr val="33CC33"/>
              </a:solidFill>
              <a:ln w="0" cap="flat" cmpd="sng" algn="ctr">
                <a:solidFill>
                  <a:srgbClr val="33CC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>
                <a:off x="5567363" y="3416437"/>
                <a:ext cx="107950" cy="44455"/>
              </a:xfrm>
              <a:custGeom>
                <a:avLst/>
                <a:gdLst/>
                <a:ahLst/>
                <a:cxnLst/>
                <a:rect l="0" t="0" r="0" b="0"/>
                <a:pathLst>
                  <a:path w="108205" h="44451">
                    <a:moveTo>
                      <a:pt x="108204" y="18543"/>
                    </a:moveTo>
                    <a:lnTo>
                      <a:pt x="107442" y="23623"/>
                    </a:lnTo>
                    <a:lnTo>
                      <a:pt x="103758" y="27432"/>
                    </a:lnTo>
                    <a:lnTo>
                      <a:pt x="97789" y="29592"/>
                    </a:lnTo>
                    <a:lnTo>
                      <a:pt x="93344" y="33401"/>
                    </a:lnTo>
                    <a:lnTo>
                      <a:pt x="48132" y="42926"/>
                    </a:lnTo>
                    <a:lnTo>
                      <a:pt x="0" y="44450"/>
                    </a:lnTo>
                    <a:lnTo>
                      <a:pt x="7365" y="33401"/>
                    </a:lnTo>
                    <a:lnTo>
                      <a:pt x="2158" y="28956"/>
                    </a:lnTo>
                    <a:lnTo>
                      <a:pt x="1396" y="23623"/>
                    </a:lnTo>
                    <a:lnTo>
                      <a:pt x="10287" y="14098"/>
                    </a:lnTo>
                    <a:lnTo>
                      <a:pt x="21463" y="8129"/>
                    </a:lnTo>
                    <a:lnTo>
                      <a:pt x="34036" y="4445"/>
                    </a:lnTo>
                    <a:lnTo>
                      <a:pt x="47370" y="3049"/>
                    </a:lnTo>
                    <a:lnTo>
                      <a:pt x="102235" y="0"/>
                    </a:lnTo>
                    <a:close/>
                  </a:path>
                </a:pathLst>
              </a:custGeom>
              <a:solidFill>
                <a:srgbClr val="FFE6E6"/>
              </a:solidFill>
              <a:ln w="0" cap="flat" cmpd="sng" algn="ctr">
                <a:solidFill>
                  <a:srgbClr val="FF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>
                <a:off x="4954587" y="3430726"/>
                <a:ext cx="11113" cy="30165"/>
              </a:xfrm>
              <a:custGeom>
                <a:avLst/>
                <a:gdLst/>
                <a:ahLst/>
                <a:cxnLst/>
                <a:rect l="0" t="0" r="0" b="0"/>
                <a:pathLst>
                  <a:path w="11177" h="29591">
                    <a:moveTo>
                      <a:pt x="11176" y="29590"/>
                    </a:moveTo>
                    <a:lnTo>
                      <a:pt x="8890" y="28066"/>
                    </a:lnTo>
                    <a:lnTo>
                      <a:pt x="3683" y="20701"/>
                    </a:lnTo>
                    <a:lnTo>
                      <a:pt x="0" y="10287"/>
                    </a:lnTo>
                    <a:lnTo>
                      <a:pt x="762" y="5969"/>
                    </a:lnTo>
                    <a:lnTo>
                      <a:pt x="2921" y="1524"/>
                    </a:lnTo>
                    <a:lnTo>
                      <a:pt x="7365" y="0"/>
                    </a:lnTo>
                    <a:lnTo>
                      <a:pt x="8890" y="20701"/>
                    </a:lnTo>
                    <a:lnTo>
                      <a:pt x="9652" y="25145"/>
                    </a:lnTo>
                    <a:close/>
                  </a:path>
                </a:pathLst>
              </a:custGeom>
              <a:solidFill>
                <a:srgbClr val="5CFF9C"/>
              </a:solidFill>
              <a:ln w="0" cap="flat" cmpd="sng" algn="ctr">
                <a:solidFill>
                  <a:srgbClr val="5CFF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>
                <a:off x="4976812" y="3438664"/>
                <a:ext cx="84138" cy="88909"/>
              </a:xfrm>
              <a:custGeom>
                <a:avLst/>
                <a:gdLst/>
                <a:ahLst/>
                <a:cxnLst/>
                <a:rect l="0" t="0" r="0" b="0"/>
                <a:pathLst>
                  <a:path w="83821" h="89410">
                    <a:moveTo>
                      <a:pt x="83820" y="89409"/>
                    </a:moveTo>
                    <a:lnTo>
                      <a:pt x="72008" y="86487"/>
                    </a:lnTo>
                    <a:lnTo>
                      <a:pt x="19303" y="50928"/>
                    </a:lnTo>
                    <a:lnTo>
                      <a:pt x="10414" y="47244"/>
                    </a:lnTo>
                    <a:lnTo>
                      <a:pt x="7492" y="41403"/>
                    </a:lnTo>
                    <a:lnTo>
                      <a:pt x="762" y="18416"/>
                    </a:lnTo>
                    <a:lnTo>
                      <a:pt x="0" y="0"/>
                    </a:lnTo>
                    <a:lnTo>
                      <a:pt x="14858" y="4445"/>
                    </a:lnTo>
                    <a:lnTo>
                      <a:pt x="28194" y="12574"/>
                    </a:lnTo>
                    <a:lnTo>
                      <a:pt x="40132" y="22861"/>
                    </a:lnTo>
                    <a:lnTo>
                      <a:pt x="60071" y="47244"/>
                    </a:lnTo>
                    <a:close/>
                  </a:path>
                </a:pathLst>
              </a:custGeom>
              <a:solidFill>
                <a:srgbClr val="CCFFCC"/>
              </a:solidFill>
              <a:ln w="0" cap="flat" cmpd="sng" algn="ctr">
                <a:solidFill>
                  <a:srgbClr val="CCFF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>
                <a:off x="5300663" y="3449778"/>
                <a:ext cx="98425" cy="66682"/>
              </a:xfrm>
              <a:custGeom>
                <a:avLst/>
                <a:gdLst/>
                <a:ahLst/>
                <a:cxnLst/>
                <a:rect l="0" t="0" r="0" b="0"/>
                <a:pathLst>
                  <a:path w="97283" h="67185">
                    <a:moveTo>
                      <a:pt x="93471" y="58293"/>
                    </a:moveTo>
                    <a:lnTo>
                      <a:pt x="97282" y="67184"/>
                    </a:lnTo>
                    <a:lnTo>
                      <a:pt x="36321" y="52452"/>
                    </a:lnTo>
                    <a:lnTo>
                      <a:pt x="22986" y="45721"/>
                    </a:lnTo>
                    <a:lnTo>
                      <a:pt x="12572" y="36958"/>
                    </a:lnTo>
                    <a:lnTo>
                      <a:pt x="3683" y="25019"/>
                    </a:lnTo>
                    <a:lnTo>
                      <a:pt x="0" y="11049"/>
                    </a:lnTo>
                    <a:lnTo>
                      <a:pt x="0" y="0"/>
                    </a:lnTo>
                    <a:lnTo>
                      <a:pt x="14096" y="0"/>
                    </a:lnTo>
                    <a:lnTo>
                      <a:pt x="28956" y="2794"/>
                    </a:lnTo>
                    <a:lnTo>
                      <a:pt x="42290" y="8002"/>
                    </a:lnTo>
                    <a:lnTo>
                      <a:pt x="66802" y="23623"/>
                    </a:lnTo>
                    <a:lnTo>
                      <a:pt x="86106" y="44959"/>
                    </a:lnTo>
                    <a:close/>
                  </a:path>
                </a:pathLst>
              </a:custGeom>
              <a:solidFill>
                <a:srgbClr val="33CC33"/>
              </a:solidFill>
              <a:ln w="0" cap="flat" cmpd="sng" algn="ctr">
                <a:solidFill>
                  <a:srgbClr val="33CC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>
                <a:off x="5638801" y="3462479"/>
                <a:ext cx="28575" cy="14288"/>
              </a:xfrm>
              <a:custGeom>
                <a:avLst/>
                <a:gdLst/>
                <a:ahLst/>
                <a:cxnLst/>
                <a:rect l="0" t="0" r="0" b="0"/>
                <a:pathLst>
                  <a:path w="28195" h="13971">
                    <a:moveTo>
                      <a:pt x="27560" y="13970"/>
                    </a:moveTo>
                    <a:lnTo>
                      <a:pt x="12700" y="13334"/>
                    </a:lnTo>
                    <a:lnTo>
                      <a:pt x="5969" y="11176"/>
                    </a:lnTo>
                    <a:lnTo>
                      <a:pt x="0" y="6731"/>
                    </a:lnTo>
                    <a:lnTo>
                      <a:pt x="3811" y="4445"/>
                    </a:lnTo>
                    <a:lnTo>
                      <a:pt x="14098" y="762"/>
                    </a:lnTo>
                    <a:lnTo>
                      <a:pt x="23750" y="0"/>
                    </a:lnTo>
                    <a:lnTo>
                      <a:pt x="26670" y="2285"/>
                    </a:lnTo>
                    <a:lnTo>
                      <a:pt x="28194" y="6731"/>
                    </a:lnTo>
                    <a:close/>
                  </a:path>
                </a:pathLst>
              </a:custGeom>
              <a:solidFill>
                <a:srgbClr val="FFE6E6"/>
              </a:solidFill>
              <a:ln w="0" cap="flat" cmpd="sng" algn="ctr">
                <a:solidFill>
                  <a:srgbClr val="FF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>
                <a:off x="5564188" y="3473593"/>
                <a:ext cx="115888" cy="44455"/>
              </a:xfrm>
              <a:custGeom>
                <a:avLst/>
                <a:gdLst/>
                <a:ahLst/>
                <a:cxnLst/>
                <a:rect l="0" t="0" r="0" b="0"/>
                <a:pathLst>
                  <a:path w="115699" h="44451">
                    <a:moveTo>
                      <a:pt x="115698" y="23623"/>
                    </a:moveTo>
                    <a:lnTo>
                      <a:pt x="113538" y="34672"/>
                    </a:lnTo>
                    <a:lnTo>
                      <a:pt x="104649" y="44450"/>
                    </a:lnTo>
                    <a:lnTo>
                      <a:pt x="90551" y="42165"/>
                    </a:lnTo>
                    <a:lnTo>
                      <a:pt x="47499" y="43561"/>
                    </a:lnTo>
                    <a:lnTo>
                      <a:pt x="20829" y="39117"/>
                    </a:lnTo>
                    <a:lnTo>
                      <a:pt x="8891" y="32512"/>
                    </a:lnTo>
                    <a:lnTo>
                      <a:pt x="0" y="23623"/>
                    </a:lnTo>
                    <a:lnTo>
                      <a:pt x="1524" y="18542"/>
                    </a:lnTo>
                    <a:lnTo>
                      <a:pt x="4446" y="15494"/>
                    </a:lnTo>
                    <a:lnTo>
                      <a:pt x="15622" y="8891"/>
                    </a:lnTo>
                    <a:lnTo>
                      <a:pt x="20067" y="7493"/>
                    </a:lnTo>
                    <a:lnTo>
                      <a:pt x="27432" y="2160"/>
                    </a:lnTo>
                    <a:lnTo>
                      <a:pt x="39371" y="0"/>
                    </a:lnTo>
                    <a:lnTo>
                      <a:pt x="51181" y="1524"/>
                    </a:lnTo>
                    <a:lnTo>
                      <a:pt x="103886" y="21464"/>
                    </a:lnTo>
                    <a:close/>
                  </a:path>
                </a:pathLst>
              </a:custGeom>
              <a:solidFill>
                <a:srgbClr val="FFE6E6"/>
              </a:solidFill>
              <a:ln w="0" cap="flat" cmpd="sng" algn="ctr">
                <a:solidFill>
                  <a:srgbClr val="FF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>
                <a:off x="5421313" y="3500583"/>
                <a:ext cx="38100" cy="90496"/>
              </a:xfrm>
              <a:custGeom>
                <a:avLst/>
                <a:gdLst/>
                <a:ahLst/>
                <a:cxnLst/>
                <a:rect l="0" t="0" r="0" b="0"/>
                <a:pathLst>
                  <a:path w="37848" h="91567">
                    <a:moveTo>
                      <a:pt x="37847" y="38481"/>
                    </a:moveTo>
                    <a:lnTo>
                      <a:pt x="25274" y="91566"/>
                    </a:lnTo>
                    <a:lnTo>
                      <a:pt x="21591" y="87121"/>
                    </a:lnTo>
                    <a:lnTo>
                      <a:pt x="20067" y="82676"/>
                    </a:lnTo>
                    <a:lnTo>
                      <a:pt x="20067" y="78232"/>
                    </a:lnTo>
                    <a:lnTo>
                      <a:pt x="22353" y="67183"/>
                    </a:lnTo>
                    <a:lnTo>
                      <a:pt x="21591" y="60578"/>
                    </a:lnTo>
                    <a:lnTo>
                      <a:pt x="3049" y="35433"/>
                    </a:lnTo>
                    <a:lnTo>
                      <a:pt x="0" y="24383"/>
                    </a:lnTo>
                    <a:lnTo>
                      <a:pt x="762" y="18541"/>
                    </a:lnTo>
                    <a:lnTo>
                      <a:pt x="17907" y="0"/>
                    </a:lnTo>
                    <a:lnTo>
                      <a:pt x="18543" y="10287"/>
                    </a:lnTo>
                    <a:lnTo>
                      <a:pt x="25274" y="24383"/>
                    </a:lnTo>
                    <a:close/>
                  </a:path>
                </a:pathLst>
              </a:custGeom>
              <a:solidFill>
                <a:srgbClr val="99FF99"/>
              </a:solidFill>
              <a:ln w="0" cap="flat" cmpd="sng" algn="ctr">
                <a:solidFill>
                  <a:srgbClr val="99FF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>
                <a:off x="4960937" y="3502170"/>
                <a:ext cx="103188" cy="84147"/>
              </a:xfrm>
              <a:custGeom>
                <a:avLst/>
                <a:gdLst/>
                <a:ahLst/>
                <a:cxnLst/>
                <a:rect l="0" t="0" r="0" b="0"/>
                <a:pathLst>
                  <a:path w="104648" h="84202">
                    <a:moveTo>
                      <a:pt x="59308" y="24384"/>
                    </a:moveTo>
                    <a:lnTo>
                      <a:pt x="92709" y="36067"/>
                    </a:lnTo>
                    <a:lnTo>
                      <a:pt x="98678" y="41402"/>
                    </a:lnTo>
                    <a:lnTo>
                      <a:pt x="102362" y="46482"/>
                    </a:lnTo>
                    <a:lnTo>
                      <a:pt x="104647" y="55371"/>
                    </a:lnTo>
                    <a:lnTo>
                      <a:pt x="97155" y="53085"/>
                    </a:lnTo>
                    <a:lnTo>
                      <a:pt x="49657" y="51689"/>
                    </a:lnTo>
                    <a:lnTo>
                      <a:pt x="44450" y="64134"/>
                    </a:lnTo>
                    <a:lnTo>
                      <a:pt x="35559" y="73025"/>
                    </a:lnTo>
                    <a:lnTo>
                      <a:pt x="17780" y="81152"/>
                    </a:lnTo>
                    <a:lnTo>
                      <a:pt x="13334" y="84201"/>
                    </a:lnTo>
                    <a:lnTo>
                      <a:pt x="0" y="84201"/>
                    </a:lnTo>
                    <a:lnTo>
                      <a:pt x="37083" y="55371"/>
                    </a:lnTo>
                    <a:lnTo>
                      <a:pt x="37083" y="48006"/>
                    </a:lnTo>
                    <a:lnTo>
                      <a:pt x="41528" y="27177"/>
                    </a:lnTo>
                    <a:lnTo>
                      <a:pt x="41528" y="12572"/>
                    </a:lnTo>
                    <a:lnTo>
                      <a:pt x="34797" y="0"/>
                    </a:lnTo>
                    <a:lnTo>
                      <a:pt x="41528" y="3556"/>
                    </a:lnTo>
                    <a:lnTo>
                      <a:pt x="48895" y="10286"/>
                    </a:lnTo>
                    <a:close/>
                  </a:path>
                </a:pathLst>
              </a:custGeom>
              <a:solidFill>
                <a:srgbClr val="669999"/>
              </a:solidFill>
              <a:ln w="0" cap="flat" cmpd="sng" algn="ctr">
                <a:solidFill>
                  <a:srgbClr val="66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Полилиния 74"/>
              <p:cNvSpPr/>
              <p:nvPr/>
            </p:nvSpPr>
            <p:spPr>
              <a:xfrm>
                <a:off x="5500688" y="3508521"/>
                <a:ext cx="168275" cy="103198"/>
              </a:xfrm>
              <a:custGeom>
                <a:avLst/>
                <a:gdLst/>
                <a:ahLst/>
                <a:cxnLst/>
                <a:rect l="0" t="0" r="0" b="0"/>
                <a:pathLst>
                  <a:path w="167641" h="101982">
                    <a:moveTo>
                      <a:pt x="167640" y="22225"/>
                    </a:moveTo>
                    <a:lnTo>
                      <a:pt x="154940" y="35559"/>
                    </a:lnTo>
                    <a:lnTo>
                      <a:pt x="118617" y="59944"/>
                    </a:lnTo>
                    <a:lnTo>
                      <a:pt x="101600" y="73278"/>
                    </a:lnTo>
                    <a:lnTo>
                      <a:pt x="70358" y="88011"/>
                    </a:lnTo>
                    <a:lnTo>
                      <a:pt x="54102" y="92456"/>
                    </a:lnTo>
                    <a:lnTo>
                      <a:pt x="37083" y="93218"/>
                    </a:lnTo>
                    <a:lnTo>
                      <a:pt x="31115" y="99187"/>
                    </a:lnTo>
                    <a:lnTo>
                      <a:pt x="25146" y="101981"/>
                    </a:lnTo>
                    <a:lnTo>
                      <a:pt x="17779" y="101345"/>
                    </a:lnTo>
                    <a:lnTo>
                      <a:pt x="11810" y="99187"/>
                    </a:lnTo>
                    <a:lnTo>
                      <a:pt x="5079" y="91058"/>
                    </a:lnTo>
                    <a:lnTo>
                      <a:pt x="0" y="75438"/>
                    </a:lnTo>
                    <a:lnTo>
                      <a:pt x="2921" y="51053"/>
                    </a:lnTo>
                    <a:lnTo>
                      <a:pt x="11048" y="27432"/>
                    </a:lnTo>
                    <a:lnTo>
                      <a:pt x="15494" y="22225"/>
                    </a:lnTo>
                    <a:lnTo>
                      <a:pt x="19939" y="19303"/>
                    </a:lnTo>
                    <a:lnTo>
                      <a:pt x="32639" y="17780"/>
                    </a:lnTo>
                    <a:lnTo>
                      <a:pt x="38481" y="18542"/>
                    </a:lnTo>
                    <a:lnTo>
                      <a:pt x="50419" y="22225"/>
                    </a:lnTo>
                    <a:lnTo>
                      <a:pt x="54102" y="0"/>
                    </a:lnTo>
                    <a:lnTo>
                      <a:pt x="64515" y="8889"/>
                    </a:lnTo>
                    <a:lnTo>
                      <a:pt x="77851" y="16382"/>
                    </a:lnTo>
                    <a:lnTo>
                      <a:pt x="106807" y="22225"/>
                    </a:lnTo>
                    <a:close/>
                  </a:path>
                </a:pathLst>
              </a:custGeom>
              <a:solidFill>
                <a:srgbClr val="FFE6E6"/>
              </a:solidFill>
              <a:ln w="0" cap="flat" cmpd="sng" algn="ctr">
                <a:solidFill>
                  <a:srgbClr val="FF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6" name="Полилиния 75"/>
              <p:cNvSpPr/>
              <p:nvPr/>
            </p:nvSpPr>
            <p:spPr>
              <a:xfrm>
                <a:off x="4738687" y="3521222"/>
                <a:ext cx="382588" cy="138127"/>
              </a:xfrm>
              <a:custGeom>
                <a:avLst/>
                <a:gdLst/>
                <a:ahLst/>
                <a:cxnLst/>
                <a:rect l="0" t="0" r="0" b="0"/>
                <a:pathLst>
                  <a:path w="383667" h="138176">
                    <a:moveTo>
                      <a:pt x="100964" y="67182"/>
                    </a:moveTo>
                    <a:lnTo>
                      <a:pt x="120269" y="67944"/>
                    </a:lnTo>
                    <a:lnTo>
                      <a:pt x="184022" y="76834"/>
                    </a:lnTo>
                    <a:lnTo>
                      <a:pt x="227076" y="77469"/>
                    </a:lnTo>
                    <a:lnTo>
                      <a:pt x="247141" y="73151"/>
                    </a:lnTo>
                    <a:lnTo>
                      <a:pt x="267843" y="65024"/>
                    </a:lnTo>
                    <a:lnTo>
                      <a:pt x="271526" y="57531"/>
                    </a:lnTo>
                    <a:lnTo>
                      <a:pt x="275970" y="52450"/>
                    </a:lnTo>
                    <a:lnTo>
                      <a:pt x="281177" y="48006"/>
                    </a:lnTo>
                    <a:lnTo>
                      <a:pt x="294513" y="44323"/>
                    </a:lnTo>
                    <a:lnTo>
                      <a:pt x="307975" y="45846"/>
                    </a:lnTo>
                    <a:lnTo>
                      <a:pt x="322071" y="52450"/>
                    </a:lnTo>
                    <a:lnTo>
                      <a:pt x="327152" y="57531"/>
                    </a:lnTo>
                    <a:lnTo>
                      <a:pt x="350139" y="94488"/>
                    </a:lnTo>
                    <a:lnTo>
                      <a:pt x="357632" y="101981"/>
                    </a:lnTo>
                    <a:lnTo>
                      <a:pt x="383666" y="138175"/>
                    </a:lnTo>
                    <a:lnTo>
                      <a:pt x="364997" y="135255"/>
                    </a:lnTo>
                    <a:lnTo>
                      <a:pt x="328676" y="136017"/>
                    </a:lnTo>
                    <a:lnTo>
                      <a:pt x="273050" y="137413"/>
                    </a:lnTo>
                    <a:lnTo>
                      <a:pt x="236727" y="129286"/>
                    </a:lnTo>
                    <a:lnTo>
                      <a:pt x="148463" y="112268"/>
                    </a:lnTo>
                    <a:lnTo>
                      <a:pt x="140970" y="107188"/>
                    </a:lnTo>
                    <a:lnTo>
                      <a:pt x="134365" y="104139"/>
                    </a:lnTo>
                    <a:lnTo>
                      <a:pt x="103124" y="97536"/>
                    </a:lnTo>
                    <a:lnTo>
                      <a:pt x="89789" y="92329"/>
                    </a:lnTo>
                    <a:lnTo>
                      <a:pt x="71246" y="81280"/>
                    </a:lnTo>
                    <a:lnTo>
                      <a:pt x="67564" y="80518"/>
                    </a:lnTo>
                    <a:lnTo>
                      <a:pt x="63119" y="80518"/>
                    </a:lnTo>
                    <a:lnTo>
                      <a:pt x="58674" y="83438"/>
                    </a:lnTo>
                    <a:lnTo>
                      <a:pt x="51943" y="76073"/>
                    </a:lnTo>
                    <a:lnTo>
                      <a:pt x="19303" y="53213"/>
                    </a:lnTo>
                    <a:lnTo>
                      <a:pt x="13334" y="46482"/>
                    </a:lnTo>
                    <a:lnTo>
                      <a:pt x="8889" y="36957"/>
                    </a:lnTo>
                    <a:lnTo>
                      <a:pt x="9652" y="26543"/>
                    </a:lnTo>
                    <a:lnTo>
                      <a:pt x="4445" y="22225"/>
                    </a:lnTo>
                    <a:lnTo>
                      <a:pt x="2285" y="16890"/>
                    </a:lnTo>
                    <a:lnTo>
                      <a:pt x="0" y="5207"/>
                    </a:lnTo>
                    <a:lnTo>
                      <a:pt x="6731" y="0"/>
                    </a:lnTo>
                    <a:lnTo>
                      <a:pt x="14096" y="0"/>
                    </a:lnTo>
                    <a:lnTo>
                      <a:pt x="20827" y="2158"/>
                    </a:lnTo>
                    <a:lnTo>
                      <a:pt x="46735" y="22859"/>
                    </a:lnTo>
                    <a:lnTo>
                      <a:pt x="53466" y="26543"/>
                    </a:lnTo>
                    <a:lnTo>
                      <a:pt x="54990" y="34670"/>
                    </a:lnTo>
                    <a:lnTo>
                      <a:pt x="59308" y="42163"/>
                    </a:lnTo>
                    <a:lnTo>
                      <a:pt x="71246" y="52450"/>
                    </a:lnTo>
                    <a:close/>
                  </a:path>
                </a:pathLst>
              </a:custGeom>
              <a:solidFill>
                <a:srgbClr val="99FF99"/>
              </a:solidFill>
              <a:ln w="0" cap="flat" cmpd="sng" algn="ctr">
                <a:solidFill>
                  <a:srgbClr val="99FF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>
                <a:off x="5308601" y="3522811"/>
                <a:ext cx="120650" cy="55568"/>
              </a:xfrm>
              <a:custGeom>
                <a:avLst/>
                <a:gdLst/>
                <a:ahLst/>
                <a:cxnLst/>
                <a:rect l="0" t="0" r="0" b="0"/>
                <a:pathLst>
                  <a:path w="120905" h="56136">
                    <a:moveTo>
                      <a:pt x="120904" y="47372"/>
                    </a:moveTo>
                    <a:lnTo>
                      <a:pt x="120904" y="56135"/>
                    </a:lnTo>
                    <a:lnTo>
                      <a:pt x="90424" y="42927"/>
                    </a:lnTo>
                    <a:lnTo>
                      <a:pt x="59310" y="34036"/>
                    </a:lnTo>
                    <a:lnTo>
                      <a:pt x="0" y="21463"/>
                    </a:lnTo>
                    <a:lnTo>
                      <a:pt x="6604" y="17018"/>
                    </a:lnTo>
                    <a:lnTo>
                      <a:pt x="48896" y="6604"/>
                    </a:lnTo>
                    <a:lnTo>
                      <a:pt x="64517" y="0"/>
                    </a:lnTo>
                    <a:lnTo>
                      <a:pt x="74930" y="0"/>
                    </a:lnTo>
                    <a:lnTo>
                      <a:pt x="84455" y="3048"/>
                    </a:lnTo>
                    <a:lnTo>
                      <a:pt x="92710" y="7493"/>
                    </a:lnTo>
                    <a:lnTo>
                      <a:pt x="100077" y="13336"/>
                    </a:lnTo>
                    <a:lnTo>
                      <a:pt x="106046" y="19940"/>
                    </a:lnTo>
                    <a:close/>
                  </a:path>
                </a:pathLst>
              </a:custGeom>
              <a:solidFill>
                <a:srgbClr val="99FF99"/>
              </a:solidFill>
              <a:ln w="0" cap="flat" cmpd="sng" algn="ctr">
                <a:solidFill>
                  <a:srgbClr val="99FF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>
                <a:off x="4914900" y="3538687"/>
                <a:ext cx="44450" cy="31753"/>
              </a:xfrm>
              <a:custGeom>
                <a:avLst/>
                <a:gdLst/>
                <a:ahLst/>
                <a:cxnLst/>
                <a:rect l="0" t="0" r="0" b="0"/>
                <a:pathLst>
                  <a:path w="43689" h="32513">
                    <a:moveTo>
                      <a:pt x="43688" y="27177"/>
                    </a:moveTo>
                    <a:lnTo>
                      <a:pt x="39243" y="27177"/>
                    </a:lnTo>
                    <a:lnTo>
                      <a:pt x="26670" y="31622"/>
                    </a:lnTo>
                    <a:lnTo>
                      <a:pt x="19176" y="32512"/>
                    </a:lnTo>
                    <a:lnTo>
                      <a:pt x="12572" y="28702"/>
                    </a:lnTo>
                    <a:lnTo>
                      <a:pt x="8127" y="25019"/>
                    </a:lnTo>
                    <a:lnTo>
                      <a:pt x="2158" y="18414"/>
                    </a:lnTo>
                    <a:lnTo>
                      <a:pt x="634" y="14732"/>
                    </a:lnTo>
                    <a:lnTo>
                      <a:pt x="0" y="6603"/>
                    </a:lnTo>
                    <a:lnTo>
                      <a:pt x="3682" y="0"/>
                    </a:lnTo>
                    <a:lnTo>
                      <a:pt x="7365" y="1396"/>
                    </a:lnTo>
                    <a:lnTo>
                      <a:pt x="31114" y="23621"/>
                    </a:lnTo>
                    <a:lnTo>
                      <a:pt x="36321" y="25781"/>
                    </a:lnTo>
                    <a:close/>
                  </a:path>
                </a:pathLst>
              </a:custGeom>
              <a:solidFill>
                <a:srgbClr val="99FF99"/>
              </a:solidFill>
              <a:ln w="0" cap="flat" cmpd="sng" algn="ctr">
                <a:solidFill>
                  <a:srgbClr val="99FF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>
                <a:off x="5118100" y="3538687"/>
                <a:ext cx="317500" cy="107961"/>
              </a:xfrm>
              <a:custGeom>
                <a:avLst/>
                <a:gdLst/>
                <a:ahLst/>
                <a:cxnLst/>
                <a:rect l="0" t="0" r="0" b="0"/>
                <a:pathLst>
                  <a:path w="318263" h="107823">
                    <a:moveTo>
                      <a:pt x="307213" y="53085"/>
                    </a:moveTo>
                    <a:lnTo>
                      <a:pt x="309371" y="87883"/>
                    </a:lnTo>
                    <a:lnTo>
                      <a:pt x="313817" y="101091"/>
                    </a:lnTo>
                    <a:lnTo>
                      <a:pt x="318262" y="107822"/>
                    </a:lnTo>
                    <a:lnTo>
                      <a:pt x="275970" y="96012"/>
                    </a:lnTo>
                    <a:lnTo>
                      <a:pt x="173608" y="58293"/>
                    </a:lnTo>
                    <a:lnTo>
                      <a:pt x="115824" y="42037"/>
                    </a:lnTo>
                    <a:lnTo>
                      <a:pt x="57912" y="29464"/>
                    </a:lnTo>
                    <a:lnTo>
                      <a:pt x="3048" y="14732"/>
                    </a:lnTo>
                    <a:lnTo>
                      <a:pt x="0" y="8001"/>
                    </a:lnTo>
                    <a:lnTo>
                      <a:pt x="762" y="5079"/>
                    </a:lnTo>
                    <a:lnTo>
                      <a:pt x="3809" y="2794"/>
                    </a:lnTo>
                    <a:lnTo>
                      <a:pt x="8255" y="2794"/>
                    </a:lnTo>
                    <a:lnTo>
                      <a:pt x="12573" y="2158"/>
                    </a:lnTo>
                    <a:lnTo>
                      <a:pt x="17907" y="2158"/>
                    </a:lnTo>
                    <a:lnTo>
                      <a:pt x="22351" y="1396"/>
                    </a:lnTo>
                    <a:lnTo>
                      <a:pt x="26796" y="0"/>
                    </a:lnTo>
                    <a:lnTo>
                      <a:pt x="62357" y="634"/>
                    </a:lnTo>
                    <a:lnTo>
                      <a:pt x="98679" y="3556"/>
                    </a:lnTo>
                    <a:lnTo>
                      <a:pt x="134365" y="8001"/>
                    </a:lnTo>
                    <a:lnTo>
                      <a:pt x="169925" y="14732"/>
                    </a:lnTo>
                    <a:lnTo>
                      <a:pt x="204088" y="22097"/>
                    </a:lnTo>
                    <a:lnTo>
                      <a:pt x="273050" y="41275"/>
                    </a:lnTo>
                    <a:close/>
                  </a:path>
                </a:pathLst>
              </a:custGeom>
              <a:solidFill>
                <a:srgbClr val="669999"/>
              </a:solidFill>
              <a:ln w="0" cap="flat" cmpd="sng" algn="ctr">
                <a:solidFill>
                  <a:srgbClr val="66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>
                <a:off x="5129212" y="3573616"/>
                <a:ext cx="133350" cy="79383"/>
              </a:xfrm>
              <a:custGeom>
                <a:avLst/>
                <a:gdLst/>
                <a:ahLst/>
                <a:cxnLst/>
                <a:rect l="0" t="0" r="0" b="0"/>
                <a:pathLst>
                  <a:path w="133477" h="78995">
                    <a:moveTo>
                      <a:pt x="119380" y="28830"/>
                    </a:moveTo>
                    <a:lnTo>
                      <a:pt x="122427" y="33909"/>
                    </a:lnTo>
                    <a:lnTo>
                      <a:pt x="128269" y="52451"/>
                    </a:lnTo>
                    <a:lnTo>
                      <a:pt x="129794" y="64263"/>
                    </a:lnTo>
                    <a:lnTo>
                      <a:pt x="133476" y="76836"/>
                    </a:lnTo>
                    <a:lnTo>
                      <a:pt x="115696" y="78994"/>
                    </a:lnTo>
                    <a:lnTo>
                      <a:pt x="100837" y="76074"/>
                    </a:lnTo>
                    <a:lnTo>
                      <a:pt x="86741" y="68707"/>
                    </a:lnTo>
                    <a:lnTo>
                      <a:pt x="48260" y="36195"/>
                    </a:lnTo>
                    <a:lnTo>
                      <a:pt x="22225" y="18415"/>
                    </a:lnTo>
                    <a:lnTo>
                      <a:pt x="0" y="0"/>
                    </a:lnTo>
                    <a:lnTo>
                      <a:pt x="14096" y="2921"/>
                    </a:lnTo>
                    <a:lnTo>
                      <a:pt x="76454" y="13336"/>
                    </a:lnTo>
                    <a:lnTo>
                      <a:pt x="105282" y="21463"/>
                    </a:lnTo>
                    <a:close/>
                  </a:path>
                </a:pathLst>
              </a:custGeom>
              <a:solidFill>
                <a:srgbClr val="99FF99"/>
              </a:solidFill>
              <a:ln w="0" cap="flat" cmpd="sng" algn="ctr">
                <a:solidFill>
                  <a:srgbClr val="99FF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>
                <a:off x="5265738" y="3603781"/>
                <a:ext cx="41275" cy="107961"/>
              </a:xfrm>
              <a:custGeom>
                <a:avLst/>
                <a:gdLst/>
                <a:ahLst/>
                <a:cxnLst/>
                <a:rect l="0" t="0" r="0" b="0"/>
                <a:pathLst>
                  <a:path w="42293" h="107951">
                    <a:moveTo>
                      <a:pt x="42292" y="107950"/>
                    </a:moveTo>
                    <a:lnTo>
                      <a:pt x="28957" y="98299"/>
                    </a:lnTo>
                    <a:lnTo>
                      <a:pt x="0" y="0"/>
                    </a:lnTo>
                    <a:lnTo>
                      <a:pt x="14859" y="5207"/>
                    </a:lnTo>
                    <a:close/>
                  </a:path>
                </a:pathLst>
              </a:custGeom>
              <a:solidFill>
                <a:srgbClr val="99FF00"/>
              </a:solidFill>
              <a:ln w="0" cap="flat" cmpd="sng" algn="ctr">
                <a:solidFill>
                  <a:srgbClr val="99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>
                <a:off x="5295901" y="3616482"/>
                <a:ext cx="79375" cy="31753"/>
              </a:xfrm>
              <a:custGeom>
                <a:avLst/>
                <a:gdLst/>
                <a:ahLst/>
                <a:cxnLst/>
                <a:rect l="0" t="0" r="0" b="0"/>
                <a:pathLst>
                  <a:path w="78742" h="30989">
                    <a:moveTo>
                      <a:pt x="78741" y="23749"/>
                    </a:moveTo>
                    <a:lnTo>
                      <a:pt x="8891" y="30988"/>
                    </a:lnTo>
                    <a:lnTo>
                      <a:pt x="0" y="0"/>
                    </a:lnTo>
                    <a:lnTo>
                      <a:pt x="9653" y="762"/>
                    </a:lnTo>
                    <a:lnTo>
                      <a:pt x="57912" y="19938"/>
                    </a:lnTo>
                    <a:close/>
                  </a:path>
                </a:pathLst>
              </a:custGeom>
              <a:solidFill>
                <a:srgbClr val="99FF99"/>
              </a:solidFill>
              <a:ln w="0" cap="flat" cmpd="sng" algn="ctr">
                <a:solidFill>
                  <a:srgbClr val="99FF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>
                <a:off x="5497513" y="3621246"/>
                <a:ext cx="63500" cy="34929"/>
              </a:xfrm>
              <a:custGeom>
                <a:avLst/>
                <a:gdLst/>
                <a:ahLst/>
                <a:cxnLst/>
                <a:rect l="0" t="0" r="0" b="0"/>
                <a:pathLst>
                  <a:path w="63755" h="35562">
                    <a:moveTo>
                      <a:pt x="51181" y="0"/>
                    </a:moveTo>
                    <a:lnTo>
                      <a:pt x="49656" y="4445"/>
                    </a:lnTo>
                    <a:lnTo>
                      <a:pt x="50545" y="8129"/>
                    </a:lnTo>
                    <a:lnTo>
                      <a:pt x="51943" y="11176"/>
                    </a:lnTo>
                    <a:lnTo>
                      <a:pt x="60070" y="20701"/>
                    </a:lnTo>
                    <a:lnTo>
                      <a:pt x="63754" y="29592"/>
                    </a:lnTo>
                    <a:lnTo>
                      <a:pt x="54990" y="34671"/>
                    </a:lnTo>
                    <a:lnTo>
                      <a:pt x="46736" y="35561"/>
                    </a:lnTo>
                    <a:lnTo>
                      <a:pt x="38607" y="33275"/>
                    </a:lnTo>
                    <a:lnTo>
                      <a:pt x="7493" y="10414"/>
                    </a:lnTo>
                    <a:lnTo>
                      <a:pt x="0" y="7494"/>
                    </a:lnTo>
                    <a:lnTo>
                      <a:pt x="3682" y="3049"/>
                    </a:lnTo>
                    <a:lnTo>
                      <a:pt x="16382" y="763"/>
                    </a:lnTo>
                    <a:lnTo>
                      <a:pt x="37083" y="3683"/>
                    </a:lnTo>
                    <a:lnTo>
                      <a:pt x="43814" y="3049"/>
                    </a:lnTo>
                    <a:close/>
                  </a:path>
                </a:pathLst>
              </a:custGeom>
              <a:solidFill>
                <a:srgbClr val="993366"/>
              </a:solidFill>
              <a:ln w="0" cap="flat" cmpd="sng" algn="ctr">
                <a:solidFill>
                  <a:srgbClr val="9933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>
                <a:off x="4740275" y="3630772"/>
                <a:ext cx="450850" cy="100022"/>
              </a:xfrm>
              <a:custGeom>
                <a:avLst/>
                <a:gdLst/>
                <a:ahLst/>
                <a:cxnLst/>
                <a:rect l="0" t="0" r="0" b="0"/>
                <a:pathLst>
                  <a:path w="450979" h="100459">
                    <a:moveTo>
                      <a:pt x="152147" y="30988"/>
                    </a:moveTo>
                    <a:lnTo>
                      <a:pt x="209931" y="39879"/>
                    </a:lnTo>
                    <a:lnTo>
                      <a:pt x="271527" y="43561"/>
                    </a:lnTo>
                    <a:lnTo>
                      <a:pt x="333122" y="43561"/>
                    </a:lnTo>
                    <a:lnTo>
                      <a:pt x="393954" y="41403"/>
                    </a:lnTo>
                    <a:lnTo>
                      <a:pt x="450978" y="100458"/>
                    </a:lnTo>
                    <a:lnTo>
                      <a:pt x="364236" y="91694"/>
                    </a:lnTo>
                    <a:lnTo>
                      <a:pt x="104522" y="58421"/>
                    </a:lnTo>
                    <a:lnTo>
                      <a:pt x="91186" y="49530"/>
                    </a:lnTo>
                    <a:lnTo>
                      <a:pt x="78614" y="45086"/>
                    </a:lnTo>
                    <a:lnTo>
                      <a:pt x="23749" y="38354"/>
                    </a:lnTo>
                    <a:lnTo>
                      <a:pt x="10287" y="33274"/>
                    </a:lnTo>
                    <a:lnTo>
                      <a:pt x="0" y="25019"/>
                    </a:lnTo>
                    <a:lnTo>
                      <a:pt x="5208" y="0"/>
                    </a:lnTo>
                    <a:lnTo>
                      <a:pt x="20702" y="13971"/>
                    </a:lnTo>
                    <a:lnTo>
                      <a:pt x="38609" y="20702"/>
                    </a:lnTo>
                    <a:lnTo>
                      <a:pt x="56389" y="21463"/>
                    </a:lnTo>
                    <a:lnTo>
                      <a:pt x="114935" y="17018"/>
                    </a:lnTo>
                    <a:lnTo>
                      <a:pt x="133478" y="20702"/>
                    </a:lnTo>
                    <a:close/>
                  </a:path>
                </a:pathLst>
              </a:custGeom>
              <a:solidFill>
                <a:srgbClr val="993366"/>
              </a:solidFill>
              <a:ln w="0" cap="flat" cmpd="sng" algn="ctr">
                <a:solidFill>
                  <a:srgbClr val="9933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>
                <a:off x="5472113" y="3632359"/>
                <a:ext cx="103188" cy="69857"/>
              </a:xfrm>
              <a:custGeom>
                <a:avLst/>
                <a:gdLst/>
                <a:ahLst/>
                <a:cxnLst/>
                <a:rect l="0" t="0" r="0" b="0"/>
                <a:pathLst>
                  <a:path w="103124" h="70868">
                    <a:moveTo>
                      <a:pt x="103123" y="70867"/>
                    </a:moveTo>
                    <a:lnTo>
                      <a:pt x="40004" y="44324"/>
                    </a:lnTo>
                    <a:lnTo>
                      <a:pt x="15494" y="36068"/>
                    </a:lnTo>
                    <a:lnTo>
                      <a:pt x="2158" y="34672"/>
                    </a:lnTo>
                    <a:lnTo>
                      <a:pt x="0" y="30226"/>
                    </a:lnTo>
                    <a:lnTo>
                      <a:pt x="1523" y="12447"/>
                    </a:lnTo>
                    <a:lnTo>
                      <a:pt x="2921" y="8001"/>
                    </a:lnTo>
                    <a:lnTo>
                      <a:pt x="3683" y="3556"/>
                    </a:lnTo>
                    <a:lnTo>
                      <a:pt x="5969" y="0"/>
                    </a:lnTo>
                    <a:lnTo>
                      <a:pt x="18541" y="6605"/>
                    </a:lnTo>
                    <a:lnTo>
                      <a:pt x="68960" y="39117"/>
                    </a:lnTo>
                    <a:close/>
                  </a:path>
                </a:pathLst>
              </a:custGeom>
              <a:solidFill>
                <a:srgbClr val="669999"/>
              </a:solidFill>
              <a:ln w="0" cap="flat" cmpd="sng" algn="ctr">
                <a:solidFill>
                  <a:srgbClr val="66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>
                <a:off x="5308601" y="3645060"/>
                <a:ext cx="120650" cy="71445"/>
              </a:xfrm>
              <a:custGeom>
                <a:avLst/>
                <a:gdLst/>
                <a:ahLst/>
                <a:cxnLst/>
                <a:rect l="0" t="0" r="0" b="0"/>
                <a:pathLst>
                  <a:path w="120905" h="70232">
                    <a:moveTo>
                      <a:pt x="117222" y="48006"/>
                    </a:moveTo>
                    <a:lnTo>
                      <a:pt x="65279" y="66548"/>
                    </a:lnTo>
                    <a:lnTo>
                      <a:pt x="51181" y="68708"/>
                    </a:lnTo>
                    <a:lnTo>
                      <a:pt x="11049" y="70231"/>
                    </a:lnTo>
                    <a:lnTo>
                      <a:pt x="0" y="17018"/>
                    </a:lnTo>
                    <a:lnTo>
                      <a:pt x="53341" y="5208"/>
                    </a:lnTo>
                    <a:lnTo>
                      <a:pt x="62230" y="4446"/>
                    </a:lnTo>
                    <a:lnTo>
                      <a:pt x="71883" y="5969"/>
                    </a:lnTo>
                    <a:lnTo>
                      <a:pt x="76328" y="1524"/>
                    </a:lnTo>
                    <a:lnTo>
                      <a:pt x="82297" y="0"/>
                    </a:lnTo>
                    <a:lnTo>
                      <a:pt x="88266" y="762"/>
                    </a:lnTo>
                    <a:lnTo>
                      <a:pt x="120904" y="15494"/>
                    </a:lnTo>
                    <a:close/>
                  </a:path>
                </a:pathLst>
              </a:custGeom>
              <a:solidFill>
                <a:srgbClr val="993366"/>
              </a:solidFill>
              <a:ln w="0" cap="flat" cmpd="sng" algn="ctr">
                <a:solidFill>
                  <a:srgbClr val="9933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>
                <a:off x="5246688" y="3664112"/>
                <a:ext cx="30163" cy="23815"/>
              </a:xfrm>
              <a:custGeom>
                <a:avLst/>
                <a:gdLst/>
                <a:ahLst/>
                <a:cxnLst/>
                <a:rect l="0" t="0" r="0" b="0"/>
                <a:pathLst>
                  <a:path w="29719" h="25148">
                    <a:moveTo>
                      <a:pt x="29718" y="25147"/>
                    </a:moveTo>
                    <a:lnTo>
                      <a:pt x="3684" y="4318"/>
                    </a:lnTo>
                    <a:lnTo>
                      <a:pt x="0" y="2922"/>
                    </a:lnTo>
                    <a:lnTo>
                      <a:pt x="5207" y="0"/>
                    </a:lnTo>
                    <a:lnTo>
                      <a:pt x="15494" y="0"/>
                    </a:lnTo>
                    <a:lnTo>
                      <a:pt x="20701" y="2922"/>
                    </a:lnTo>
                    <a:lnTo>
                      <a:pt x="23749" y="6605"/>
                    </a:lnTo>
                    <a:lnTo>
                      <a:pt x="26671" y="11812"/>
                    </a:lnTo>
                    <a:close/>
                  </a:path>
                </a:pathLst>
              </a:custGeom>
              <a:solidFill>
                <a:srgbClr val="993366"/>
              </a:solidFill>
              <a:ln w="0" cap="flat" cmpd="sng" algn="ctr">
                <a:solidFill>
                  <a:srgbClr val="9933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>
                <a:off x="5561013" y="3665700"/>
                <a:ext cx="26988" cy="28578"/>
              </a:xfrm>
              <a:custGeom>
                <a:avLst/>
                <a:gdLst/>
                <a:ahLst/>
                <a:cxnLst/>
                <a:rect l="0" t="0" r="0" b="0"/>
                <a:pathLst>
                  <a:path w="27433" h="28703">
                    <a:moveTo>
                      <a:pt x="27432" y="28702"/>
                    </a:moveTo>
                    <a:lnTo>
                      <a:pt x="20067" y="25019"/>
                    </a:lnTo>
                    <a:lnTo>
                      <a:pt x="12574" y="18415"/>
                    </a:lnTo>
                    <a:lnTo>
                      <a:pt x="5843" y="9525"/>
                    </a:lnTo>
                    <a:lnTo>
                      <a:pt x="0" y="2794"/>
                    </a:lnTo>
                    <a:lnTo>
                      <a:pt x="6605" y="0"/>
                    </a:lnTo>
                    <a:lnTo>
                      <a:pt x="11938" y="636"/>
                    </a:lnTo>
                    <a:lnTo>
                      <a:pt x="15494" y="2794"/>
                    </a:lnTo>
                    <a:lnTo>
                      <a:pt x="24512" y="24385"/>
                    </a:lnTo>
                    <a:close/>
                  </a:path>
                </a:pathLst>
              </a:custGeom>
              <a:solidFill>
                <a:srgbClr val="5CFF9C"/>
              </a:solidFill>
              <a:ln w="0" cap="flat" cmpd="sng" algn="ctr">
                <a:solidFill>
                  <a:srgbClr val="5CFF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>
                <a:off x="4732337" y="3670463"/>
                <a:ext cx="274638" cy="61919"/>
              </a:xfrm>
              <a:custGeom>
                <a:avLst/>
                <a:gdLst/>
                <a:ahLst/>
                <a:cxnLst/>
                <a:rect l="0" t="0" r="0" b="0"/>
                <a:pathLst>
                  <a:path w="273686" h="62103">
                    <a:moveTo>
                      <a:pt x="81533" y="18542"/>
                    </a:moveTo>
                    <a:lnTo>
                      <a:pt x="126745" y="34670"/>
                    </a:lnTo>
                    <a:lnTo>
                      <a:pt x="174244" y="42799"/>
                    </a:lnTo>
                    <a:lnTo>
                      <a:pt x="223266" y="45846"/>
                    </a:lnTo>
                    <a:lnTo>
                      <a:pt x="273685" y="49530"/>
                    </a:lnTo>
                    <a:lnTo>
                      <a:pt x="214375" y="52450"/>
                    </a:lnTo>
                    <a:lnTo>
                      <a:pt x="180212" y="58419"/>
                    </a:lnTo>
                    <a:lnTo>
                      <a:pt x="178688" y="53975"/>
                    </a:lnTo>
                    <a:lnTo>
                      <a:pt x="175768" y="52450"/>
                    </a:lnTo>
                    <a:lnTo>
                      <a:pt x="148336" y="55499"/>
                    </a:lnTo>
                    <a:lnTo>
                      <a:pt x="80771" y="61340"/>
                    </a:lnTo>
                    <a:lnTo>
                      <a:pt x="28194" y="62102"/>
                    </a:lnTo>
                    <a:lnTo>
                      <a:pt x="4444" y="45846"/>
                    </a:lnTo>
                    <a:lnTo>
                      <a:pt x="2158" y="39877"/>
                    </a:lnTo>
                    <a:lnTo>
                      <a:pt x="0" y="28067"/>
                    </a:lnTo>
                    <a:lnTo>
                      <a:pt x="635" y="9651"/>
                    </a:lnTo>
                    <a:lnTo>
                      <a:pt x="2158" y="4444"/>
                    </a:lnTo>
                    <a:lnTo>
                      <a:pt x="4444" y="0"/>
                    </a:lnTo>
                    <a:lnTo>
                      <a:pt x="11811" y="5207"/>
                    </a:lnTo>
                    <a:lnTo>
                      <a:pt x="20700" y="8889"/>
                    </a:lnTo>
                    <a:close/>
                  </a:path>
                </a:pathLst>
              </a:custGeom>
              <a:solidFill>
                <a:srgbClr val="5CFF9C"/>
              </a:solidFill>
              <a:ln w="0" cap="flat" cmpd="sng" algn="ctr">
                <a:solidFill>
                  <a:srgbClr val="5CFF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>
                <a:off x="5426076" y="3668875"/>
                <a:ext cx="28575" cy="150827"/>
              </a:xfrm>
              <a:custGeom>
                <a:avLst/>
                <a:gdLst/>
                <a:ahLst/>
                <a:cxnLst/>
                <a:rect l="0" t="0" r="0" b="0"/>
                <a:pathLst>
                  <a:path w="28195" h="150624">
                    <a:moveTo>
                      <a:pt x="28194" y="4318"/>
                    </a:moveTo>
                    <a:lnTo>
                      <a:pt x="0" y="150623"/>
                    </a:lnTo>
                    <a:lnTo>
                      <a:pt x="1396" y="113030"/>
                    </a:lnTo>
                    <a:lnTo>
                      <a:pt x="8889" y="55245"/>
                    </a:lnTo>
                    <a:lnTo>
                      <a:pt x="20701" y="636"/>
                    </a:lnTo>
                    <a:lnTo>
                      <a:pt x="24383" y="0"/>
                    </a:lnTo>
                    <a:close/>
                  </a:path>
                </a:pathLst>
              </a:custGeom>
              <a:solidFill>
                <a:srgbClr val="CCFF66"/>
              </a:solidFill>
              <a:ln w="0" cap="flat" cmpd="sng" algn="ctr">
                <a:solidFill>
                  <a:srgbClr val="CCFF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>
                <a:off x="5461001" y="3692690"/>
                <a:ext cx="142875" cy="47630"/>
              </a:xfrm>
              <a:custGeom>
                <a:avLst/>
                <a:gdLst/>
                <a:ahLst/>
                <a:cxnLst/>
                <a:rect l="0" t="0" r="0" b="0"/>
                <a:pathLst>
                  <a:path w="143257" h="47372">
                    <a:moveTo>
                      <a:pt x="143256" y="47371"/>
                    </a:moveTo>
                    <a:lnTo>
                      <a:pt x="116460" y="45084"/>
                    </a:lnTo>
                    <a:lnTo>
                      <a:pt x="109093" y="42926"/>
                    </a:lnTo>
                    <a:lnTo>
                      <a:pt x="94997" y="40766"/>
                    </a:lnTo>
                    <a:lnTo>
                      <a:pt x="88266" y="41402"/>
                    </a:lnTo>
                    <a:lnTo>
                      <a:pt x="83821" y="37846"/>
                    </a:lnTo>
                    <a:lnTo>
                      <a:pt x="80137" y="36321"/>
                    </a:lnTo>
                    <a:lnTo>
                      <a:pt x="75692" y="35559"/>
                    </a:lnTo>
                    <a:lnTo>
                      <a:pt x="71248" y="36957"/>
                    </a:lnTo>
                    <a:lnTo>
                      <a:pt x="66041" y="36957"/>
                    </a:lnTo>
                    <a:lnTo>
                      <a:pt x="61596" y="39242"/>
                    </a:lnTo>
                    <a:lnTo>
                      <a:pt x="57150" y="40004"/>
                    </a:lnTo>
                    <a:lnTo>
                      <a:pt x="53467" y="41402"/>
                    </a:lnTo>
                    <a:lnTo>
                      <a:pt x="46864" y="37846"/>
                    </a:lnTo>
                    <a:lnTo>
                      <a:pt x="34164" y="33401"/>
                    </a:lnTo>
                    <a:lnTo>
                      <a:pt x="27560" y="33401"/>
                    </a:lnTo>
                    <a:lnTo>
                      <a:pt x="0" y="27432"/>
                    </a:lnTo>
                    <a:lnTo>
                      <a:pt x="0" y="21463"/>
                    </a:lnTo>
                    <a:lnTo>
                      <a:pt x="9653" y="21463"/>
                    </a:lnTo>
                    <a:lnTo>
                      <a:pt x="22987" y="5969"/>
                    </a:lnTo>
                    <a:lnTo>
                      <a:pt x="37847" y="0"/>
                    </a:lnTo>
                    <a:lnTo>
                      <a:pt x="53467" y="889"/>
                    </a:lnTo>
                    <a:lnTo>
                      <a:pt x="116460" y="30352"/>
                    </a:lnTo>
                    <a:lnTo>
                      <a:pt x="132080" y="34797"/>
                    </a:lnTo>
                    <a:close/>
                  </a:path>
                </a:pathLst>
              </a:custGeom>
              <a:solidFill>
                <a:srgbClr val="5CFF9C"/>
              </a:solidFill>
              <a:ln w="0" cap="flat" cmpd="sng" algn="ctr">
                <a:solidFill>
                  <a:srgbClr val="5CFF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>
                <a:off x="5400676" y="3722856"/>
                <a:ext cx="20637" cy="82558"/>
              </a:xfrm>
              <a:custGeom>
                <a:avLst/>
                <a:gdLst/>
                <a:ahLst/>
                <a:cxnLst/>
                <a:rect l="0" t="0" r="0" b="0"/>
                <a:pathLst>
                  <a:path w="20068" h="82043">
                    <a:moveTo>
                      <a:pt x="14860" y="63626"/>
                    </a:moveTo>
                    <a:lnTo>
                      <a:pt x="11812" y="68071"/>
                    </a:lnTo>
                    <a:lnTo>
                      <a:pt x="11050" y="72517"/>
                    </a:lnTo>
                    <a:lnTo>
                      <a:pt x="8891" y="76835"/>
                    </a:lnTo>
                    <a:lnTo>
                      <a:pt x="7367" y="82042"/>
                    </a:lnTo>
                    <a:lnTo>
                      <a:pt x="0" y="30352"/>
                    </a:lnTo>
                    <a:lnTo>
                      <a:pt x="2921" y="9651"/>
                    </a:lnTo>
                    <a:lnTo>
                      <a:pt x="7367" y="0"/>
                    </a:lnTo>
                    <a:lnTo>
                      <a:pt x="14860" y="3048"/>
                    </a:lnTo>
                    <a:lnTo>
                      <a:pt x="19305" y="8889"/>
                    </a:lnTo>
                    <a:lnTo>
                      <a:pt x="20067" y="25907"/>
                    </a:lnTo>
                    <a:lnTo>
                      <a:pt x="14098" y="54737"/>
                    </a:lnTo>
                    <a:close/>
                  </a:path>
                </a:pathLst>
              </a:custGeom>
              <a:solidFill>
                <a:srgbClr val="5CFF9C"/>
              </a:solidFill>
              <a:ln w="0" cap="flat" cmpd="sng" algn="ctr">
                <a:solidFill>
                  <a:srgbClr val="5CFF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>
                <a:off x="4697412" y="3730794"/>
                <a:ext cx="376238" cy="436607"/>
              </a:xfrm>
              <a:custGeom>
                <a:avLst/>
                <a:gdLst/>
                <a:ahLst/>
                <a:cxnLst/>
                <a:rect l="0" t="0" r="0" b="0"/>
                <a:pathLst>
                  <a:path w="375413" h="435993">
                    <a:moveTo>
                      <a:pt x="339725" y="762"/>
                    </a:moveTo>
                    <a:lnTo>
                      <a:pt x="338200" y="11049"/>
                    </a:lnTo>
                    <a:lnTo>
                      <a:pt x="341249" y="58421"/>
                    </a:lnTo>
                    <a:lnTo>
                      <a:pt x="340487" y="66548"/>
                    </a:lnTo>
                    <a:lnTo>
                      <a:pt x="338200" y="75311"/>
                    </a:lnTo>
                    <a:lnTo>
                      <a:pt x="330835" y="74677"/>
                    </a:lnTo>
                    <a:lnTo>
                      <a:pt x="324993" y="73153"/>
                    </a:lnTo>
                    <a:lnTo>
                      <a:pt x="314579" y="68073"/>
                    </a:lnTo>
                    <a:lnTo>
                      <a:pt x="309371" y="64390"/>
                    </a:lnTo>
                    <a:lnTo>
                      <a:pt x="296037" y="51690"/>
                    </a:lnTo>
                    <a:lnTo>
                      <a:pt x="288544" y="8129"/>
                    </a:lnTo>
                    <a:lnTo>
                      <a:pt x="281177" y="7493"/>
                    </a:lnTo>
                    <a:lnTo>
                      <a:pt x="274574" y="9653"/>
                    </a:lnTo>
                    <a:lnTo>
                      <a:pt x="267843" y="13335"/>
                    </a:lnTo>
                    <a:lnTo>
                      <a:pt x="262636" y="19178"/>
                    </a:lnTo>
                    <a:lnTo>
                      <a:pt x="262636" y="24385"/>
                    </a:lnTo>
                    <a:lnTo>
                      <a:pt x="258825" y="19178"/>
                    </a:lnTo>
                    <a:lnTo>
                      <a:pt x="255905" y="16256"/>
                    </a:lnTo>
                    <a:lnTo>
                      <a:pt x="251460" y="13335"/>
                    </a:lnTo>
                    <a:lnTo>
                      <a:pt x="247776" y="12573"/>
                    </a:lnTo>
                    <a:lnTo>
                      <a:pt x="243331" y="10287"/>
                    </a:lnTo>
                    <a:lnTo>
                      <a:pt x="234442" y="10287"/>
                    </a:lnTo>
                    <a:lnTo>
                      <a:pt x="224789" y="13335"/>
                    </a:lnTo>
                    <a:lnTo>
                      <a:pt x="221869" y="17018"/>
                    </a:lnTo>
                    <a:lnTo>
                      <a:pt x="219582" y="21464"/>
                    </a:lnTo>
                    <a:lnTo>
                      <a:pt x="218058" y="29592"/>
                    </a:lnTo>
                    <a:lnTo>
                      <a:pt x="218820" y="33274"/>
                    </a:lnTo>
                    <a:lnTo>
                      <a:pt x="220344" y="36196"/>
                    </a:lnTo>
                    <a:lnTo>
                      <a:pt x="224027" y="39117"/>
                    </a:lnTo>
                    <a:lnTo>
                      <a:pt x="217424" y="37719"/>
                    </a:lnTo>
                    <a:lnTo>
                      <a:pt x="212217" y="38481"/>
                    </a:lnTo>
                    <a:lnTo>
                      <a:pt x="207644" y="40005"/>
                    </a:lnTo>
                    <a:lnTo>
                      <a:pt x="203962" y="44323"/>
                    </a:lnTo>
                    <a:lnTo>
                      <a:pt x="199644" y="48006"/>
                    </a:lnTo>
                    <a:lnTo>
                      <a:pt x="196595" y="52452"/>
                    </a:lnTo>
                    <a:lnTo>
                      <a:pt x="192150" y="56897"/>
                    </a:lnTo>
                    <a:lnTo>
                      <a:pt x="189230" y="61342"/>
                    </a:lnTo>
                    <a:lnTo>
                      <a:pt x="194310" y="65024"/>
                    </a:lnTo>
                    <a:lnTo>
                      <a:pt x="221106" y="78360"/>
                    </a:lnTo>
                    <a:lnTo>
                      <a:pt x="233680" y="86487"/>
                    </a:lnTo>
                    <a:lnTo>
                      <a:pt x="238887" y="93854"/>
                    </a:lnTo>
                    <a:lnTo>
                      <a:pt x="244094" y="152273"/>
                    </a:lnTo>
                    <a:lnTo>
                      <a:pt x="255905" y="189992"/>
                    </a:lnTo>
                    <a:lnTo>
                      <a:pt x="266319" y="206122"/>
                    </a:lnTo>
                    <a:lnTo>
                      <a:pt x="280416" y="219456"/>
                    </a:lnTo>
                    <a:lnTo>
                      <a:pt x="299719" y="231394"/>
                    </a:lnTo>
                    <a:lnTo>
                      <a:pt x="304926" y="232792"/>
                    </a:lnTo>
                    <a:lnTo>
                      <a:pt x="333882" y="233554"/>
                    </a:lnTo>
                    <a:lnTo>
                      <a:pt x="338200" y="236474"/>
                    </a:lnTo>
                    <a:lnTo>
                      <a:pt x="339725" y="241681"/>
                    </a:lnTo>
                    <a:lnTo>
                      <a:pt x="338200" y="251334"/>
                    </a:lnTo>
                    <a:lnTo>
                      <a:pt x="315341" y="237236"/>
                    </a:lnTo>
                    <a:lnTo>
                      <a:pt x="305688" y="232792"/>
                    </a:lnTo>
                    <a:lnTo>
                      <a:pt x="301244" y="232792"/>
                    </a:lnTo>
                    <a:lnTo>
                      <a:pt x="298195" y="251968"/>
                    </a:lnTo>
                    <a:lnTo>
                      <a:pt x="298195" y="258573"/>
                    </a:lnTo>
                    <a:lnTo>
                      <a:pt x="296799" y="264542"/>
                    </a:lnTo>
                    <a:lnTo>
                      <a:pt x="300481" y="276353"/>
                    </a:lnTo>
                    <a:lnTo>
                      <a:pt x="323469" y="302260"/>
                    </a:lnTo>
                    <a:lnTo>
                      <a:pt x="266319" y="293371"/>
                    </a:lnTo>
                    <a:lnTo>
                      <a:pt x="239649" y="272669"/>
                    </a:lnTo>
                    <a:lnTo>
                      <a:pt x="220344" y="263017"/>
                    </a:lnTo>
                    <a:lnTo>
                      <a:pt x="199644" y="260223"/>
                    </a:lnTo>
                    <a:lnTo>
                      <a:pt x="178816" y="265304"/>
                    </a:lnTo>
                    <a:lnTo>
                      <a:pt x="150621" y="278639"/>
                    </a:lnTo>
                    <a:lnTo>
                      <a:pt x="130556" y="285242"/>
                    </a:lnTo>
                    <a:lnTo>
                      <a:pt x="110489" y="287402"/>
                    </a:lnTo>
                    <a:lnTo>
                      <a:pt x="106806" y="291847"/>
                    </a:lnTo>
                    <a:lnTo>
                      <a:pt x="106044" y="297054"/>
                    </a:lnTo>
                    <a:lnTo>
                      <a:pt x="107569" y="301498"/>
                    </a:lnTo>
                    <a:lnTo>
                      <a:pt x="125349" y="325883"/>
                    </a:lnTo>
                    <a:lnTo>
                      <a:pt x="160274" y="333248"/>
                    </a:lnTo>
                    <a:lnTo>
                      <a:pt x="198119" y="333248"/>
                    </a:lnTo>
                    <a:lnTo>
                      <a:pt x="234442" y="325248"/>
                    </a:lnTo>
                    <a:lnTo>
                      <a:pt x="266319" y="307467"/>
                    </a:lnTo>
                    <a:lnTo>
                      <a:pt x="275970" y="306705"/>
                    </a:lnTo>
                    <a:lnTo>
                      <a:pt x="313817" y="309627"/>
                    </a:lnTo>
                    <a:lnTo>
                      <a:pt x="339725" y="318517"/>
                    </a:lnTo>
                    <a:lnTo>
                      <a:pt x="324993" y="319914"/>
                    </a:lnTo>
                    <a:lnTo>
                      <a:pt x="298195" y="332486"/>
                    </a:lnTo>
                    <a:lnTo>
                      <a:pt x="238887" y="382779"/>
                    </a:lnTo>
                    <a:lnTo>
                      <a:pt x="242569" y="390144"/>
                    </a:lnTo>
                    <a:lnTo>
                      <a:pt x="250062" y="393192"/>
                    </a:lnTo>
                    <a:lnTo>
                      <a:pt x="277494" y="399797"/>
                    </a:lnTo>
                    <a:lnTo>
                      <a:pt x="296037" y="399797"/>
                    </a:lnTo>
                    <a:lnTo>
                      <a:pt x="314579" y="395352"/>
                    </a:lnTo>
                    <a:lnTo>
                      <a:pt x="323469" y="398273"/>
                    </a:lnTo>
                    <a:lnTo>
                      <a:pt x="332358" y="398273"/>
                    </a:lnTo>
                    <a:lnTo>
                      <a:pt x="346456" y="390906"/>
                    </a:lnTo>
                    <a:lnTo>
                      <a:pt x="364236" y="373889"/>
                    </a:lnTo>
                    <a:lnTo>
                      <a:pt x="370967" y="371729"/>
                    </a:lnTo>
                    <a:lnTo>
                      <a:pt x="373887" y="374650"/>
                    </a:lnTo>
                    <a:lnTo>
                      <a:pt x="375412" y="380619"/>
                    </a:lnTo>
                    <a:lnTo>
                      <a:pt x="374650" y="393828"/>
                    </a:lnTo>
                    <a:lnTo>
                      <a:pt x="321182" y="417577"/>
                    </a:lnTo>
                    <a:lnTo>
                      <a:pt x="292354" y="421894"/>
                    </a:lnTo>
                    <a:lnTo>
                      <a:pt x="234442" y="424942"/>
                    </a:lnTo>
                    <a:lnTo>
                      <a:pt x="174370" y="425704"/>
                    </a:lnTo>
                    <a:lnTo>
                      <a:pt x="80137" y="435992"/>
                    </a:lnTo>
                    <a:lnTo>
                      <a:pt x="47498" y="433071"/>
                    </a:lnTo>
                    <a:lnTo>
                      <a:pt x="31876" y="427864"/>
                    </a:lnTo>
                    <a:lnTo>
                      <a:pt x="19304" y="421260"/>
                    </a:lnTo>
                    <a:lnTo>
                      <a:pt x="20066" y="357760"/>
                    </a:lnTo>
                    <a:lnTo>
                      <a:pt x="19304" y="297054"/>
                    </a:lnTo>
                    <a:lnTo>
                      <a:pt x="14858" y="236474"/>
                    </a:lnTo>
                    <a:lnTo>
                      <a:pt x="5842" y="175896"/>
                    </a:lnTo>
                    <a:lnTo>
                      <a:pt x="2286" y="138939"/>
                    </a:lnTo>
                    <a:lnTo>
                      <a:pt x="0" y="89409"/>
                    </a:lnTo>
                    <a:lnTo>
                      <a:pt x="2286" y="36958"/>
                    </a:lnTo>
                    <a:lnTo>
                      <a:pt x="26669" y="38481"/>
                    </a:lnTo>
                    <a:lnTo>
                      <a:pt x="91948" y="42799"/>
                    </a:lnTo>
                    <a:lnTo>
                      <a:pt x="128269" y="37719"/>
                    </a:lnTo>
                    <a:lnTo>
                      <a:pt x="180975" y="25147"/>
                    </a:lnTo>
                    <a:lnTo>
                      <a:pt x="198755" y="24385"/>
                    </a:lnTo>
                    <a:lnTo>
                      <a:pt x="213613" y="14098"/>
                    </a:lnTo>
                    <a:lnTo>
                      <a:pt x="247776" y="3048"/>
                    </a:lnTo>
                    <a:lnTo>
                      <a:pt x="284099" y="0"/>
                    </a:lnTo>
                    <a:close/>
                  </a:path>
                </a:pathLst>
              </a:custGeom>
              <a:solidFill>
                <a:srgbClr val="B0FFCF"/>
              </a:solidFill>
              <a:ln w="0" cap="flat" cmpd="sng" algn="ctr">
                <a:solidFill>
                  <a:srgbClr val="B0FFC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олилиния 93"/>
              <p:cNvSpPr/>
              <p:nvPr/>
            </p:nvSpPr>
            <p:spPr>
              <a:xfrm>
                <a:off x="5351463" y="3730794"/>
                <a:ext cx="38100" cy="53980"/>
              </a:xfrm>
              <a:custGeom>
                <a:avLst/>
                <a:gdLst/>
                <a:ahLst/>
                <a:cxnLst/>
                <a:rect l="0" t="0" r="0" b="0"/>
                <a:pathLst>
                  <a:path w="38608" h="54737">
                    <a:moveTo>
                      <a:pt x="0" y="21463"/>
                    </a:moveTo>
                    <a:lnTo>
                      <a:pt x="2920" y="17017"/>
                    </a:lnTo>
                    <a:lnTo>
                      <a:pt x="11811" y="11048"/>
                    </a:lnTo>
                    <a:lnTo>
                      <a:pt x="38607" y="0"/>
                    </a:lnTo>
                    <a:lnTo>
                      <a:pt x="37083" y="54736"/>
                    </a:lnTo>
                    <a:close/>
                  </a:path>
                </a:pathLst>
              </a:custGeom>
              <a:solidFill>
                <a:srgbClr val="5CFF9C"/>
              </a:solidFill>
              <a:ln w="0" cap="flat" cmpd="sng" algn="ctr">
                <a:solidFill>
                  <a:srgbClr val="5CFF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>
                <a:off x="5427663" y="3732382"/>
                <a:ext cx="254000" cy="374688"/>
              </a:xfrm>
              <a:custGeom>
                <a:avLst/>
                <a:gdLst/>
                <a:ahLst/>
                <a:cxnLst/>
                <a:rect l="0" t="0" r="0" b="0"/>
                <a:pathLst>
                  <a:path w="253113" h="374651">
                    <a:moveTo>
                      <a:pt x="183262" y="43561"/>
                    </a:moveTo>
                    <a:lnTo>
                      <a:pt x="189866" y="47244"/>
                    </a:lnTo>
                    <a:lnTo>
                      <a:pt x="197359" y="49404"/>
                    </a:lnTo>
                    <a:lnTo>
                      <a:pt x="200280" y="49404"/>
                    </a:lnTo>
                    <a:lnTo>
                      <a:pt x="208535" y="50928"/>
                    </a:lnTo>
                    <a:lnTo>
                      <a:pt x="212853" y="53213"/>
                    </a:lnTo>
                    <a:lnTo>
                      <a:pt x="224029" y="49404"/>
                    </a:lnTo>
                    <a:lnTo>
                      <a:pt x="224791" y="84202"/>
                    </a:lnTo>
                    <a:lnTo>
                      <a:pt x="224791" y="139700"/>
                    </a:lnTo>
                    <a:lnTo>
                      <a:pt x="225553" y="195835"/>
                    </a:lnTo>
                    <a:lnTo>
                      <a:pt x="230760" y="213615"/>
                    </a:lnTo>
                    <a:lnTo>
                      <a:pt x="243332" y="270384"/>
                    </a:lnTo>
                    <a:lnTo>
                      <a:pt x="253112" y="345060"/>
                    </a:lnTo>
                    <a:lnTo>
                      <a:pt x="195835" y="359156"/>
                    </a:lnTo>
                    <a:lnTo>
                      <a:pt x="139574" y="370967"/>
                    </a:lnTo>
                    <a:lnTo>
                      <a:pt x="80899" y="374650"/>
                    </a:lnTo>
                    <a:lnTo>
                      <a:pt x="22225" y="368681"/>
                    </a:lnTo>
                    <a:lnTo>
                      <a:pt x="5207" y="358394"/>
                    </a:lnTo>
                    <a:lnTo>
                      <a:pt x="7367" y="351029"/>
                    </a:lnTo>
                    <a:lnTo>
                      <a:pt x="0" y="342138"/>
                    </a:lnTo>
                    <a:lnTo>
                      <a:pt x="762" y="293371"/>
                    </a:lnTo>
                    <a:lnTo>
                      <a:pt x="2287" y="232030"/>
                    </a:lnTo>
                    <a:lnTo>
                      <a:pt x="8891" y="171450"/>
                    </a:lnTo>
                    <a:lnTo>
                      <a:pt x="17780" y="176657"/>
                    </a:lnTo>
                    <a:lnTo>
                      <a:pt x="73406" y="192152"/>
                    </a:lnTo>
                    <a:lnTo>
                      <a:pt x="93473" y="204724"/>
                    </a:lnTo>
                    <a:lnTo>
                      <a:pt x="97155" y="203962"/>
                    </a:lnTo>
                    <a:lnTo>
                      <a:pt x="100966" y="202566"/>
                    </a:lnTo>
                    <a:lnTo>
                      <a:pt x="108331" y="197231"/>
                    </a:lnTo>
                    <a:lnTo>
                      <a:pt x="82297" y="173610"/>
                    </a:lnTo>
                    <a:lnTo>
                      <a:pt x="11176" y="100457"/>
                    </a:lnTo>
                    <a:lnTo>
                      <a:pt x="15622" y="95250"/>
                    </a:lnTo>
                    <a:lnTo>
                      <a:pt x="18543" y="90171"/>
                    </a:lnTo>
                    <a:lnTo>
                      <a:pt x="17780" y="79756"/>
                    </a:lnTo>
                    <a:lnTo>
                      <a:pt x="15622" y="73915"/>
                    </a:lnTo>
                    <a:lnTo>
                      <a:pt x="13336" y="61342"/>
                    </a:lnTo>
                    <a:lnTo>
                      <a:pt x="27432" y="0"/>
                    </a:lnTo>
                    <a:lnTo>
                      <a:pt x="66803" y="8129"/>
                    </a:lnTo>
                    <a:lnTo>
                      <a:pt x="123825" y="26671"/>
                    </a:lnTo>
                    <a:close/>
                  </a:path>
                </a:pathLst>
              </a:custGeom>
              <a:solidFill>
                <a:srgbClr val="B0FFCF"/>
              </a:solidFill>
              <a:ln w="0" cap="flat" cmpd="sng" algn="ctr">
                <a:solidFill>
                  <a:srgbClr val="B0FFC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Полилиния 95"/>
              <p:cNvSpPr/>
              <p:nvPr/>
            </p:nvSpPr>
            <p:spPr>
              <a:xfrm>
                <a:off x="5056187" y="3735557"/>
                <a:ext cx="249238" cy="247675"/>
              </a:xfrm>
              <a:custGeom>
                <a:avLst/>
                <a:gdLst/>
                <a:ahLst/>
                <a:cxnLst/>
                <a:rect l="0" t="0" r="0" b="0"/>
                <a:pathLst>
                  <a:path w="249175" h="246889">
                    <a:moveTo>
                      <a:pt x="165354" y="32512"/>
                    </a:moveTo>
                    <a:lnTo>
                      <a:pt x="169799" y="31114"/>
                    </a:lnTo>
                    <a:lnTo>
                      <a:pt x="174243" y="31750"/>
                    </a:lnTo>
                    <a:lnTo>
                      <a:pt x="178688" y="34035"/>
                    </a:lnTo>
                    <a:lnTo>
                      <a:pt x="184023" y="37719"/>
                    </a:lnTo>
                    <a:lnTo>
                      <a:pt x="192024" y="45720"/>
                    </a:lnTo>
                    <a:lnTo>
                      <a:pt x="201675" y="53213"/>
                    </a:lnTo>
                    <a:lnTo>
                      <a:pt x="203200" y="62102"/>
                    </a:lnTo>
                    <a:lnTo>
                      <a:pt x="203200" y="113791"/>
                    </a:lnTo>
                    <a:lnTo>
                      <a:pt x="205486" y="124078"/>
                    </a:lnTo>
                    <a:lnTo>
                      <a:pt x="209168" y="132207"/>
                    </a:lnTo>
                    <a:lnTo>
                      <a:pt x="215137" y="140334"/>
                    </a:lnTo>
                    <a:lnTo>
                      <a:pt x="230631" y="154432"/>
                    </a:lnTo>
                    <a:lnTo>
                      <a:pt x="244093" y="169164"/>
                    </a:lnTo>
                    <a:lnTo>
                      <a:pt x="247650" y="177419"/>
                    </a:lnTo>
                    <a:lnTo>
                      <a:pt x="249174" y="188468"/>
                    </a:lnTo>
                    <a:lnTo>
                      <a:pt x="243331" y="188468"/>
                    </a:lnTo>
                    <a:lnTo>
                      <a:pt x="238125" y="186308"/>
                    </a:lnTo>
                    <a:lnTo>
                      <a:pt x="215137" y="167766"/>
                    </a:lnTo>
                    <a:lnTo>
                      <a:pt x="210566" y="166243"/>
                    </a:lnTo>
                    <a:lnTo>
                      <a:pt x="209168" y="144907"/>
                    </a:lnTo>
                    <a:lnTo>
                      <a:pt x="202437" y="127127"/>
                    </a:lnTo>
                    <a:lnTo>
                      <a:pt x="191388" y="112268"/>
                    </a:lnTo>
                    <a:lnTo>
                      <a:pt x="177926" y="100457"/>
                    </a:lnTo>
                    <a:lnTo>
                      <a:pt x="113411" y="60578"/>
                    </a:lnTo>
                    <a:lnTo>
                      <a:pt x="109727" y="55498"/>
                    </a:lnTo>
                    <a:lnTo>
                      <a:pt x="102362" y="48006"/>
                    </a:lnTo>
                    <a:lnTo>
                      <a:pt x="97155" y="47244"/>
                    </a:lnTo>
                    <a:lnTo>
                      <a:pt x="95631" y="62738"/>
                    </a:lnTo>
                    <a:lnTo>
                      <a:pt x="97155" y="96012"/>
                    </a:lnTo>
                    <a:lnTo>
                      <a:pt x="106806" y="127762"/>
                    </a:lnTo>
                    <a:lnTo>
                      <a:pt x="114935" y="142621"/>
                    </a:lnTo>
                    <a:lnTo>
                      <a:pt x="125349" y="155956"/>
                    </a:lnTo>
                    <a:lnTo>
                      <a:pt x="139445" y="167766"/>
                    </a:lnTo>
                    <a:lnTo>
                      <a:pt x="155701" y="167766"/>
                    </a:lnTo>
                    <a:lnTo>
                      <a:pt x="178688" y="172212"/>
                    </a:lnTo>
                    <a:lnTo>
                      <a:pt x="186181" y="175895"/>
                    </a:lnTo>
                    <a:lnTo>
                      <a:pt x="197993" y="186308"/>
                    </a:lnTo>
                    <a:lnTo>
                      <a:pt x="202437" y="184022"/>
                    </a:lnTo>
                    <a:lnTo>
                      <a:pt x="212089" y="184022"/>
                    </a:lnTo>
                    <a:lnTo>
                      <a:pt x="217297" y="186308"/>
                    </a:lnTo>
                    <a:lnTo>
                      <a:pt x="224789" y="191389"/>
                    </a:lnTo>
                    <a:lnTo>
                      <a:pt x="231393" y="198882"/>
                    </a:lnTo>
                    <a:lnTo>
                      <a:pt x="227711" y="201676"/>
                    </a:lnTo>
                    <a:lnTo>
                      <a:pt x="224027" y="202438"/>
                    </a:lnTo>
                    <a:lnTo>
                      <a:pt x="219582" y="201676"/>
                    </a:lnTo>
                    <a:lnTo>
                      <a:pt x="201041" y="192913"/>
                    </a:lnTo>
                    <a:lnTo>
                      <a:pt x="196595" y="193547"/>
                    </a:lnTo>
                    <a:lnTo>
                      <a:pt x="177926" y="190627"/>
                    </a:lnTo>
                    <a:lnTo>
                      <a:pt x="145414" y="195833"/>
                    </a:lnTo>
                    <a:lnTo>
                      <a:pt x="117093" y="211327"/>
                    </a:lnTo>
                    <a:lnTo>
                      <a:pt x="93344" y="233552"/>
                    </a:lnTo>
                    <a:lnTo>
                      <a:pt x="84455" y="246888"/>
                    </a:lnTo>
                    <a:lnTo>
                      <a:pt x="62230" y="224663"/>
                    </a:lnTo>
                    <a:lnTo>
                      <a:pt x="66675" y="226059"/>
                    </a:lnTo>
                    <a:lnTo>
                      <a:pt x="71119" y="225425"/>
                    </a:lnTo>
                    <a:lnTo>
                      <a:pt x="74041" y="222377"/>
                    </a:lnTo>
                    <a:lnTo>
                      <a:pt x="78612" y="219456"/>
                    </a:lnTo>
                    <a:lnTo>
                      <a:pt x="80010" y="213487"/>
                    </a:lnTo>
                    <a:lnTo>
                      <a:pt x="80010" y="208407"/>
                    </a:lnTo>
                    <a:lnTo>
                      <a:pt x="77088" y="197993"/>
                    </a:lnTo>
                    <a:lnTo>
                      <a:pt x="69723" y="189991"/>
                    </a:lnTo>
                    <a:lnTo>
                      <a:pt x="65277" y="187706"/>
                    </a:lnTo>
                    <a:lnTo>
                      <a:pt x="47370" y="184022"/>
                    </a:lnTo>
                    <a:lnTo>
                      <a:pt x="41529" y="178815"/>
                    </a:lnTo>
                    <a:lnTo>
                      <a:pt x="39243" y="169926"/>
                    </a:lnTo>
                    <a:lnTo>
                      <a:pt x="41529" y="138176"/>
                    </a:lnTo>
                    <a:lnTo>
                      <a:pt x="38481" y="128523"/>
                    </a:lnTo>
                    <a:lnTo>
                      <a:pt x="31114" y="122682"/>
                    </a:lnTo>
                    <a:lnTo>
                      <a:pt x="22225" y="109346"/>
                    </a:lnTo>
                    <a:lnTo>
                      <a:pt x="17780" y="94614"/>
                    </a:lnTo>
                    <a:lnTo>
                      <a:pt x="15493" y="78232"/>
                    </a:lnTo>
                    <a:lnTo>
                      <a:pt x="13335" y="28828"/>
                    </a:lnTo>
                    <a:lnTo>
                      <a:pt x="8127" y="14096"/>
                    </a:lnTo>
                    <a:lnTo>
                      <a:pt x="0" y="1396"/>
                    </a:lnTo>
                    <a:lnTo>
                      <a:pt x="1397" y="0"/>
                    </a:lnTo>
                    <a:lnTo>
                      <a:pt x="21462" y="2158"/>
                    </a:lnTo>
                    <a:lnTo>
                      <a:pt x="103758" y="14096"/>
                    </a:lnTo>
                    <a:close/>
                  </a:path>
                </a:pathLst>
              </a:custGeom>
              <a:solidFill>
                <a:srgbClr val="5CFF9C"/>
              </a:solidFill>
              <a:ln w="0" cap="flat" cmpd="sng" algn="ctr">
                <a:solidFill>
                  <a:srgbClr val="5CFF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7" name="Полилиния 96"/>
              <p:cNvSpPr/>
              <p:nvPr/>
            </p:nvSpPr>
            <p:spPr>
              <a:xfrm>
                <a:off x="4930775" y="3754609"/>
                <a:ext cx="23812" cy="49217"/>
              </a:xfrm>
              <a:custGeom>
                <a:avLst/>
                <a:gdLst/>
                <a:ahLst/>
                <a:cxnLst/>
                <a:rect l="0" t="0" r="0" b="0"/>
                <a:pathLst>
                  <a:path w="23750" h="48007">
                    <a:moveTo>
                      <a:pt x="23749" y="48006"/>
                    </a:moveTo>
                    <a:lnTo>
                      <a:pt x="19303" y="42163"/>
                    </a:lnTo>
                    <a:lnTo>
                      <a:pt x="11938" y="25145"/>
                    </a:lnTo>
                    <a:lnTo>
                      <a:pt x="0" y="4444"/>
                    </a:lnTo>
                    <a:lnTo>
                      <a:pt x="1524" y="0"/>
                    </a:lnTo>
                    <a:lnTo>
                      <a:pt x="5207" y="762"/>
                    </a:lnTo>
                    <a:lnTo>
                      <a:pt x="8889" y="3048"/>
                    </a:lnTo>
                    <a:lnTo>
                      <a:pt x="12572" y="4444"/>
                    </a:lnTo>
                    <a:lnTo>
                      <a:pt x="17145" y="8127"/>
                    </a:lnTo>
                    <a:lnTo>
                      <a:pt x="20065" y="13335"/>
                    </a:lnTo>
                    <a:lnTo>
                      <a:pt x="21589" y="19176"/>
                    </a:lnTo>
                    <a:lnTo>
                      <a:pt x="21589" y="42163"/>
                    </a:lnTo>
                    <a:close/>
                  </a:path>
                </a:pathLst>
              </a:custGeom>
              <a:solidFill>
                <a:srgbClr val="9900FF"/>
              </a:solidFill>
              <a:ln w="0" cap="flat" cmpd="sng" algn="ctr">
                <a:solidFill>
                  <a:srgbClr val="99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>
                <a:off x="4964112" y="3756196"/>
                <a:ext cx="120650" cy="176231"/>
              </a:xfrm>
              <a:custGeom>
                <a:avLst/>
                <a:gdLst/>
                <a:ahLst/>
                <a:cxnLst/>
                <a:rect l="0" t="0" r="0" b="0"/>
                <a:pathLst>
                  <a:path w="120143" h="175895">
                    <a:moveTo>
                      <a:pt x="55625" y="60579"/>
                    </a:moveTo>
                    <a:lnTo>
                      <a:pt x="63881" y="60579"/>
                    </a:lnTo>
                    <a:lnTo>
                      <a:pt x="77850" y="67182"/>
                    </a:lnTo>
                    <a:lnTo>
                      <a:pt x="90550" y="78358"/>
                    </a:lnTo>
                    <a:lnTo>
                      <a:pt x="113537" y="106425"/>
                    </a:lnTo>
                    <a:lnTo>
                      <a:pt x="117982" y="115315"/>
                    </a:lnTo>
                    <a:lnTo>
                      <a:pt x="120142" y="135255"/>
                    </a:lnTo>
                    <a:lnTo>
                      <a:pt x="114300" y="175894"/>
                    </a:lnTo>
                    <a:lnTo>
                      <a:pt x="111251" y="161925"/>
                    </a:lnTo>
                    <a:lnTo>
                      <a:pt x="101600" y="135255"/>
                    </a:lnTo>
                    <a:lnTo>
                      <a:pt x="66039" y="73151"/>
                    </a:lnTo>
                    <a:lnTo>
                      <a:pt x="57912" y="64262"/>
                    </a:lnTo>
                    <a:lnTo>
                      <a:pt x="48260" y="59817"/>
                    </a:lnTo>
                    <a:lnTo>
                      <a:pt x="25273" y="58419"/>
                    </a:lnTo>
                    <a:lnTo>
                      <a:pt x="14097" y="56133"/>
                    </a:lnTo>
                    <a:lnTo>
                      <a:pt x="5968" y="52577"/>
                    </a:lnTo>
                    <a:lnTo>
                      <a:pt x="762" y="43688"/>
                    </a:lnTo>
                    <a:lnTo>
                      <a:pt x="2286" y="29590"/>
                    </a:lnTo>
                    <a:lnTo>
                      <a:pt x="0" y="27305"/>
                    </a:lnTo>
                    <a:lnTo>
                      <a:pt x="2286" y="24383"/>
                    </a:lnTo>
                    <a:lnTo>
                      <a:pt x="7366" y="22859"/>
                    </a:lnTo>
                    <a:lnTo>
                      <a:pt x="10413" y="20700"/>
                    </a:lnTo>
                    <a:lnTo>
                      <a:pt x="11175" y="16256"/>
                    </a:lnTo>
                    <a:lnTo>
                      <a:pt x="7366" y="13334"/>
                    </a:lnTo>
                    <a:lnTo>
                      <a:pt x="5968" y="10287"/>
                    </a:lnTo>
                    <a:lnTo>
                      <a:pt x="5206" y="7365"/>
                    </a:lnTo>
                    <a:lnTo>
                      <a:pt x="7366" y="3682"/>
                    </a:lnTo>
                    <a:lnTo>
                      <a:pt x="13335" y="0"/>
                    </a:lnTo>
                    <a:lnTo>
                      <a:pt x="11811" y="9651"/>
                    </a:lnTo>
                    <a:lnTo>
                      <a:pt x="13335" y="19176"/>
                    </a:lnTo>
                    <a:lnTo>
                      <a:pt x="17018" y="28067"/>
                    </a:lnTo>
                    <a:lnTo>
                      <a:pt x="28956" y="43688"/>
                    </a:lnTo>
                    <a:lnTo>
                      <a:pt x="37083" y="50292"/>
                    </a:lnTo>
                    <a:close/>
                  </a:path>
                </a:pathLst>
              </a:custGeom>
              <a:solidFill>
                <a:srgbClr val="E682FF"/>
              </a:solidFill>
              <a:ln w="0" cap="flat" cmpd="sng" algn="ctr">
                <a:solidFill>
                  <a:srgbClr val="E682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>
                <a:off x="4906962" y="3783187"/>
                <a:ext cx="152400" cy="169879"/>
              </a:xfrm>
              <a:custGeom>
                <a:avLst/>
                <a:gdLst/>
                <a:ahLst/>
                <a:cxnLst/>
                <a:rect l="0" t="0" r="0" b="0"/>
                <a:pathLst>
                  <a:path w="152146" h="169291">
                    <a:moveTo>
                      <a:pt x="56388" y="40766"/>
                    </a:moveTo>
                    <a:lnTo>
                      <a:pt x="86868" y="42926"/>
                    </a:lnTo>
                    <a:lnTo>
                      <a:pt x="105410" y="49529"/>
                    </a:lnTo>
                    <a:lnTo>
                      <a:pt x="113538" y="55499"/>
                    </a:lnTo>
                    <a:lnTo>
                      <a:pt x="120269" y="63627"/>
                    </a:lnTo>
                    <a:lnTo>
                      <a:pt x="146938" y="116077"/>
                    </a:lnTo>
                    <a:lnTo>
                      <a:pt x="152145" y="131571"/>
                    </a:lnTo>
                    <a:lnTo>
                      <a:pt x="146176" y="135254"/>
                    </a:lnTo>
                    <a:lnTo>
                      <a:pt x="143129" y="130175"/>
                    </a:lnTo>
                    <a:lnTo>
                      <a:pt x="132842" y="123444"/>
                    </a:lnTo>
                    <a:lnTo>
                      <a:pt x="129794" y="118999"/>
                    </a:lnTo>
                    <a:lnTo>
                      <a:pt x="117220" y="120522"/>
                    </a:lnTo>
                    <a:lnTo>
                      <a:pt x="115696" y="116077"/>
                    </a:lnTo>
                    <a:lnTo>
                      <a:pt x="112775" y="113791"/>
                    </a:lnTo>
                    <a:lnTo>
                      <a:pt x="104648" y="111506"/>
                    </a:lnTo>
                    <a:lnTo>
                      <a:pt x="104648" y="110235"/>
                    </a:lnTo>
                    <a:lnTo>
                      <a:pt x="80137" y="93090"/>
                    </a:lnTo>
                    <a:lnTo>
                      <a:pt x="86106" y="90932"/>
                    </a:lnTo>
                    <a:lnTo>
                      <a:pt x="89026" y="88772"/>
                    </a:lnTo>
                    <a:lnTo>
                      <a:pt x="88264" y="85725"/>
                    </a:lnTo>
                    <a:lnTo>
                      <a:pt x="86868" y="82803"/>
                    </a:lnTo>
                    <a:lnTo>
                      <a:pt x="83057" y="79120"/>
                    </a:lnTo>
                    <a:lnTo>
                      <a:pt x="77977" y="71754"/>
                    </a:lnTo>
                    <a:lnTo>
                      <a:pt x="78613" y="67945"/>
                    </a:lnTo>
                    <a:lnTo>
                      <a:pt x="73406" y="63627"/>
                    </a:lnTo>
                    <a:lnTo>
                      <a:pt x="67563" y="64389"/>
                    </a:lnTo>
                    <a:lnTo>
                      <a:pt x="50419" y="69595"/>
                    </a:lnTo>
                    <a:lnTo>
                      <a:pt x="48894" y="71754"/>
                    </a:lnTo>
                    <a:lnTo>
                      <a:pt x="48260" y="74676"/>
                    </a:lnTo>
                    <a:lnTo>
                      <a:pt x="50419" y="77724"/>
                    </a:lnTo>
                    <a:lnTo>
                      <a:pt x="52705" y="82803"/>
                    </a:lnTo>
                    <a:lnTo>
                      <a:pt x="51181" y="88010"/>
                    </a:lnTo>
                    <a:lnTo>
                      <a:pt x="53339" y="93090"/>
                    </a:lnTo>
                    <a:lnTo>
                      <a:pt x="57150" y="98297"/>
                    </a:lnTo>
                    <a:lnTo>
                      <a:pt x="63119" y="108712"/>
                    </a:lnTo>
                    <a:lnTo>
                      <a:pt x="64643" y="113029"/>
                    </a:lnTo>
                    <a:lnTo>
                      <a:pt x="64643" y="118999"/>
                    </a:lnTo>
                    <a:lnTo>
                      <a:pt x="63119" y="124968"/>
                    </a:lnTo>
                    <a:lnTo>
                      <a:pt x="60070" y="131571"/>
                    </a:lnTo>
                    <a:lnTo>
                      <a:pt x="64643" y="131571"/>
                    </a:lnTo>
                    <a:lnTo>
                      <a:pt x="69088" y="134620"/>
                    </a:lnTo>
                    <a:lnTo>
                      <a:pt x="77977" y="147193"/>
                    </a:lnTo>
                    <a:lnTo>
                      <a:pt x="87502" y="146303"/>
                    </a:lnTo>
                    <a:lnTo>
                      <a:pt x="85344" y="149987"/>
                    </a:lnTo>
                    <a:lnTo>
                      <a:pt x="93471" y="162687"/>
                    </a:lnTo>
                    <a:lnTo>
                      <a:pt x="97917" y="160401"/>
                    </a:lnTo>
                    <a:lnTo>
                      <a:pt x="102362" y="167132"/>
                    </a:lnTo>
                    <a:lnTo>
                      <a:pt x="108331" y="168528"/>
                    </a:lnTo>
                    <a:lnTo>
                      <a:pt x="100964" y="169290"/>
                    </a:lnTo>
                    <a:lnTo>
                      <a:pt x="94233" y="167766"/>
                    </a:lnTo>
                    <a:lnTo>
                      <a:pt x="56388" y="133858"/>
                    </a:lnTo>
                    <a:lnTo>
                      <a:pt x="48894" y="116839"/>
                    </a:lnTo>
                    <a:lnTo>
                      <a:pt x="45974" y="97663"/>
                    </a:lnTo>
                    <a:lnTo>
                      <a:pt x="39369" y="41402"/>
                    </a:lnTo>
                    <a:lnTo>
                      <a:pt x="31876" y="26670"/>
                    </a:lnTo>
                    <a:lnTo>
                      <a:pt x="19304" y="15494"/>
                    </a:lnTo>
                    <a:lnTo>
                      <a:pt x="0" y="9652"/>
                    </a:lnTo>
                    <a:lnTo>
                      <a:pt x="1524" y="2285"/>
                    </a:lnTo>
                    <a:lnTo>
                      <a:pt x="11175" y="0"/>
                    </a:lnTo>
                    <a:lnTo>
                      <a:pt x="18542" y="2285"/>
                    </a:lnTo>
                    <a:lnTo>
                      <a:pt x="23749" y="7493"/>
                    </a:lnTo>
                    <a:lnTo>
                      <a:pt x="39369" y="30988"/>
                    </a:lnTo>
                    <a:lnTo>
                      <a:pt x="46736" y="36957"/>
                    </a:lnTo>
                    <a:close/>
                  </a:path>
                </a:pathLst>
              </a:custGeom>
              <a:solidFill>
                <a:srgbClr val="E81FFF"/>
              </a:solidFill>
              <a:ln w="0" cap="flat" cmpd="sng" algn="ctr">
                <a:solidFill>
                  <a:srgbClr val="E81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>
                <a:off x="5272088" y="3803826"/>
                <a:ext cx="57150" cy="98435"/>
              </a:xfrm>
              <a:custGeom>
                <a:avLst/>
                <a:gdLst/>
                <a:ahLst/>
                <a:cxnLst/>
                <a:rect l="0" t="0" r="0" b="0"/>
                <a:pathLst>
                  <a:path w="57151" h="99061">
                    <a:moveTo>
                      <a:pt x="56388" y="55499"/>
                    </a:moveTo>
                    <a:lnTo>
                      <a:pt x="57150" y="68071"/>
                    </a:lnTo>
                    <a:lnTo>
                      <a:pt x="53466" y="78358"/>
                    </a:lnTo>
                    <a:lnTo>
                      <a:pt x="43815" y="92456"/>
                    </a:lnTo>
                    <a:lnTo>
                      <a:pt x="42417" y="99060"/>
                    </a:lnTo>
                    <a:lnTo>
                      <a:pt x="17145" y="75438"/>
                    </a:lnTo>
                    <a:lnTo>
                      <a:pt x="7492" y="62230"/>
                    </a:lnTo>
                    <a:lnTo>
                      <a:pt x="1523" y="48006"/>
                    </a:lnTo>
                    <a:lnTo>
                      <a:pt x="0" y="28067"/>
                    </a:lnTo>
                    <a:lnTo>
                      <a:pt x="1523" y="3682"/>
                    </a:lnTo>
                    <a:lnTo>
                      <a:pt x="3809" y="0"/>
                    </a:lnTo>
                    <a:lnTo>
                      <a:pt x="11938" y="3682"/>
                    </a:lnTo>
                    <a:lnTo>
                      <a:pt x="20827" y="9651"/>
                    </a:lnTo>
                    <a:lnTo>
                      <a:pt x="35687" y="22987"/>
                    </a:lnTo>
                    <a:lnTo>
                      <a:pt x="47497" y="38481"/>
                    </a:lnTo>
                    <a:close/>
                  </a:path>
                </a:pathLst>
              </a:custGeom>
              <a:solidFill>
                <a:srgbClr val="99FF00"/>
              </a:solidFill>
              <a:ln w="0" cap="flat" cmpd="sng" algn="ctr">
                <a:solidFill>
                  <a:srgbClr val="99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>
                <a:off x="5165725" y="3810177"/>
                <a:ext cx="87312" cy="92084"/>
              </a:xfrm>
              <a:custGeom>
                <a:avLst/>
                <a:gdLst/>
                <a:ahLst/>
                <a:cxnLst/>
                <a:rect l="0" t="0" r="0" b="0"/>
                <a:pathLst>
                  <a:path w="86869" h="91568">
                    <a:moveTo>
                      <a:pt x="86868" y="91567"/>
                    </a:moveTo>
                    <a:lnTo>
                      <a:pt x="31878" y="76834"/>
                    </a:lnTo>
                    <a:lnTo>
                      <a:pt x="22987" y="71627"/>
                    </a:lnTo>
                    <a:lnTo>
                      <a:pt x="15622" y="62738"/>
                    </a:lnTo>
                    <a:lnTo>
                      <a:pt x="11177" y="51688"/>
                    </a:lnTo>
                    <a:lnTo>
                      <a:pt x="0" y="0"/>
                    </a:lnTo>
                    <a:lnTo>
                      <a:pt x="42291" y="23621"/>
                    </a:lnTo>
                    <a:lnTo>
                      <a:pt x="70485" y="42799"/>
                    </a:lnTo>
                    <a:lnTo>
                      <a:pt x="80899" y="56133"/>
                    </a:lnTo>
                    <a:lnTo>
                      <a:pt x="86106" y="71627"/>
                    </a:lnTo>
                    <a:close/>
                  </a:path>
                </a:pathLst>
              </a:custGeom>
              <a:solidFill>
                <a:srgbClr val="99FF00"/>
              </a:solidFill>
              <a:ln w="0" cap="flat" cmpd="sng" algn="ctr">
                <a:solidFill>
                  <a:srgbClr val="99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>
                <a:off x="5341938" y="3848281"/>
                <a:ext cx="49213" cy="141302"/>
              </a:xfrm>
              <a:custGeom>
                <a:avLst/>
                <a:gdLst/>
                <a:ahLst/>
                <a:cxnLst/>
                <a:rect l="0" t="0" r="0" b="0"/>
                <a:pathLst>
                  <a:path w="49024" h="141099">
                    <a:moveTo>
                      <a:pt x="49023" y="29592"/>
                    </a:moveTo>
                    <a:lnTo>
                      <a:pt x="47499" y="70993"/>
                    </a:lnTo>
                    <a:lnTo>
                      <a:pt x="46101" y="141098"/>
                    </a:lnTo>
                    <a:lnTo>
                      <a:pt x="38609" y="132969"/>
                    </a:lnTo>
                    <a:lnTo>
                      <a:pt x="29718" y="118365"/>
                    </a:lnTo>
                    <a:lnTo>
                      <a:pt x="25274" y="101981"/>
                    </a:lnTo>
                    <a:lnTo>
                      <a:pt x="24511" y="93854"/>
                    </a:lnTo>
                    <a:lnTo>
                      <a:pt x="20067" y="76962"/>
                    </a:lnTo>
                    <a:lnTo>
                      <a:pt x="37211" y="64390"/>
                    </a:lnTo>
                    <a:lnTo>
                      <a:pt x="43816" y="56135"/>
                    </a:lnTo>
                    <a:lnTo>
                      <a:pt x="47499" y="49530"/>
                    </a:lnTo>
                    <a:lnTo>
                      <a:pt x="45340" y="36323"/>
                    </a:lnTo>
                    <a:lnTo>
                      <a:pt x="41656" y="31116"/>
                    </a:lnTo>
                    <a:lnTo>
                      <a:pt x="36449" y="29592"/>
                    </a:lnTo>
                    <a:lnTo>
                      <a:pt x="12700" y="444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FF9C"/>
              </a:solidFill>
              <a:ln w="0" cap="flat" cmpd="sng" algn="ctr">
                <a:solidFill>
                  <a:srgbClr val="5CFF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>
                <a:off x="5402263" y="3887973"/>
                <a:ext cx="20638" cy="230210"/>
              </a:xfrm>
              <a:custGeom>
                <a:avLst/>
                <a:gdLst/>
                <a:ahLst/>
                <a:cxnLst/>
                <a:rect l="0" t="0" r="0" b="0"/>
                <a:pathLst>
                  <a:path w="20702" h="230634">
                    <a:moveTo>
                      <a:pt x="20701" y="9525"/>
                    </a:moveTo>
                    <a:lnTo>
                      <a:pt x="16257" y="59817"/>
                    </a:lnTo>
                    <a:lnTo>
                      <a:pt x="14098" y="114554"/>
                    </a:lnTo>
                    <a:lnTo>
                      <a:pt x="12574" y="170561"/>
                    </a:lnTo>
                    <a:lnTo>
                      <a:pt x="15494" y="224663"/>
                    </a:lnTo>
                    <a:lnTo>
                      <a:pt x="6605" y="230633"/>
                    </a:lnTo>
                    <a:lnTo>
                      <a:pt x="5843" y="209042"/>
                    </a:lnTo>
                    <a:lnTo>
                      <a:pt x="1525" y="144780"/>
                    </a:lnTo>
                    <a:lnTo>
                      <a:pt x="0" y="82042"/>
                    </a:lnTo>
                    <a:lnTo>
                      <a:pt x="2921" y="64262"/>
                    </a:lnTo>
                    <a:lnTo>
                      <a:pt x="4445" y="0"/>
                    </a:lnTo>
                    <a:close/>
                  </a:path>
                </a:pathLst>
              </a:custGeom>
              <a:solidFill>
                <a:srgbClr val="99FF00"/>
              </a:solidFill>
              <a:ln w="0" cap="flat" cmpd="sng" algn="ctr">
                <a:solidFill>
                  <a:srgbClr val="99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>
                <a:off x="5332413" y="3889560"/>
                <a:ext cx="20638" cy="65095"/>
              </a:xfrm>
              <a:custGeom>
                <a:avLst/>
                <a:gdLst/>
                <a:ahLst/>
                <a:cxnLst/>
                <a:rect l="0" t="0" r="0" b="0"/>
                <a:pathLst>
                  <a:path w="21464" h="65787">
                    <a:moveTo>
                      <a:pt x="10287" y="27432"/>
                    </a:moveTo>
                    <a:lnTo>
                      <a:pt x="19305" y="45212"/>
                    </a:lnTo>
                    <a:lnTo>
                      <a:pt x="21463" y="65786"/>
                    </a:lnTo>
                    <a:lnTo>
                      <a:pt x="6605" y="40767"/>
                    </a:lnTo>
                    <a:lnTo>
                      <a:pt x="636" y="23749"/>
                    </a:lnTo>
                    <a:lnTo>
                      <a:pt x="0" y="14858"/>
                    </a:lnTo>
                    <a:lnTo>
                      <a:pt x="636" y="6603"/>
                    </a:lnTo>
                    <a:lnTo>
                      <a:pt x="4446" y="0"/>
                    </a:lnTo>
                    <a:lnTo>
                      <a:pt x="8891" y="4444"/>
                    </a:lnTo>
                    <a:lnTo>
                      <a:pt x="8129" y="19176"/>
                    </a:lnTo>
                    <a:close/>
                  </a:path>
                </a:pathLst>
              </a:custGeom>
              <a:solidFill>
                <a:srgbClr val="99FF00"/>
              </a:solidFill>
              <a:ln w="0" cap="flat" cmpd="sng" algn="ctr">
                <a:solidFill>
                  <a:srgbClr val="99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>
                <a:off x="5048250" y="3930839"/>
                <a:ext cx="74612" cy="65095"/>
              </a:xfrm>
              <a:custGeom>
                <a:avLst/>
                <a:gdLst/>
                <a:ahLst/>
                <a:cxnLst/>
                <a:rect l="0" t="0" r="0" b="0"/>
                <a:pathLst>
                  <a:path w="75694" h="64263">
                    <a:moveTo>
                      <a:pt x="75693" y="11050"/>
                    </a:moveTo>
                    <a:lnTo>
                      <a:pt x="72010" y="13336"/>
                    </a:lnTo>
                    <a:lnTo>
                      <a:pt x="40768" y="19305"/>
                    </a:lnTo>
                    <a:lnTo>
                      <a:pt x="36323" y="23750"/>
                    </a:lnTo>
                    <a:lnTo>
                      <a:pt x="36323" y="30354"/>
                    </a:lnTo>
                    <a:lnTo>
                      <a:pt x="43054" y="40641"/>
                    </a:lnTo>
                    <a:lnTo>
                      <a:pt x="36323" y="39117"/>
                    </a:lnTo>
                    <a:lnTo>
                      <a:pt x="29718" y="36323"/>
                    </a:lnTo>
                    <a:lnTo>
                      <a:pt x="23114" y="34799"/>
                    </a:lnTo>
                    <a:lnTo>
                      <a:pt x="17145" y="36957"/>
                    </a:lnTo>
                    <a:lnTo>
                      <a:pt x="13336" y="42926"/>
                    </a:lnTo>
                    <a:lnTo>
                      <a:pt x="11176" y="50293"/>
                    </a:lnTo>
                    <a:lnTo>
                      <a:pt x="10414" y="57658"/>
                    </a:lnTo>
                    <a:lnTo>
                      <a:pt x="11938" y="64262"/>
                    </a:lnTo>
                    <a:lnTo>
                      <a:pt x="5207" y="60706"/>
                    </a:lnTo>
                    <a:lnTo>
                      <a:pt x="1524" y="53975"/>
                    </a:lnTo>
                    <a:lnTo>
                      <a:pt x="0" y="49531"/>
                    </a:lnTo>
                    <a:lnTo>
                      <a:pt x="0" y="45086"/>
                    </a:lnTo>
                    <a:lnTo>
                      <a:pt x="762" y="40641"/>
                    </a:lnTo>
                    <a:lnTo>
                      <a:pt x="2922" y="36957"/>
                    </a:lnTo>
                    <a:lnTo>
                      <a:pt x="8256" y="31877"/>
                    </a:lnTo>
                    <a:lnTo>
                      <a:pt x="31243" y="24385"/>
                    </a:lnTo>
                    <a:lnTo>
                      <a:pt x="42292" y="15494"/>
                    </a:lnTo>
                    <a:lnTo>
                      <a:pt x="44578" y="8891"/>
                    </a:lnTo>
                    <a:lnTo>
                      <a:pt x="44578" y="762"/>
                    </a:lnTo>
                    <a:lnTo>
                      <a:pt x="49023" y="0"/>
                    </a:lnTo>
                    <a:lnTo>
                      <a:pt x="53468" y="0"/>
                    </a:lnTo>
                    <a:lnTo>
                      <a:pt x="57150" y="762"/>
                    </a:lnTo>
                    <a:close/>
                  </a:path>
                </a:pathLst>
              </a:custGeom>
              <a:solidFill>
                <a:srgbClr val="CCFF66"/>
              </a:solidFill>
              <a:ln w="0" cap="flat" cmpd="sng" algn="ctr">
                <a:solidFill>
                  <a:srgbClr val="CCFF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>
                <a:off x="5157787" y="3937190"/>
                <a:ext cx="111125" cy="57156"/>
              </a:xfrm>
              <a:custGeom>
                <a:avLst/>
                <a:gdLst/>
                <a:ahLst/>
                <a:cxnLst/>
                <a:rect l="0" t="0" r="0" b="0"/>
                <a:pathLst>
                  <a:path w="110490" h="56262">
                    <a:moveTo>
                      <a:pt x="110489" y="10413"/>
                    </a:moveTo>
                    <a:lnTo>
                      <a:pt x="103124" y="14858"/>
                    </a:lnTo>
                    <a:lnTo>
                      <a:pt x="97917" y="22987"/>
                    </a:lnTo>
                    <a:lnTo>
                      <a:pt x="88264" y="42163"/>
                    </a:lnTo>
                    <a:lnTo>
                      <a:pt x="81661" y="49657"/>
                    </a:lnTo>
                    <a:lnTo>
                      <a:pt x="74168" y="55499"/>
                    </a:lnTo>
                    <a:lnTo>
                      <a:pt x="63754" y="56261"/>
                    </a:lnTo>
                    <a:lnTo>
                      <a:pt x="0" y="42926"/>
                    </a:lnTo>
                    <a:lnTo>
                      <a:pt x="41529" y="6731"/>
                    </a:lnTo>
                    <a:lnTo>
                      <a:pt x="51943" y="2286"/>
                    </a:lnTo>
                    <a:lnTo>
                      <a:pt x="62992" y="0"/>
                    </a:lnTo>
                    <a:lnTo>
                      <a:pt x="75564" y="762"/>
                    </a:lnTo>
                    <a:close/>
                  </a:path>
                </a:pathLst>
              </a:custGeom>
              <a:solidFill>
                <a:srgbClr val="99FF00"/>
              </a:solidFill>
              <a:ln w="0" cap="flat" cmpd="sng" algn="ctr">
                <a:solidFill>
                  <a:srgbClr val="99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>
                <a:off x="5264151" y="3959417"/>
                <a:ext cx="103187" cy="274666"/>
              </a:xfrm>
              <a:custGeom>
                <a:avLst/>
                <a:gdLst/>
                <a:ahLst/>
                <a:cxnLst/>
                <a:rect l="0" t="0" r="0" b="0"/>
                <a:pathLst>
                  <a:path w="103126" h="274194">
                    <a:moveTo>
                      <a:pt x="60833" y="0"/>
                    </a:moveTo>
                    <a:lnTo>
                      <a:pt x="66802" y="29590"/>
                    </a:lnTo>
                    <a:lnTo>
                      <a:pt x="90551" y="121284"/>
                    </a:lnTo>
                    <a:lnTo>
                      <a:pt x="100838" y="181737"/>
                    </a:lnTo>
                    <a:lnTo>
                      <a:pt x="103125" y="242443"/>
                    </a:lnTo>
                    <a:lnTo>
                      <a:pt x="72644" y="260984"/>
                    </a:lnTo>
                    <a:lnTo>
                      <a:pt x="40768" y="274193"/>
                    </a:lnTo>
                    <a:lnTo>
                      <a:pt x="40768" y="263144"/>
                    </a:lnTo>
                    <a:lnTo>
                      <a:pt x="41530" y="262255"/>
                    </a:lnTo>
                    <a:lnTo>
                      <a:pt x="43816" y="263779"/>
                    </a:lnTo>
                    <a:lnTo>
                      <a:pt x="44450" y="264540"/>
                    </a:lnTo>
                    <a:lnTo>
                      <a:pt x="46737" y="263144"/>
                    </a:lnTo>
                    <a:lnTo>
                      <a:pt x="50546" y="259461"/>
                    </a:lnTo>
                    <a:lnTo>
                      <a:pt x="20829" y="203200"/>
                    </a:lnTo>
                    <a:lnTo>
                      <a:pt x="5207" y="164845"/>
                    </a:lnTo>
                    <a:lnTo>
                      <a:pt x="0" y="124840"/>
                    </a:lnTo>
                    <a:lnTo>
                      <a:pt x="8129" y="90169"/>
                    </a:lnTo>
                    <a:lnTo>
                      <a:pt x="39244" y="28829"/>
                    </a:lnTo>
                    <a:lnTo>
                      <a:pt x="46737" y="3809"/>
                    </a:lnTo>
                    <a:close/>
                  </a:path>
                </a:pathLst>
              </a:custGeom>
              <a:solidFill>
                <a:srgbClr val="5CFF9C"/>
              </a:solidFill>
              <a:ln w="0" cap="flat" cmpd="sng" algn="ctr">
                <a:solidFill>
                  <a:srgbClr val="5CFF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>
                <a:off x="5343526" y="3964180"/>
                <a:ext cx="46037" cy="236561"/>
              </a:xfrm>
              <a:custGeom>
                <a:avLst/>
                <a:gdLst/>
                <a:ahLst/>
                <a:cxnLst/>
                <a:rect l="0" t="0" r="0" b="0"/>
                <a:pathLst>
                  <a:path w="46102" h="235713">
                    <a:moveTo>
                      <a:pt x="12574" y="12573"/>
                    </a:moveTo>
                    <a:lnTo>
                      <a:pt x="34799" y="122681"/>
                    </a:lnTo>
                    <a:lnTo>
                      <a:pt x="42292" y="178816"/>
                    </a:lnTo>
                    <a:lnTo>
                      <a:pt x="46101" y="235712"/>
                    </a:lnTo>
                    <a:lnTo>
                      <a:pt x="40768" y="235712"/>
                    </a:lnTo>
                    <a:lnTo>
                      <a:pt x="34799" y="172085"/>
                    </a:lnTo>
                    <a:lnTo>
                      <a:pt x="23750" y="113792"/>
                    </a:lnTo>
                    <a:lnTo>
                      <a:pt x="10414" y="568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FF00"/>
              </a:solidFill>
              <a:ln w="0" cap="flat" cmpd="sng" algn="ctr">
                <a:solidFill>
                  <a:srgbClr val="99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>
                <a:off x="5099050" y="3965768"/>
                <a:ext cx="144462" cy="233387"/>
              </a:xfrm>
              <a:custGeom>
                <a:avLst/>
                <a:gdLst/>
                <a:ahLst/>
                <a:cxnLst/>
                <a:rect l="0" t="0" r="0" b="0"/>
                <a:pathLst>
                  <a:path w="143257" h="232791">
                    <a:moveTo>
                      <a:pt x="86869" y="111633"/>
                    </a:moveTo>
                    <a:lnTo>
                      <a:pt x="95758" y="124205"/>
                    </a:lnTo>
                    <a:lnTo>
                      <a:pt x="118745" y="168528"/>
                    </a:lnTo>
                    <a:lnTo>
                      <a:pt x="143256" y="232790"/>
                    </a:lnTo>
                    <a:lnTo>
                      <a:pt x="115698" y="175133"/>
                    </a:lnTo>
                    <a:lnTo>
                      <a:pt x="86869" y="119126"/>
                    </a:lnTo>
                    <a:lnTo>
                      <a:pt x="51181" y="66547"/>
                    </a:lnTo>
                    <a:lnTo>
                      <a:pt x="5969" y="20701"/>
                    </a:lnTo>
                    <a:lnTo>
                      <a:pt x="0" y="0"/>
                    </a:lnTo>
                    <a:lnTo>
                      <a:pt x="12574" y="11176"/>
                    </a:lnTo>
                    <a:lnTo>
                      <a:pt x="47499" y="52578"/>
                    </a:lnTo>
                    <a:close/>
                  </a:path>
                </a:pathLst>
              </a:custGeom>
              <a:solidFill>
                <a:srgbClr val="99FF00"/>
              </a:solidFill>
              <a:ln w="0" cap="flat" cmpd="sng" algn="ctr">
                <a:solidFill>
                  <a:srgbClr val="99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>
                <a:off x="5008562" y="3983232"/>
                <a:ext cx="65088" cy="61918"/>
              </a:xfrm>
              <a:custGeom>
                <a:avLst/>
                <a:gdLst/>
                <a:ahLst/>
                <a:cxnLst/>
                <a:rect l="0" t="0" r="0" b="0"/>
                <a:pathLst>
                  <a:path w="65278" h="61977">
                    <a:moveTo>
                      <a:pt x="65277" y="61976"/>
                    </a:moveTo>
                    <a:lnTo>
                      <a:pt x="31242" y="45720"/>
                    </a:lnTo>
                    <a:lnTo>
                      <a:pt x="10413" y="32512"/>
                    </a:lnTo>
                    <a:lnTo>
                      <a:pt x="3810" y="24257"/>
                    </a:lnTo>
                    <a:lnTo>
                      <a:pt x="0" y="13208"/>
                    </a:lnTo>
                    <a:lnTo>
                      <a:pt x="762" y="0"/>
                    </a:lnTo>
                    <a:lnTo>
                      <a:pt x="40894" y="23621"/>
                    </a:lnTo>
                    <a:lnTo>
                      <a:pt x="57276" y="39115"/>
                    </a:lnTo>
                    <a:lnTo>
                      <a:pt x="62356" y="49402"/>
                    </a:lnTo>
                    <a:close/>
                  </a:path>
                </a:pathLst>
              </a:custGeom>
              <a:solidFill>
                <a:srgbClr val="CCFF66"/>
              </a:solidFill>
              <a:ln w="0" cap="flat" cmpd="sng" algn="ctr">
                <a:solidFill>
                  <a:srgbClr val="CCFF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>
                <a:off x="5373688" y="3994345"/>
                <a:ext cx="20638" cy="111136"/>
              </a:xfrm>
              <a:custGeom>
                <a:avLst/>
                <a:gdLst/>
                <a:ahLst/>
                <a:cxnLst/>
                <a:rect l="0" t="0" r="0" b="0"/>
                <a:pathLst>
                  <a:path w="21463" h="110872">
                    <a:moveTo>
                      <a:pt x="16382" y="30988"/>
                    </a:moveTo>
                    <a:lnTo>
                      <a:pt x="18542" y="99821"/>
                    </a:lnTo>
                    <a:lnTo>
                      <a:pt x="21462" y="110871"/>
                    </a:lnTo>
                    <a:lnTo>
                      <a:pt x="11049" y="57531"/>
                    </a:lnTo>
                    <a:lnTo>
                      <a:pt x="0" y="0"/>
                    </a:lnTo>
                    <a:lnTo>
                      <a:pt x="2920" y="2921"/>
                    </a:lnTo>
                    <a:lnTo>
                      <a:pt x="8127" y="15494"/>
                    </a:lnTo>
                    <a:lnTo>
                      <a:pt x="8127" y="19177"/>
                    </a:lnTo>
                    <a:lnTo>
                      <a:pt x="9651" y="23621"/>
                    </a:lnTo>
                    <a:lnTo>
                      <a:pt x="11811" y="27304"/>
                    </a:lnTo>
                    <a:close/>
                  </a:path>
                </a:pathLst>
              </a:custGeom>
              <a:solidFill>
                <a:srgbClr val="5CFF9C"/>
              </a:solidFill>
              <a:ln w="0" cap="flat" cmpd="sng" algn="ctr">
                <a:solidFill>
                  <a:srgbClr val="5CFF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>
                <a:off x="4822825" y="4005460"/>
                <a:ext cx="127000" cy="47630"/>
              </a:xfrm>
              <a:custGeom>
                <a:avLst/>
                <a:gdLst/>
                <a:ahLst/>
                <a:cxnLst/>
                <a:rect l="0" t="0" r="0" b="0"/>
                <a:pathLst>
                  <a:path w="126873" h="48007">
                    <a:moveTo>
                      <a:pt x="126872" y="27305"/>
                    </a:moveTo>
                    <a:lnTo>
                      <a:pt x="102362" y="40641"/>
                    </a:lnTo>
                    <a:lnTo>
                      <a:pt x="75692" y="47372"/>
                    </a:lnTo>
                    <a:lnTo>
                      <a:pt x="45974" y="48006"/>
                    </a:lnTo>
                    <a:lnTo>
                      <a:pt x="10413" y="43688"/>
                    </a:lnTo>
                    <a:lnTo>
                      <a:pt x="0" y="30354"/>
                    </a:lnTo>
                    <a:lnTo>
                      <a:pt x="57912" y="3684"/>
                    </a:lnTo>
                    <a:lnTo>
                      <a:pt x="83820" y="0"/>
                    </a:lnTo>
                    <a:lnTo>
                      <a:pt x="98678" y="2922"/>
                    </a:lnTo>
                    <a:lnTo>
                      <a:pt x="117220" y="14860"/>
                    </a:lnTo>
                    <a:lnTo>
                      <a:pt x="123951" y="22098"/>
                    </a:lnTo>
                    <a:close/>
                  </a:path>
                </a:pathLst>
              </a:custGeom>
              <a:solidFill>
                <a:srgbClr val="CCFF66"/>
              </a:solidFill>
              <a:ln w="0" cap="flat" cmpd="sng" algn="ctr">
                <a:solidFill>
                  <a:srgbClr val="CCFF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>
                <a:off x="4959350" y="4062615"/>
                <a:ext cx="119062" cy="58743"/>
              </a:xfrm>
              <a:custGeom>
                <a:avLst/>
                <a:gdLst/>
                <a:ahLst/>
                <a:cxnLst/>
                <a:rect l="0" t="0" r="0" b="0"/>
                <a:pathLst>
                  <a:path w="119508" h="57532">
                    <a:moveTo>
                      <a:pt x="119507" y="13970"/>
                    </a:moveTo>
                    <a:lnTo>
                      <a:pt x="73532" y="54737"/>
                    </a:lnTo>
                    <a:lnTo>
                      <a:pt x="63881" y="51689"/>
                    </a:lnTo>
                    <a:lnTo>
                      <a:pt x="45974" y="52451"/>
                    </a:lnTo>
                    <a:lnTo>
                      <a:pt x="37083" y="55371"/>
                    </a:lnTo>
                    <a:lnTo>
                      <a:pt x="18542" y="57531"/>
                    </a:lnTo>
                    <a:lnTo>
                      <a:pt x="8889" y="55371"/>
                    </a:lnTo>
                    <a:lnTo>
                      <a:pt x="0" y="50927"/>
                    </a:lnTo>
                    <a:lnTo>
                      <a:pt x="43052" y="8763"/>
                    </a:lnTo>
                    <a:lnTo>
                      <a:pt x="54229" y="3556"/>
                    </a:lnTo>
                    <a:lnTo>
                      <a:pt x="65277" y="634"/>
                    </a:lnTo>
                    <a:lnTo>
                      <a:pt x="78613" y="1396"/>
                    </a:lnTo>
                    <a:lnTo>
                      <a:pt x="83819" y="0"/>
                    </a:lnTo>
                    <a:lnTo>
                      <a:pt x="94995" y="634"/>
                    </a:lnTo>
                    <a:lnTo>
                      <a:pt x="105409" y="4445"/>
                    </a:lnTo>
                    <a:close/>
                  </a:path>
                </a:pathLst>
              </a:custGeom>
              <a:solidFill>
                <a:srgbClr val="CCFF66"/>
              </a:solidFill>
              <a:ln w="0" cap="flat" cmpd="sng" algn="ctr">
                <a:solidFill>
                  <a:srgbClr val="CCFF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>
                <a:off x="5434013" y="4111832"/>
                <a:ext cx="238125" cy="65095"/>
              </a:xfrm>
              <a:custGeom>
                <a:avLst/>
                <a:gdLst/>
                <a:ahLst/>
                <a:cxnLst/>
                <a:rect l="0" t="0" r="0" b="0"/>
                <a:pathLst>
                  <a:path w="238126" h="65024">
                    <a:moveTo>
                      <a:pt x="238125" y="2921"/>
                    </a:moveTo>
                    <a:lnTo>
                      <a:pt x="180213" y="11048"/>
                    </a:lnTo>
                    <a:lnTo>
                      <a:pt x="121667" y="28066"/>
                    </a:lnTo>
                    <a:lnTo>
                      <a:pt x="62993" y="47244"/>
                    </a:lnTo>
                    <a:lnTo>
                      <a:pt x="5207" y="65023"/>
                    </a:lnTo>
                    <a:lnTo>
                      <a:pt x="762" y="54609"/>
                    </a:lnTo>
                    <a:lnTo>
                      <a:pt x="0" y="46482"/>
                    </a:lnTo>
                    <a:lnTo>
                      <a:pt x="762" y="39242"/>
                    </a:lnTo>
                    <a:lnTo>
                      <a:pt x="8891" y="27304"/>
                    </a:lnTo>
                    <a:lnTo>
                      <a:pt x="23749" y="18415"/>
                    </a:lnTo>
                    <a:lnTo>
                      <a:pt x="32640" y="15494"/>
                    </a:lnTo>
                    <a:lnTo>
                      <a:pt x="36323" y="13334"/>
                    </a:lnTo>
                    <a:lnTo>
                      <a:pt x="40005" y="13970"/>
                    </a:lnTo>
                    <a:lnTo>
                      <a:pt x="42926" y="15494"/>
                    </a:lnTo>
                    <a:lnTo>
                      <a:pt x="45974" y="17652"/>
                    </a:lnTo>
                    <a:lnTo>
                      <a:pt x="50419" y="22097"/>
                    </a:lnTo>
                    <a:lnTo>
                      <a:pt x="54865" y="24384"/>
                    </a:lnTo>
                    <a:lnTo>
                      <a:pt x="51943" y="25146"/>
                    </a:lnTo>
                    <a:lnTo>
                      <a:pt x="48895" y="27304"/>
                    </a:lnTo>
                    <a:lnTo>
                      <a:pt x="46736" y="29464"/>
                    </a:lnTo>
                    <a:lnTo>
                      <a:pt x="45212" y="31750"/>
                    </a:lnTo>
                    <a:lnTo>
                      <a:pt x="48895" y="37719"/>
                    </a:lnTo>
                    <a:lnTo>
                      <a:pt x="71882" y="33273"/>
                    </a:lnTo>
                    <a:lnTo>
                      <a:pt x="118745" y="19939"/>
                    </a:lnTo>
                    <a:lnTo>
                      <a:pt x="165481" y="6731"/>
                    </a:lnTo>
                    <a:lnTo>
                      <a:pt x="212980" y="0"/>
                    </a:lnTo>
                    <a:close/>
                  </a:path>
                </a:pathLst>
              </a:custGeom>
              <a:solidFill>
                <a:srgbClr val="5CFF9C"/>
              </a:solidFill>
              <a:ln w="0" cap="flat" cmpd="sng" algn="ctr">
                <a:solidFill>
                  <a:srgbClr val="5CFF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>
                <a:off x="5408613" y="4126122"/>
                <a:ext cx="14288" cy="65094"/>
              </a:xfrm>
              <a:custGeom>
                <a:avLst/>
                <a:gdLst/>
                <a:ahLst/>
                <a:cxnLst/>
                <a:rect l="0" t="0" r="0" b="0"/>
                <a:pathLst>
                  <a:path w="14097" h="65787">
                    <a:moveTo>
                      <a:pt x="14096" y="41401"/>
                    </a:moveTo>
                    <a:lnTo>
                      <a:pt x="11938" y="47370"/>
                    </a:lnTo>
                    <a:lnTo>
                      <a:pt x="14096" y="55499"/>
                    </a:lnTo>
                    <a:lnTo>
                      <a:pt x="14096" y="61340"/>
                    </a:lnTo>
                    <a:lnTo>
                      <a:pt x="11938" y="63626"/>
                    </a:lnTo>
                    <a:lnTo>
                      <a:pt x="7493" y="65786"/>
                    </a:lnTo>
                    <a:lnTo>
                      <a:pt x="9652" y="48006"/>
                    </a:lnTo>
                    <a:lnTo>
                      <a:pt x="0" y="8127"/>
                    </a:lnTo>
                    <a:lnTo>
                      <a:pt x="0" y="0"/>
                    </a:lnTo>
                    <a:lnTo>
                      <a:pt x="6731" y="889"/>
                    </a:lnTo>
                    <a:lnTo>
                      <a:pt x="11176" y="3682"/>
                    </a:lnTo>
                    <a:lnTo>
                      <a:pt x="12700" y="8127"/>
                    </a:lnTo>
                    <a:lnTo>
                      <a:pt x="13334" y="14858"/>
                    </a:lnTo>
                    <a:lnTo>
                      <a:pt x="11938" y="21463"/>
                    </a:lnTo>
                    <a:lnTo>
                      <a:pt x="11938" y="34797"/>
                    </a:lnTo>
                    <a:close/>
                  </a:path>
                </a:pathLst>
              </a:custGeom>
              <a:solidFill>
                <a:srgbClr val="99FF00"/>
              </a:solidFill>
              <a:ln w="0" cap="flat" cmpd="sng" algn="ctr">
                <a:solidFill>
                  <a:srgbClr val="99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>
                <a:off x="4725987" y="4167401"/>
                <a:ext cx="392113" cy="58743"/>
              </a:xfrm>
              <a:custGeom>
                <a:avLst/>
                <a:gdLst/>
                <a:ahLst/>
                <a:cxnLst/>
                <a:rect l="0" t="0" r="0" b="0"/>
                <a:pathLst>
                  <a:path w="392431" h="59183">
                    <a:moveTo>
                      <a:pt x="362712" y="7494"/>
                    </a:moveTo>
                    <a:lnTo>
                      <a:pt x="362076" y="11938"/>
                    </a:lnTo>
                    <a:lnTo>
                      <a:pt x="364236" y="14860"/>
                    </a:lnTo>
                    <a:lnTo>
                      <a:pt x="367283" y="15494"/>
                    </a:lnTo>
                    <a:lnTo>
                      <a:pt x="371729" y="15494"/>
                    </a:lnTo>
                    <a:lnTo>
                      <a:pt x="375412" y="14098"/>
                    </a:lnTo>
                    <a:lnTo>
                      <a:pt x="379856" y="13208"/>
                    </a:lnTo>
                    <a:lnTo>
                      <a:pt x="383539" y="13208"/>
                    </a:lnTo>
                    <a:lnTo>
                      <a:pt x="387223" y="14860"/>
                    </a:lnTo>
                    <a:lnTo>
                      <a:pt x="392430" y="42164"/>
                    </a:lnTo>
                    <a:lnTo>
                      <a:pt x="353822" y="40006"/>
                    </a:lnTo>
                    <a:lnTo>
                      <a:pt x="315975" y="42164"/>
                    </a:lnTo>
                    <a:lnTo>
                      <a:pt x="278892" y="46610"/>
                    </a:lnTo>
                    <a:lnTo>
                      <a:pt x="242569" y="52451"/>
                    </a:lnTo>
                    <a:lnTo>
                      <a:pt x="205486" y="56135"/>
                    </a:lnTo>
                    <a:lnTo>
                      <a:pt x="168401" y="59182"/>
                    </a:lnTo>
                    <a:lnTo>
                      <a:pt x="130556" y="58420"/>
                    </a:lnTo>
                    <a:lnTo>
                      <a:pt x="93472" y="53340"/>
                    </a:lnTo>
                    <a:lnTo>
                      <a:pt x="55625" y="45086"/>
                    </a:lnTo>
                    <a:lnTo>
                      <a:pt x="0" y="24385"/>
                    </a:lnTo>
                    <a:lnTo>
                      <a:pt x="13335" y="17781"/>
                    </a:lnTo>
                    <a:lnTo>
                      <a:pt x="20066" y="16383"/>
                    </a:lnTo>
                    <a:lnTo>
                      <a:pt x="25907" y="14098"/>
                    </a:lnTo>
                    <a:lnTo>
                      <a:pt x="37083" y="15494"/>
                    </a:lnTo>
                    <a:lnTo>
                      <a:pt x="42291" y="18543"/>
                    </a:lnTo>
                    <a:lnTo>
                      <a:pt x="113537" y="7494"/>
                    </a:lnTo>
                    <a:lnTo>
                      <a:pt x="115697" y="3683"/>
                    </a:lnTo>
                    <a:lnTo>
                      <a:pt x="127635" y="5969"/>
                    </a:lnTo>
                    <a:lnTo>
                      <a:pt x="198755" y="5969"/>
                    </a:lnTo>
                    <a:lnTo>
                      <a:pt x="222631" y="10414"/>
                    </a:lnTo>
                    <a:lnTo>
                      <a:pt x="234442" y="14860"/>
                    </a:lnTo>
                    <a:lnTo>
                      <a:pt x="292988" y="8890"/>
                    </a:lnTo>
                    <a:lnTo>
                      <a:pt x="350138" y="0"/>
                    </a:lnTo>
                    <a:close/>
                  </a:path>
                </a:pathLst>
              </a:custGeom>
              <a:solidFill>
                <a:srgbClr val="5CFF9C"/>
              </a:solidFill>
              <a:ln w="0" cap="flat" cmpd="sng" algn="ctr">
                <a:solidFill>
                  <a:srgbClr val="5CFF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7" name="Полилиния 116"/>
              <p:cNvSpPr/>
              <p:nvPr/>
            </p:nvSpPr>
            <p:spPr>
              <a:xfrm>
                <a:off x="4462462" y="2908385"/>
                <a:ext cx="206375" cy="376276"/>
              </a:xfrm>
              <a:custGeom>
                <a:avLst/>
                <a:gdLst/>
                <a:ahLst/>
                <a:cxnLst/>
                <a:rect l="0" t="0" r="0" b="0"/>
                <a:pathLst>
                  <a:path w="207012" h="376174">
                    <a:moveTo>
                      <a:pt x="0" y="337693"/>
                    </a:moveTo>
                    <a:lnTo>
                      <a:pt x="155829" y="62103"/>
                    </a:lnTo>
                    <a:lnTo>
                      <a:pt x="207011" y="0"/>
                    </a:lnTo>
                    <a:lnTo>
                      <a:pt x="201804" y="9652"/>
                    </a:lnTo>
                    <a:lnTo>
                      <a:pt x="173610" y="73152"/>
                    </a:lnTo>
                    <a:lnTo>
                      <a:pt x="155067" y="118237"/>
                    </a:lnTo>
                    <a:lnTo>
                      <a:pt x="135002" y="163322"/>
                    </a:lnTo>
                    <a:lnTo>
                      <a:pt x="117984" y="206247"/>
                    </a:lnTo>
                    <a:lnTo>
                      <a:pt x="98679" y="259334"/>
                    </a:lnTo>
                    <a:lnTo>
                      <a:pt x="97917" y="271906"/>
                    </a:lnTo>
                    <a:lnTo>
                      <a:pt x="100966" y="289687"/>
                    </a:lnTo>
                    <a:lnTo>
                      <a:pt x="117222" y="346582"/>
                    </a:lnTo>
                    <a:lnTo>
                      <a:pt x="128398" y="376173"/>
                    </a:lnTo>
                    <a:close/>
                  </a:path>
                </a:pathLst>
              </a:custGeom>
              <a:solidFill>
                <a:srgbClr val="FFFF99"/>
              </a:solidFill>
              <a:ln w="0" cap="flat" cmpd="sng" algn="ctr">
                <a:solidFill>
                  <a:srgbClr val="FFFF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8" name="Полилиния 117"/>
              <p:cNvSpPr/>
              <p:nvPr/>
            </p:nvSpPr>
            <p:spPr>
              <a:xfrm>
                <a:off x="4935537" y="2913149"/>
                <a:ext cx="400050" cy="236561"/>
              </a:xfrm>
              <a:custGeom>
                <a:avLst/>
                <a:gdLst/>
                <a:ahLst/>
                <a:cxnLst/>
                <a:rect l="0" t="0" r="0" b="0"/>
                <a:pathLst>
                  <a:path w="399925" h="235714">
                    <a:moveTo>
                      <a:pt x="23750" y="155194"/>
                    </a:moveTo>
                    <a:lnTo>
                      <a:pt x="0" y="104141"/>
                    </a:lnTo>
                    <a:lnTo>
                      <a:pt x="66040" y="141097"/>
                    </a:lnTo>
                    <a:lnTo>
                      <a:pt x="60071" y="93091"/>
                    </a:lnTo>
                    <a:lnTo>
                      <a:pt x="122429" y="146304"/>
                    </a:lnTo>
                    <a:lnTo>
                      <a:pt x="150623" y="93091"/>
                    </a:lnTo>
                    <a:lnTo>
                      <a:pt x="234443" y="99060"/>
                    </a:lnTo>
                    <a:lnTo>
                      <a:pt x="399924" y="0"/>
                    </a:lnTo>
                    <a:lnTo>
                      <a:pt x="225552" y="131572"/>
                    </a:lnTo>
                    <a:lnTo>
                      <a:pt x="159513" y="164719"/>
                    </a:lnTo>
                    <a:lnTo>
                      <a:pt x="187071" y="235713"/>
                    </a:lnTo>
                    <a:lnTo>
                      <a:pt x="60071" y="235713"/>
                    </a:lnTo>
                    <a:close/>
                  </a:path>
                </a:pathLst>
              </a:custGeom>
              <a:solidFill>
                <a:srgbClr val="FFFF99"/>
              </a:solidFill>
              <a:ln w="0" cap="flat" cmpd="sng" algn="ctr">
                <a:solidFill>
                  <a:srgbClr val="FFFF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>
                <a:off x="5072062" y="4062615"/>
                <a:ext cx="188913" cy="187344"/>
              </a:xfrm>
              <a:custGeom>
                <a:avLst/>
                <a:gdLst/>
                <a:ahLst/>
                <a:cxnLst/>
                <a:rect l="0" t="0" r="0" b="0"/>
                <a:pathLst>
                  <a:path w="189231" h="186692">
                    <a:moveTo>
                      <a:pt x="189230" y="186691"/>
                    </a:moveTo>
                    <a:lnTo>
                      <a:pt x="165100" y="129541"/>
                    </a:lnTo>
                    <a:lnTo>
                      <a:pt x="147321" y="92711"/>
                    </a:lnTo>
                    <a:lnTo>
                      <a:pt x="87630" y="41911"/>
                    </a:lnTo>
                    <a:lnTo>
                      <a:pt x="50800" y="11430"/>
                    </a:lnTo>
                    <a:lnTo>
                      <a:pt x="29211" y="2541"/>
                    </a:lnTo>
                    <a:lnTo>
                      <a:pt x="11430" y="0"/>
                    </a:lnTo>
                    <a:lnTo>
                      <a:pt x="6350" y="0"/>
                    </a:lnTo>
                    <a:lnTo>
                      <a:pt x="1271" y="1271"/>
                    </a:lnTo>
                    <a:lnTo>
                      <a:pt x="0" y="1271"/>
                    </a:lnTo>
                  </a:path>
                </a:pathLst>
              </a:custGeom>
              <a:ln w="14097" cap="flat" cmpd="sng" algn="ctr">
                <a:solidFill>
                  <a:srgbClr val="CCFF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>
                <a:off x="5213350" y="3941953"/>
                <a:ext cx="104775" cy="166704"/>
              </a:xfrm>
              <a:custGeom>
                <a:avLst/>
                <a:gdLst/>
                <a:ahLst/>
                <a:cxnLst/>
                <a:rect l="0" t="0" r="0" b="0"/>
                <a:pathLst>
                  <a:path w="105410" h="166372">
                    <a:moveTo>
                      <a:pt x="105409" y="0"/>
                    </a:moveTo>
                    <a:lnTo>
                      <a:pt x="64770" y="48261"/>
                    </a:lnTo>
                    <a:lnTo>
                      <a:pt x="22859" y="93980"/>
                    </a:lnTo>
                    <a:lnTo>
                      <a:pt x="0" y="166371"/>
                    </a:lnTo>
                  </a:path>
                </a:pathLst>
              </a:custGeom>
              <a:ln w="14097" cap="flat" cmpd="sng" algn="ctr">
                <a:solidFill>
                  <a:srgbClr val="CCFF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>
                <a:off x="5270501" y="3914962"/>
                <a:ext cx="127000" cy="90497"/>
              </a:xfrm>
              <a:custGeom>
                <a:avLst/>
                <a:gdLst/>
                <a:ahLst/>
                <a:cxnLst/>
                <a:rect l="0" t="0" r="0" b="0"/>
                <a:pathLst>
                  <a:path w="127001" h="90171">
                    <a:moveTo>
                      <a:pt x="127000" y="90170"/>
                    </a:moveTo>
                    <a:lnTo>
                      <a:pt x="55879" y="30481"/>
                    </a:lnTo>
                    <a:lnTo>
                      <a:pt x="0" y="0"/>
                    </a:lnTo>
                  </a:path>
                </a:pathLst>
              </a:custGeom>
              <a:ln w="14097" cap="flat" cmpd="sng" algn="ctr">
                <a:solidFill>
                  <a:srgbClr val="CCFF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8192" name="Группа 139"/>
          <p:cNvGrpSpPr>
            <a:grpSpLocks/>
          </p:cNvGrpSpPr>
          <p:nvPr/>
        </p:nvGrpSpPr>
        <p:grpSpPr bwMode="auto">
          <a:xfrm>
            <a:off x="157163" y="3343275"/>
            <a:ext cx="1368425" cy="1728788"/>
            <a:chOff x="165100" y="2603500"/>
            <a:chExt cx="1368679" cy="1729486"/>
          </a:xfrm>
        </p:grpSpPr>
        <p:sp>
          <p:nvSpPr>
            <p:cNvPr id="125" name="Полилиния 124"/>
            <p:cNvSpPr/>
            <p:nvPr/>
          </p:nvSpPr>
          <p:spPr>
            <a:xfrm>
              <a:off x="165100" y="2603500"/>
              <a:ext cx="1368679" cy="1729486"/>
            </a:xfrm>
            <a:custGeom>
              <a:avLst/>
              <a:gdLst/>
              <a:ahLst/>
              <a:cxnLst/>
              <a:rect l="0" t="0" r="0" b="0"/>
              <a:pathLst>
                <a:path w="1368679" h="1729486">
                  <a:moveTo>
                    <a:pt x="684783" y="1729485"/>
                  </a:moveTo>
                  <a:lnTo>
                    <a:pt x="649732" y="1728596"/>
                  </a:lnTo>
                  <a:lnTo>
                    <a:pt x="614680" y="1725167"/>
                  </a:lnTo>
                  <a:lnTo>
                    <a:pt x="580644" y="1720850"/>
                  </a:lnTo>
                  <a:lnTo>
                    <a:pt x="547369" y="1713991"/>
                  </a:lnTo>
                  <a:lnTo>
                    <a:pt x="513969" y="1705355"/>
                  </a:lnTo>
                  <a:lnTo>
                    <a:pt x="481456" y="1694941"/>
                  </a:lnTo>
                  <a:lnTo>
                    <a:pt x="449961" y="1683765"/>
                  </a:lnTo>
                  <a:lnTo>
                    <a:pt x="418337" y="1669796"/>
                  </a:lnTo>
                  <a:lnTo>
                    <a:pt x="388493" y="1654302"/>
                  </a:lnTo>
                  <a:lnTo>
                    <a:pt x="358648" y="1637919"/>
                  </a:lnTo>
                  <a:lnTo>
                    <a:pt x="330454" y="1619758"/>
                  </a:lnTo>
                  <a:lnTo>
                    <a:pt x="302259" y="1599946"/>
                  </a:lnTo>
                  <a:lnTo>
                    <a:pt x="275844" y="1579117"/>
                  </a:lnTo>
                  <a:lnTo>
                    <a:pt x="249301" y="1555750"/>
                  </a:lnTo>
                  <a:lnTo>
                    <a:pt x="224536" y="1532509"/>
                  </a:lnTo>
                  <a:lnTo>
                    <a:pt x="200659" y="1507363"/>
                  </a:lnTo>
                  <a:lnTo>
                    <a:pt x="156209" y="1453769"/>
                  </a:lnTo>
                  <a:lnTo>
                    <a:pt x="136652" y="1425194"/>
                  </a:lnTo>
                  <a:lnTo>
                    <a:pt x="116966" y="1394967"/>
                  </a:lnTo>
                  <a:lnTo>
                    <a:pt x="99059" y="1364741"/>
                  </a:lnTo>
                  <a:lnTo>
                    <a:pt x="82804" y="1332738"/>
                  </a:lnTo>
                  <a:lnTo>
                    <a:pt x="67436" y="1299845"/>
                  </a:lnTo>
                  <a:lnTo>
                    <a:pt x="53847" y="1267078"/>
                  </a:lnTo>
                  <a:lnTo>
                    <a:pt x="41783" y="1232534"/>
                  </a:lnTo>
                  <a:lnTo>
                    <a:pt x="30734" y="1197102"/>
                  </a:lnTo>
                  <a:lnTo>
                    <a:pt x="21336" y="1161669"/>
                  </a:lnTo>
                  <a:lnTo>
                    <a:pt x="13715" y="1125346"/>
                  </a:lnTo>
                  <a:lnTo>
                    <a:pt x="7620" y="1088135"/>
                  </a:lnTo>
                  <a:lnTo>
                    <a:pt x="3429" y="1050163"/>
                  </a:lnTo>
                  <a:lnTo>
                    <a:pt x="888" y="1012190"/>
                  </a:lnTo>
                  <a:lnTo>
                    <a:pt x="0" y="973201"/>
                  </a:lnTo>
                  <a:lnTo>
                    <a:pt x="888" y="933450"/>
                  </a:lnTo>
                  <a:lnTo>
                    <a:pt x="3429" y="893698"/>
                  </a:lnTo>
                  <a:lnTo>
                    <a:pt x="7620" y="853059"/>
                  </a:lnTo>
                  <a:lnTo>
                    <a:pt x="14478" y="811529"/>
                  </a:lnTo>
                  <a:lnTo>
                    <a:pt x="22225" y="770128"/>
                  </a:lnTo>
                  <a:lnTo>
                    <a:pt x="31622" y="728598"/>
                  </a:lnTo>
                  <a:lnTo>
                    <a:pt x="42672" y="687196"/>
                  </a:lnTo>
                  <a:lnTo>
                    <a:pt x="54609" y="645667"/>
                  </a:lnTo>
                  <a:lnTo>
                    <a:pt x="68325" y="604139"/>
                  </a:lnTo>
                  <a:lnTo>
                    <a:pt x="83693" y="562736"/>
                  </a:lnTo>
                  <a:lnTo>
                    <a:pt x="100711" y="521970"/>
                  </a:lnTo>
                  <a:lnTo>
                    <a:pt x="118618" y="482345"/>
                  </a:lnTo>
                  <a:lnTo>
                    <a:pt x="138302" y="442467"/>
                  </a:lnTo>
                  <a:lnTo>
                    <a:pt x="158877" y="404495"/>
                  </a:lnTo>
                  <a:lnTo>
                    <a:pt x="180213" y="366395"/>
                  </a:lnTo>
                  <a:lnTo>
                    <a:pt x="203200" y="330200"/>
                  </a:lnTo>
                  <a:lnTo>
                    <a:pt x="227202" y="294767"/>
                  </a:lnTo>
                  <a:lnTo>
                    <a:pt x="252730" y="260985"/>
                  </a:lnTo>
                  <a:lnTo>
                    <a:pt x="278383" y="229107"/>
                  </a:lnTo>
                  <a:lnTo>
                    <a:pt x="305688" y="197866"/>
                  </a:lnTo>
                  <a:lnTo>
                    <a:pt x="333883" y="169417"/>
                  </a:lnTo>
                  <a:lnTo>
                    <a:pt x="362838" y="141732"/>
                  </a:lnTo>
                  <a:lnTo>
                    <a:pt x="392683" y="116713"/>
                  </a:lnTo>
                  <a:lnTo>
                    <a:pt x="422655" y="93345"/>
                  </a:lnTo>
                  <a:lnTo>
                    <a:pt x="454151" y="72517"/>
                  </a:lnTo>
                  <a:lnTo>
                    <a:pt x="485775" y="54482"/>
                  </a:lnTo>
                  <a:lnTo>
                    <a:pt x="518287" y="37973"/>
                  </a:lnTo>
                  <a:lnTo>
                    <a:pt x="551561" y="25019"/>
                  </a:lnTo>
                  <a:lnTo>
                    <a:pt x="585723" y="13842"/>
                  </a:lnTo>
                  <a:lnTo>
                    <a:pt x="619887" y="5969"/>
                  </a:lnTo>
                  <a:lnTo>
                    <a:pt x="654811" y="1651"/>
                  </a:lnTo>
                  <a:lnTo>
                    <a:pt x="689863" y="0"/>
                  </a:lnTo>
                  <a:lnTo>
                    <a:pt x="724788" y="1651"/>
                  </a:lnTo>
                  <a:lnTo>
                    <a:pt x="759841" y="5969"/>
                  </a:lnTo>
                  <a:lnTo>
                    <a:pt x="794003" y="13842"/>
                  </a:lnTo>
                  <a:lnTo>
                    <a:pt x="827277" y="25019"/>
                  </a:lnTo>
                  <a:lnTo>
                    <a:pt x="860678" y="37973"/>
                  </a:lnTo>
                  <a:lnTo>
                    <a:pt x="892175" y="54482"/>
                  </a:lnTo>
                  <a:lnTo>
                    <a:pt x="924686" y="72517"/>
                  </a:lnTo>
                  <a:lnTo>
                    <a:pt x="955421" y="93345"/>
                  </a:lnTo>
                  <a:lnTo>
                    <a:pt x="985266" y="116713"/>
                  </a:lnTo>
                  <a:lnTo>
                    <a:pt x="1014349" y="141732"/>
                  </a:lnTo>
                  <a:lnTo>
                    <a:pt x="1043305" y="169417"/>
                  </a:lnTo>
                  <a:lnTo>
                    <a:pt x="1070610" y="197866"/>
                  </a:lnTo>
                  <a:lnTo>
                    <a:pt x="1097152" y="229107"/>
                  </a:lnTo>
                  <a:lnTo>
                    <a:pt x="1122807" y="260985"/>
                  </a:lnTo>
                  <a:lnTo>
                    <a:pt x="1147444" y="294767"/>
                  </a:lnTo>
                  <a:lnTo>
                    <a:pt x="1193672" y="366395"/>
                  </a:lnTo>
                  <a:lnTo>
                    <a:pt x="1234566" y="442467"/>
                  </a:lnTo>
                  <a:lnTo>
                    <a:pt x="1253363" y="482345"/>
                  </a:lnTo>
                  <a:lnTo>
                    <a:pt x="1271269" y="521970"/>
                  </a:lnTo>
                  <a:lnTo>
                    <a:pt x="1287525" y="562736"/>
                  </a:lnTo>
                  <a:lnTo>
                    <a:pt x="1302003" y="604139"/>
                  </a:lnTo>
                  <a:lnTo>
                    <a:pt x="1315719" y="645667"/>
                  </a:lnTo>
                  <a:lnTo>
                    <a:pt x="1327658" y="687196"/>
                  </a:lnTo>
                  <a:lnTo>
                    <a:pt x="1338833" y="728598"/>
                  </a:lnTo>
                  <a:lnTo>
                    <a:pt x="1347342" y="770128"/>
                  </a:lnTo>
                  <a:lnTo>
                    <a:pt x="1354963" y="811529"/>
                  </a:lnTo>
                  <a:lnTo>
                    <a:pt x="1360932" y="853059"/>
                  </a:lnTo>
                  <a:lnTo>
                    <a:pt x="1365250" y="893698"/>
                  </a:lnTo>
                  <a:lnTo>
                    <a:pt x="1367789" y="933450"/>
                  </a:lnTo>
                  <a:lnTo>
                    <a:pt x="1368678" y="973201"/>
                  </a:lnTo>
                  <a:lnTo>
                    <a:pt x="1367789" y="1012190"/>
                  </a:lnTo>
                  <a:lnTo>
                    <a:pt x="1365250" y="1050163"/>
                  </a:lnTo>
                  <a:lnTo>
                    <a:pt x="1360932" y="1088135"/>
                  </a:lnTo>
                  <a:lnTo>
                    <a:pt x="1354963" y="1125346"/>
                  </a:lnTo>
                  <a:lnTo>
                    <a:pt x="1347342" y="1161669"/>
                  </a:lnTo>
                  <a:lnTo>
                    <a:pt x="1337944" y="1197102"/>
                  </a:lnTo>
                  <a:lnTo>
                    <a:pt x="1326769" y="1232534"/>
                  </a:lnTo>
                  <a:lnTo>
                    <a:pt x="1314830" y="1267078"/>
                  </a:lnTo>
                  <a:lnTo>
                    <a:pt x="1301114" y="1299845"/>
                  </a:lnTo>
                  <a:lnTo>
                    <a:pt x="1285875" y="1332738"/>
                  </a:lnTo>
                  <a:lnTo>
                    <a:pt x="1269619" y="1364741"/>
                  </a:lnTo>
                  <a:lnTo>
                    <a:pt x="1251711" y="1394967"/>
                  </a:lnTo>
                  <a:lnTo>
                    <a:pt x="1232788" y="1425194"/>
                  </a:lnTo>
                  <a:lnTo>
                    <a:pt x="1212341" y="1453769"/>
                  </a:lnTo>
                  <a:lnTo>
                    <a:pt x="1191005" y="1480565"/>
                  </a:lnTo>
                  <a:lnTo>
                    <a:pt x="1168019" y="1507363"/>
                  </a:lnTo>
                  <a:lnTo>
                    <a:pt x="1144142" y="1532509"/>
                  </a:lnTo>
                  <a:lnTo>
                    <a:pt x="1119377" y="1555750"/>
                  </a:lnTo>
                  <a:lnTo>
                    <a:pt x="1093724" y="1579117"/>
                  </a:lnTo>
                  <a:lnTo>
                    <a:pt x="1067308" y="1599946"/>
                  </a:lnTo>
                  <a:lnTo>
                    <a:pt x="1039113" y="1619758"/>
                  </a:lnTo>
                  <a:lnTo>
                    <a:pt x="1010919" y="1637919"/>
                  </a:lnTo>
                  <a:lnTo>
                    <a:pt x="980947" y="1654302"/>
                  </a:lnTo>
                  <a:lnTo>
                    <a:pt x="951102" y="1669796"/>
                  </a:lnTo>
                  <a:lnTo>
                    <a:pt x="919480" y="1683765"/>
                  </a:lnTo>
                  <a:lnTo>
                    <a:pt x="887983" y="1694941"/>
                  </a:lnTo>
                  <a:lnTo>
                    <a:pt x="855472" y="1705355"/>
                  </a:lnTo>
                  <a:lnTo>
                    <a:pt x="822197" y="1713991"/>
                  </a:lnTo>
                  <a:lnTo>
                    <a:pt x="788924" y="1720850"/>
                  </a:lnTo>
                  <a:lnTo>
                    <a:pt x="754761" y="1725167"/>
                  </a:lnTo>
                  <a:lnTo>
                    <a:pt x="719708" y="1728596"/>
                  </a:lnTo>
                  <a:close/>
                </a:path>
              </a:pathLst>
            </a:custGeom>
            <a:solidFill>
              <a:srgbClr val="7F8CFF"/>
            </a:solidFill>
            <a:ln w="0" cap="flat" cmpd="sng" algn="ctr">
              <a:solidFill>
                <a:srgbClr val="7F8C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6" name="Полилиния 125"/>
            <p:cNvSpPr/>
            <p:nvPr/>
          </p:nvSpPr>
          <p:spPr>
            <a:xfrm>
              <a:off x="357223" y="2870308"/>
              <a:ext cx="973319" cy="1278454"/>
            </a:xfrm>
            <a:custGeom>
              <a:avLst/>
              <a:gdLst/>
              <a:ahLst/>
              <a:cxnLst/>
              <a:rect l="0" t="0" r="0" b="0"/>
              <a:pathLst>
                <a:path w="973329" h="1278382">
                  <a:moveTo>
                    <a:pt x="843535" y="25908"/>
                  </a:moveTo>
                  <a:lnTo>
                    <a:pt x="848614" y="30225"/>
                  </a:lnTo>
                  <a:lnTo>
                    <a:pt x="852805" y="35433"/>
                  </a:lnTo>
                  <a:lnTo>
                    <a:pt x="856361" y="46735"/>
                  </a:lnTo>
                  <a:lnTo>
                    <a:pt x="856361" y="51943"/>
                  </a:lnTo>
                  <a:lnTo>
                    <a:pt x="852044" y="74294"/>
                  </a:lnTo>
                  <a:lnTo>
                    <a:pt x="851155" y="113156"/>
                  </a:lnTo>
                  <a:lnTo>
                    <a:pt x="863219" y="159003"/>
                  </a:lnTo>
                  <a:lnTo>
                    <a:pt x="878460" y="232537"/>
                  </a:lnTo>
                  <a:lnTo>
                    <a:pt x="884555" y="269747"/>
                  </a:lnTo>
                  <a:lnTo>
                    <a:pt x="886969" y="305943"/>
                  </a:lnTo>
                  <a:lnTo>
                    <a:pt x="892175" y="305943"/>
                  </a:lnTo>
                  <a:lnTo>
                    <a:pt x="895605" y="305181"/>
                  </a:lnTo>
                  <a:lnTo>
                    <a:pt x="898144" y="305943"/>
                  </a:lnTo>
                  <a:lnTo>
                    <a:pt x="903352" y="312038"/>
                  </a:lnTo>
                  <a:lnTo>
                    <a:pt x="931546" y="362203"/>
                  </a:lnTo>
                  <a:lnTo>
                    <a:pt x="942467" y="429641"/>
                  </a:lnTo>
                  <a:lnTo>
                    <a:pt x="951992" y="501396"/>
                  </a:lnTo>
                  <a:lnTo>
                    <a:pt x="958850" y="575563"/>
                  </a:lnTo>
                  <a:lnTo>
                    <a:pt x="963803" y="652653"/>
                  </a:lnTo>
                  <a:lnTo>
                    <a:pt x="970661" y="804672"/>
                  </a:lnTo>
                  <a:lnTo>
                    <a:pt x="973328" y="945515"/>
                  </a:lnTo>
                  <a:lnTo>
                    <a:pt x="972439" y="949833"/>
                  </a:lnTo>
                  <a:lnTo>
                    <a:pt x="959613" y="955167"/>
                  </a:lnTo>
                  <a:lnTo>
                    <a:pt x="950214" y="956817"/>
                  </a:lnTo>
                  <a:lnTo>
                    <a:pt x="937388" y="962024"/>
                  </a:lnTo>
                  <a:lnTo>
                    <a:pt x="896494" y="981074"/>
                  </a:lnTo>
                  <a:lnTo>
                    <a:pt x="859663" y="1000886"/>
                  </a:lnTo>
                  <a:lnTo>
                    <a:pt x="823850" y="1022604"/>
                  </a:lnTo>
                  <a:lnTo>
                    <a:pt x="775208" y="1052829"/>
                  </a:lnTo>
                  <a:lnTo>
                    <a:pt x="773558" y="1054480"/>
                  </a:lnTo>
                  <a:lnTo>
                    <a:pt x="772669" y="1057148"/>
                  </a:lnTo>
                  <a:lnTo>
                    <a:pt x="760730" y="1065784"/>
                  </a:lnTo>
                  <a:lnTo>
                    <a:pt x="731647" y="1100328"/>
                  </a:lnTo>
                  <a:lnTo>
                    <a:pt x="734188" y="1101090"/>
                  </a:lnTo>
                  <a:lnTo>
                    <a:pt x="732536" y="1102867"/>
                  </a:lnTo>
                  <a:lnTo>
                    <a:pt x="729997" y="1104646"/>
                  </a:lnTo>
                  <a:lnTo>
                    <a:pt x="728219" y="1107186"/>
                  </a:lnTo>
                  <a:lnTo>
                    <a:pt x="679577" y="1155573"/>
                  </a:lnTo>
                  <a:lnTo>
                    <a:pt x="677800" y="1158240"/>
                  </a:lnTo>
                  <a:lnTo>
                    <a:pt x="669291" y="1164209"/>
                  </a:lnTo>
                  <a:lnTo>
                    <a:pt x="631825" y="1197102"/>
                  </a:lnTo>
                  <a:lnTo>
                    <a:pt x="594233" y="1222121"/>
                  </a:lnTo>
                  <a:lnTo>
                    <a:pt x="560833" y="1238630"/>
                  </a:lnTo>
                  <a:lnTo>
                    <a:pt x="525908" y="1252347"/>
                  </a:lnTo>
                  <a:lnTo>
                    <a:pt x="522478" y="1255013"/>
                  </a:lnTo>
                  <a:lnTo>
                    <a:pt x="495174" y="1261998"/>
                  </a:lnTo>
                  <a:lnTo>
                    <a:pt x="452501" y="1270635"/>
                  </a:lnTo>
                  <a:lnTo>
                    <a:pt x="423419" y="1274953"/>
                  </a:lnTo>
                  <a:lnTo>
                    <a:pt x="369698" y="1278381"/>
                  </a:lnTo>
                  <a:lnTo>
                    <a:pt x="333883" y="1276604"/>
                  </a:lnTo>
                  <a:lnTo>
                    <a:pt x="297943" y="1271397"/>
                  </a:lnTo>
                  <a:lnTo>
                    <a:pt x="262001" y="1262761"/>
                  </a:lnTo>
                  <a:lnTo>
                    <a:pt x="227838" y="1251585"/>
                  </a:lnTo>
                  <a:lnTo>
                    <a:pt x="195454" y="1238630"/>
                  </a:lnTo>
                  <a:lnTo>
                    <a:pt x="155322" y="1217041"/>
                  </a:lnTo>
                  <a:lnTo>
                    <a:pt x="116079" y="1189228"/>
                  </a:lnTo>
                  <a:lnTo>
                    <a:pt x="81026" y="1157350"/>
                  </a:lnTo>
                  <a:lnTo>
                    <a:pt x="46863" y="1114171"/>
                  </a:lnTo>
                  <a:lnTo>
                    <a:pt x="40895" y="1093342"/>
                  </a:lnTo>
                  <a:lnTo>
                    <a:pt x="37465" y="1048511"/>
                  </a:lnTo>
                  <a:lnTo>
                    <a:pt x="40006" y="1012062"/>
                  </a:lnTo>
                  <a:lnTo>
                    <a:pt x="42672" y="1000886"/>
                  </a:lnTo>
                  <a:lnTo>
                    <a:pt x="54611" y="977518"/>
                  </a:lnTo>
                  <a:lnTo>
                    <a:pt x="60580" y="970661"/>
                  </a:lnTo>
                  <a:lnTo>
                    <a:pt x="49530" y="920496"/>
                  </a:lnTo>
                  <a:lnTo>
                    <a:pt x="39243" y="871347"/>
                  </a:lnTo>
                  <a:lnTo>
                    <a:pt x="34163" y="838454"/>
                  </a:lnTo>
                  <a:lnTo>
                    <a:pt x="29845" y="806449"/>
                  </a:lnTo>
                  <a:lnTo>
                    <a:pt x="25527" y="770128"/>
                  </a:lnTo>
                  <a:lnTo>
                    <a:pt x="24638" y="765810"/>
                  </a:lnTo>
                  <a:lnTo>
                    <a:pt x="24638" y="762380"/>
                  </a:lnTo>
                  <a:lnTo>
                    <a:pt x="22988" y="753744"/>
                  </a:lnTo>
                  <a:lnTo>
                    <a:pt x="11811" y="737361"/>
                  </a:lnTo>
                  <a:lnTo>
                    <a:pt x="10161" y="733043"/>
                  </a:lnTo>
                  <a:lnTo>
                    <a:pt x="7620" y="728725"/>
                  </a:lnTo>
                  <a:lnTo>
                    <a:pt x="4191" y="725169"/>
                  </a:lnTo>
                  <a:lnTo>
                    <a:pt x="4191" y="718185"/>
                  </a:lnTo>
                  <a:lnTo>
                    <a:pt x="1652" y="705230"/>
                  </a:lnTo>
                  <a:lnTo>
                    <a:pt x="0" y="673354"/>
                  </a:lnTo>
                  <a:lnTo>
                    <a:pt x="3302" y="624078"/>
                  </a:lnTo>
                  <a:lnTo>
                    <a:pt x="11811" y="600710"/>
                  </a:lnTo>
                  <a:lnTo>
                    <a:pt x="19559" y="587755"/>
                  </a:lnTo>
                  <a:lnTo>
                    <a:pt x="37465" y="565277"/>
                  </a:lnTo>
                  <a:lnTo>
                    <a:pt x="71629" y="538479"/>
                  </a:lnTo>
                  <a:lnTo>
                    <a:pt x="98172" y="525525"/>
                  </a:lnTo>
                  <a:lnTo>
                    <a:pt x="86995" y="487425"/>
                  </a:lnTo>
                  <a:lnTo>
                    <a:pt x="84455" y="439166"/>
                  </a:lnTo>
                  <a:lnTo>
                    <a:pt x="86995" y="403605"/>
                  </a:lnTo>
                  <a:lnTo>
                    <a:pt x="92202" y="369950"/>
                  </a:lnTo>
                  <a:lnTo>
                    <a:pt x="99061" y="335406"/>
                  </a:lnTo>
                  <a:lnTo>
                    <a:pt x="113538" y="286131"/>
                  </a:lnTo>
                  <a:lnTo>
                    <a:pt x="137415" y="232537"/>
                  </a:lnTo>
                  <a:lnTo>
                    <a:pt x="165608" y="182372"/>
                  </a:lnTo>
                  <a:lnTo>
                    <a:pt x="193802" y="147828"/>
                  </a:lnTo>
                  <a:lnTo>
                    <a:pt x="222886" y="122809"/>
                  </a:lnTo>
                  <a:lnTo>
                    <a:pt x="239015" y="115062"/>
                  </a:lnTo>
                  <a:lnTo>
                    <a:pt x="275718" y="96774"/>
                  </a:lnTo>
                  <a:lnTo>
                    <a:pt x="317501" y="83819"/>
                  </a:lnTo>
                  <a:lnTo>
                    <a:pt x="373000" y="73533"/>
                  </a:lnTo>
                  <a:lnTo>
                    <a:pt x="403861" y="69977"/>
                  </a:lnTo>
                  <a:lnTo>
                    <a:pt x="486664" y="62230"/>
                  </a:lnTo>
                  <a:lnTo>
                    <a:pt x="512191" y="60578"/>
                  </a:lnTo>
                  <a:lnTo>
                    <a:pt x="580517" y="52705"/>
                  </a:lnTo>
                  <a:lnTo>
                    <a:pt x="621538" y="44958"/>
                  </a:lnTo>
                  <a:lnTo>
                    <a:pt x="660019" y="35433"/>
                  </a:lnTo>
                  <a:lnTo>
                    <a:pt x="696722" y="21590"/>
                  </a:lnTo>
                  <a:lnTo>
                    <a:pt x="731647" y="3428"/>
                  </a:lnTo>
                  <a:lnTo>
                    <a:pt x="763271" y="0"/>
                  </a:lnTo>
                  <a:lnTo>
                    <a:pt x="803402" y="5206"/>
                  </a:lnTo>
                  <a:lnTo>
                    <a:pt x="839216" y="20700"/>
                  </a:lnTo>
                  <a:lnTo>
                    <a:pt x="645414" y="248031"/>
                  </a:lnTo>
                  <a:lnTo>
                    <a:pt x="609474" y="258444"/>
                  </a:lnTo>
                  <a:lnTo>
                    <a:pt x="572008" y="264413"/>
                  </a:lnTo>
                  <a:lnTo>
                    <a:pt x="534416" y="271399"/>
                  </a:lnTo>
                  <a:lnTo>
                    <a:pt x="494285" y="279272"/>
                  </a:lnTo>
                  <a:lnTo>
                    <a:pt x="448183" y="291337"/>
                  </a:lnTo>
                  <a:lnTo>
                    <a:pt x="422530" y="299974"/>
                  </a:lnTo>
                  <a:lnTo>
                    <a:pt x="395225" y="314578"/>
                  </a:lnTo>
                  <a:lnTo>
                    <a:pt x="391795" y="315468"/>
                  </a:lnTo>
                  <a:lnTo>
                    <a:pt x="384176" y="313816"/>
                  </a:lnTo>
                  <a:lnTo>
                    <a:pt x="387605" y="277368"/>
                  </a:lnTo>
                  <a:lnTo>
                    <a:pt x="392684" y="260984"/>
                  </a:lnTo>
                  <a:lnTo>
                    <a:pt x="408941" y="233425"/>
                  </a:lnTo>
                  <a:lnTo>
                    <a:pt x="430276" y="212597"/>
                  </a:lnTo>
                  <a:lnTo>
                    <a:pt x="442214" y="205740"/>
                  </a:lnTo>
                  <a:lnTo>
                    <a:pt x="488316" y="198881"/>
                  </a:lnTo>
                  <a:lnTo>
                    <a:pt x="561722" y="182372"/>
                  </a:lnTo>
                  <a:lnTo>
                    <a:pt x="602742" y="170306"/>
                  </a:lnTo>
                  <a:lnTo>
                    <a:pt x="642875" y="155575"/>
                  </a:lnTo>
                  <a:lnTo>
                    <a:pt x="670180" y="147828"/>
                  </a:lnTo>
                  <a:lnTo>
                    <a:pt x="671830" y="148716"/>
                  </a:lnTo>
                  <a:lnTo>
                    <a:pt x="675386" y="149606"/>
                  </a:lnTo>
                  <a:lnTo>
                    <a:pt x="677800" y="151256"/>
                  </a:lnTo>
                  <a:lnTo>
                    <a:pt x="679577" y="152146"/>
                  </a:lnTo>
                  <a:lnTo>
                    <a:pt x="683007" y="165100"/>
                  </a:lnTo>
                  <a:lnTo>
                    <a:pt x="683896" y="178943"/>
                  </a:lnTo>
                  <a:lnTo>
                    <a:pt x="678688" y="206628"/>
                  </a:lnTo>
                  <a:lnTo>
                    <a:pt x="664972" y="231647"/>
                  </a:lnTo>
                  <a:lnTo>
                    <a:pt x="655702" y="24117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7" name="Полилиния 126"/>
            <p:cNvSpPr/>
            <p:nvPr/>
          </p:nvSpPr>
          <p:spPr>
            <a:xfrm>
              <a:off x="442964" y="2873484"/>
              <a:ext cx="820890" cy="660667"/>
            </a:xfrm>
            <a:custGeom>
              <a:avLst/>
              <a:gdLst/>
              <a:ahLst/>
              <a:cxnLst/>
              <a:rect l="0" t="0" r="0" b="0"/>
              <a:pathLst>
                <a:path w="819659" h="661290">
                  <a:moveTo>
                    <a:pt x="758064" y="105410"/>
                  </a:moveTo>
                  <a:lnTo>
                    <a:pt x="760730" y="115952"/>
                  </a:lnTo>
                  <a:lnTo>
                    <a:pt x="773430" y="172085"/>
                  </a:lnTo>
                  <a:lnTo>
                    <a:pt x="784606" y="229109"/>
                  </a:lnTo>
                  <a:lnTo>
                    <a:pt x="789814" y="262890"/>
                  </a:lnTo>
                  <a:lnTo>
                    <a:pt x="799974" y="346710"/>
                  </a:lnTo>
                  <a:lnTo>
                    <a:pt x="803403" y="394970"/>
                  </a:lnTo>
                  <a:lnTo>
                    <a:pt x="797433" y="424434"/>
                  </a:lnTo>
                  <a:lnTo>
                    <a:pt x="755650" y="439166"/>
                  </a:lnTo>
                  <a:lnTo>
                    <a:pt x="706120" y="453771"/>
                  </a:lnTo>
                  <a:lnTo>
                    <a:pt x="666750" y="465075"/>
                  </a:lnTo>
                  <a:lnTo>
                    <a:pt x="623317" y="477139"/>
                  </a:lnTo>
                  <a:lnTo>
                    <a:pt x="600203" y="483997"/>
                  </a:lnTo>
                  <a:lnTo>
                    <a:pt x="577089" y="490094"/>
                  </a:lnTo>
                  <a:lnTo>
                    <a:pt x="530099" y="503937"/>
                  </a:lnTo>
                  <a:lnTo>
                    <a:pt x="506222" y="510033"/>
                  </a:lnTo>
                  <a:lnTo>
                    <a:pt x="482347" y="516890"/>
                  </a:lnTo>
                  <a:lnTo>
                    <a:pt x="458470" y="522987"/>
                  </a:lnTo>
                  <a:lnTo>
                    <a:pt x="434594" y="529845"/>
                  </a:lnTo>
                  <a:lnTo>
                    <a:pt x="412242" y="535940"/>
                  </a:lnTo>
                  <a:lnTo>
                    <a:pt x="347472" y="553213"/>
                  </a:lnTo>
                  <a:lnTo>
                    <a:pt x="291973" y="568833"/>
                  </a:lnTo>
                  <a:lnTo>
                    <a:pt x="262890" y="576453"/>
                  </a:lnTo>
                  <a:lnTo>
                    <a:pt x="225298" y="586995"/>
                  </a:lnTo>
                  <a:lnTo>
                    <a:pt x="203962" y="503937"/>
                  </a:lnTo>
                  <a:lnTo>
                    <a:pt x="195454" y="467614"/>
                  </a:lnTo>
                  <a:lnTo>
                    <a:pt x="189485" y="433070"/>
                  </a:lnTo>
                  <a:lnTo>
                    <a:pt x="186055" y="397638"/>
                  </a:lnTo>
                  <a:lnTo>
                    <a:pt x="186944" y="361315"/>
                  </a:lnTo>
                  <a:lnTo>
                    <a:pt x="192151" y="321565"/>
                  </a:lnTo>
                  <a:lnTo>
                    <a:pt x="203073" y="276606"/>
                  </a:lnTo>
                  <a:lnTo>
                    <a:pt x="221997" y="243713"/>
                  </a:lnTo>
                  <a:lnTo>
                    <a:pt x="244983" y="215265"/>
                  </a:lnTo>
                  <a:lnTo>
                    <a:pt x="271400" y="190119"/>
                  </a:lnTo>
                  <a:lnTo>
                    <a:pt x="301372" y="170307"/>
                  </a:lnTo>
                  <a:lnTo>
                    <a:pt x="334646" y="153035"/>
                  </a:lnTo>
                  <a:lnTo>
                    <a:pt x="369570" y="138303"/>
                  </a:lnTo>
                  <a:lnTo>
                    <a:pt x="407289" y="126238"/>
                  </a:lnTo>
                  <a:lnTo>
                    <a:pt x="446405" y="115952"/>
                  </a:lnTo>
                  <a:lnTo>
                    <a:pt x="525908" y="98553"/>
                  </a:lnTo>
                  <a:lnTo>
                    <a:pt x="606172" y="84709"/>
                  </a:lnTo>
                  <a:lnTo>
                    <a:pt x="644653" y="76962"/>
                  </a:lnTo>
                  <a:lnTo>
                    <a:pt x="682117" y="68327"/>
                  </a:lnTo>
                  <a:lnTo>
                    <a:pt x="717169" y="57912"/>
                  </a:lnTo>
                  <a:lnTo>
                    <a:pt x="754761" y="45847"/>
                  </a:lnTo>
                  <a:lnTo>
                    <a:pt x="758064" y="44197"/>
                  </a:lnTo>
                  <a:lnTo>
                    <a:pt x="762381" y="43307"/>
                  </a:lnTo>
                  <a:lnTo>
                    <a:pt x="765811" y="41530"/>
                  </a:lnTo>
                  <a:lnTo>
                    <a:pt x="764922" y="55372"/>
                  </a:lnTo>
                  <a:lnTo>
                    <a:pt x="758953" y="84709"/>
                  </a:lnTo>
                  <a:lnTo>
                    <a:pt x="758064" y="101093"/>
                  </a:lnTo>
                  <a:lnTo>
                    <a:pt x="671958" y="140971"/>
                  </a:lnTo>
                  <a:lnTo>
                    <a:pt x="683769" y="150496"/>
                  </a:lnTo>
                  <a:lnTo>
                    <a:pt x="693294" y="169419"/>
                  </a:lnTo>
                  <a:lnTo>
                    <a:pt x="704342" y="222124"/>
                  </a:lnTo>
                  <a:lnTo>
                    <a:pt x="706883" y="251587"/>
                  </a:lnTo>
                  <a:lnTo>
                    <a:pt x="703453" y="296546"/>
                  </a:lnTo>
                  <a:lnTo>
                    <a:pt x="697484" y="306832"/>
                  </a:lnTo>
                  <a:lnTo>
                    <a:pt x="665989" y="324105"/>
                  </a:lnTo>
                  <a:lnTo>
                    <a:pt x="630047" y="337059"/>
                  </a:lnTo>
                  <a:lnTo>
                    <a:pt x="579628" y="351028"/>
                  </a:lnTo>
                  <a:lnTo>
                    <a:pt x="541275" y="359665"/>
                  </a:lnTo>
                  <a:lnTo>
                    <a:pt x="505461" y="369062"/>
                  </a:lnTo>
                  <a:lnTo>
                    <a:pt x="469519" y="383795"/>
                  </a:lnTo>
                  <a:lnTo>
                    <a:pt x="438786" y="394970"/>
                  </a:lnTo>
                  <a:lnTo>
                    <a:pt x="404622" y="404495"/>
                  </a:lnTo>
                  <a:lnTo>
                    <a:pt x="370459" y="409830"/>
                  </a:lnTo>
                  <a:lnTo>
                    <a:pt x="338964" y="407925"/>
                  </a:lnTo>
                  <a:lnTo>
                    <a:pt x="325247" y="403607"/>
                  </a:lnTo>
                  <a:lnTo>
                    <a:pt x="312421" y="395859"/>
                  </a:lnTo>
                  <a:lnTo>
                    <a:pt x="302261" y="385572"/>
                  </a:lnTo>
                  <a:lnTo>
                    <a:pt x="294514" y="370840"/>
                  </a:lnTo>
                  <a:lnTo>
                    <a:pt x="288544" y="352680"/>
                  </a:lnTo>
                  <a:lnTo>
                    <a:pt x="288544" y="321565"/>
                  </a:lnTo>
                  <a:lnTo>
                    <a:pt x="291085" y="291338"/>
                  </a:lnTo>
                  <a:lnTo>
                    <a:pt x="297943" y="262890"/>
                  </a:lnTo>
                  <a:lnTo>
                    <a:pt x="308992" y="237744"/>
                  </a:lnTo>
                  <a:lnTo>
                    <a:pt x="328676" y="213487"/>
                  </a:lnTo>
                  <a:lnTo>
                    <a:pt x="340615" y="204090"/>
                  </a:lnTo>
                  <a:lnTo>
                    <a:pt x="354330" y="197994"/>
                  </a:lnTo>
                  <a:lnTo>
                    <a:pt x="405511" y="189357"/>
                  </a:lnTo>
                  <a:lnTo>
                    <a:pt x="438786" y="182500"/>
                  </a:lnTo>
                  <a:lnTo>
                    <a:pt x="480569" y="172847"/>
                  </a:lnTo>
                  <a:lnTo>
                    <a:pt x="514731" y="162560"/>
                  </a:lnTo>
                  <a:lnTo>
                    <a:pt x="547244" y="150496"/>
                  </a:lnTo>
                  <a:lnTo>
                    <a:pt x="582295" y="139193"/>
                  </a:lnTo>
                  <a:lnTo>
                    <a:pt x="617220" y="131446"/>
                  </a:lnTo>
                  <a:lnTo>
                    <a:pt x="627508" y="129668"/>
                  </a:lnTo>
                  <a:lnTo>
                    <a:pt x="647955" y="130556"/>
                  </a:lnTo>
                  <a:lnTo>
                    <a:pt x="656464" y="132334"/>
                  </a:lnTo>
                  <a:lnTo>
                    <a:pt x="665100" y="135763"/>
                  </a:lnTo>
                  <a:lnTo>
                    <a:pt x="810261" y="328422"/>
                  </a:lnTo>
                  <a:lnTo>
                    <a:pt x="814452" y="338837"/>
                  </a:lnTo>
                  <a:lnTo>
                    <a:pt x="819658" y="377699"/>
                  </a:lnTo>
                  <a:lnTo>
                    <a:pt x="817880" y="427101"/>
                  </a:lnTo>
                  <a:lnTo>
                    <a:pt x="811911" y="449453"/>
                  </a:lnTo>
                  <a:lnTo>
                    <a:pt x="800736" y="466726"/>
                  </a:lnTo>
                  <a:lnTo>
                    <a:pt x="785495" y="477139"/>
                  </a:lnTo>
                  <a:lnTo>
                    <a:pt x="314072" y="608584"/>
                  </a:lnTo>
                  <a:lnTo>
                    <a:pt x="309880" y="613664"/>
                  </a:lnTo>
                  <a:lnTo>
                    <a:pt x="301372" y="647446"/>
                  </a:lnTo>
                  <a:lnTo>
                    <a:pt x="288544" y="661289"/>
                  </a:lnTo>
                  <a:lnTo>
                    <a:pt x="275718" y="660401"/>
                  </a:lnTo>
                  <a:lnTo>
                    <a:pt x="269748" y="657860"/>
                  </a:lnTo>
                  <a:lnTo>
                    <a:pt x="263779" y="653543"/>
                  </a:lnTo>
                  <a:lnTo>
                    <a:pt x="268097" y="651764"/>
                  </a:lnTo>
                  <a:lnTo>
                    <a:pt x="277496" y="653543"/>
                  </a:lnTo>
                  <a:lnTo>
                    <a:pt x="281686" y="652653"/>
                  </a:lnTo>
                  <a:lnTo>
                    <a:pt x="289433" y="647446"/>
                  </a:lnTo>
                  <a:lnTo>
                    <a:pt x="292736" y="643890"/>
                  </a:lnTo>
                  <a:lnTo>
                    <a:pt x="294514" y="639572"/>
                  </a:lnTo>
                  <a:lnTo>
                    <a:pt x="298832" y="615443"/>
                  </a:lnTo>
                  <a:lnTo>
                    <a:pt x="302261" y="607695"/>
                  </a:lnTo>
                  <a:lnTo>
                    <a:pt x="303150" y="606807"/>
                  </a:lnTo>
                  <a:lnTo>
                    <a:pt x="303911" y="606807"/>
                  </a:lnTo>
                  <a:lnTo>
                    <a:pt x="304800" y="605918"/>
                  </a:lnTo>
                  <a:lnTo>
                    <a:pt x="304800" y="605028"/>
                  </a:lnTo>
                  <a:lnTo>
                    <a:pt x="776986" y="476251"/>
                  </a:lnTo>
                  <a:lnTo>
                    <a:pt x="794005" y="470282"/>
                  </a:lnTo>
                  <a:lnTo>
                    <a:pt x="804292" y="453771"/>
                  </a:lnTo>
                  <a:lnTo>
                    <a:pt x="809372" y="430531"/>
                  </a:lnTo>
                  <a:lnTo>
                    <a:pt x="811150" y="402845"/>
                  </a:lnTo>
                  <a:lnTo>
                    <a:pt x="810261" y="373381"/>
                  </a:lnTo>
                  <a:lnTo>
                    <a:pt x="804292" y="324994"/>
                  </a:lnTo>
                  <a:lnTo>
                    <a:pt x="802514" y="311150"/>
                  </a:lnTo>
                  <a:lnTo>
                    <a:pt x="805053" y="314706"/>
                  </a:lnTo>
                  <a:lnTo>
                    <a:pt x="806831" y="322453"/>
                  </a:lnTo>
                  <a:lnTo>
                    <a:pt x="744475" y="16510"/>
                  </a:lnTo>
                  <a:lnTo>
                    <a:pt x="743586" y="21590"/>
                  </a:lnTo>
                  <a:lnTo>
                    <a:pt x="739267" y="26797"/>
                  </a:lnTo>
                  <a:lnTo>
                    <a:pt x="733425" y="32005"/>
                  </a:lnTo>
                  <a:lnTo>
                    <a:pt x="713741" y="42419"/>
                  </a:lnTo>
                  <a:lnTo>
                    <a:pt x="673608" y="56262"/>
                  </a:lnTo>
                  <a:lnTo>
                    <a:pt x="631825" y="68327"/>
                  </a:lnTo>
                  <a:lnTo>
                    <a:pt x="589916" y="77852"/>
                  </a:lnTo>
                  <a:lnTo>
                    <a:pt x="555753" y="82169"/>
                  </a:lnTo>
                  <a:lnTo>
                    <a:pt x="501142" y="93346"/>
                  </a:lnTo>
                  <a:lnTo>
                    <a:pt x="460122" y="103759"/>
                  </a:lnTo>
                  <a:lnTo>
                    <a:pt x="397764" y="122682"/>
                  </a:lnTo>
                  <a:lnTo>
                    <a:pt x="359411" y="136653"/>
                  </a:lnTo>
                  <a:lnTo>
                    <a:pt x="326898" y="150496"/>
                  </a:lnTo>
                  <a:lnTo>
                    <a:pt x="302261" y="163450"/>
                  </a:lnTo>
                  <a:lnTo>
                    <a:pt x="270637" y="185802"/>
                  </a:lnTo>
                  <a:lnTo>
                    <a:pt x="245872" y="206630"/>
                  </a:lnTo>
                  <a:lnTo>
                    <a:pt x="212598" y="245491"/>
                  </a:lnTo>
                  <a:lnTo>
                    <a:pt x="191262" y="286131"/>
                  </a:lnTo>
                  <a:lnTo>
                    <a:pt x="173229" y="336297"/>
                  </a:lnTo>
                  <a:lnTo>
                    <a:pt x="165608" y="385572"/>
                  </a:lnTo>
                  <a:lnTo>
                    <a:pt x="162179" y="437389"/>
                  </a:lnTo>
                  <a:lnTo>
                    <a:pt x="163958" y="489332"/>
                  </a:lnTo>
                  <a:lnTo>
                    <a:pt x="168911" y="539370"/>
                  </a:lnTo>
                  <a:lnTo>
                    <a:pt x="180086" y="589534"/>
                  </a:lnTo>
                  <a:lnTo>
                    <a:pt x="170689" y="586995"/>
                  </a:lnTo>
                  <a:lnTo>
                    <a:pt x="156211" y="580771"/>
                  </a:lnTo>
                  <a:lnTo>
                    <a:pt x="153671" y="579120"/>
                  </a:lnTo>
                  <a:lnTo>
                    <a:pt x="150242" y="579120"/>
                  </a:lnTo>
                  <a:lnTo>
                    <a:pt x="136653" y="574040"/>
                  </a:lnTo>
                  <a:lnTo>
                    <a:pt x="111761" y="563500"/>
                  </a:lnTo>
                  <a:lnTo>
                    <a:pt x="110110" y="563500"/>
                  </a:lnTo>
                  <a:lnTo>
                    <a:pt x="104903" y="560070"/>
                  </a:lnTo>
                  <a:lnTo>
                    <a:pt x="81915" y="549783"/>
                  </a:lnTo>
                  <a:lnTo>
                    <a:pt x="43435" y="522097"/>
                  </a:lnTo>
                  <a:lnTo>
                    <a:pt x="26417" y="508255"/>
                  </a:lnTo>
                  <a:lnTo>
                    <a:pt x="21336" y="503047"/>
                  </a:lnTo>
                  <a:lnTo>
                    <a:pt x="14479" y="498730"/>
                  </a:lnTo>
                  <a:lnTo>
                    <a:pt x="8510" y="492633"/>
                  </a:lnTo>
                  <a:lnTo>
                    <a:pt x="4318" y="485776"/>
                  </a:lnTo>
                  <a:lnTo>
                    <a:pt x="2540" y="478028"/>
                  </a:lnTo>
                  <a:lnTo>
                    <a:pt x="0" y="429641"/>
                  </a:lnTo>
                  <a:lnTo>
                    <a:pt x="16129" y="335407"/>
                  </a:lnTo>
                  <a:lnTo>
                    <a:pt x="25654" y="302515"/>
                  </a:lnTo>
                  <a:lnTo>
                    <a:pt x="36576" y="267971"/>
                  </a:lnTo>
                  <a:lnTo>
                    <a:pt x="52071" y="232537"/>
                  </a:lnTo>
                  <a:lnTo>
                    <a:pt x="71629" y="197105"/>
                  </a:lnTo>
                  <a:lnTo>
                    <a:pt x="105792" y="149606"/>
                  </a:lnTo>
                  <a:lnTo>
                    <a:pt x="141605" y="121031"/>
                  </a:lnTo>
                  <a:lnTo>
                    <a:pt x="166497" y="107315"/>
                  </a:lnTo>
                  <a:lnTo>
                    <a:pt x="187833" y="99441"/>
                  </a:lnTo>
                  <a:lnTo>
                    <a:pt x="213487" y="91694"/>
                  </a:lnTo>
                  <a:lnTo>
                    <a:pt x="239904" y="84709"/>
                  </a:lnTo>
                  <a:lnTo>
                    <a:pt x="296292" y="76074"/>
                  </a:lnTo>
                  <a:lnTo>
                    <a:pt x="355093" y="69215"/>
                  </a:lnTo>
                  <a:lnTo>
                    <a:pt x="446405" y="61469"/>
                  </a:lnTo>
                  <a:lnTo>
                    <a:pt x="505461" y="52832"/>
                  </a:lnTo>
                  <a:lnTo>
                    <a:pt x="535305" y="47625"/>
                  </a:lnTo>
                  <a:lnTo>
                    <a:pt x="563500" y="40640"/>
                  </a:lnTo>
                  <a:lnTo>
                    <a:pt x="590805" y="32005"/>
                  </a:lnTo>
                  <a:lnTo>
                    <a:pt x="617220" y="21590"/>
                  </a:lnTo>
                  <a:lnTo>
                    <a:pt x="641986" y="8637"/>
                  </a:lnTo>
                  <a:lnTo>
                    <a:pt x="645414" y="6097"/>
                  </a:lnTo>
                  <a:lnTo>
                    <a:pt x="647955" y="2668"/>
                  </a:lnTo>
                  <a:lnTo>
                    <a:pt x="652272" y="0"/>
                  </a:lnTo>
                  <a:lnTo>
                    <a:pt x="688086" y="1778"/>
                  </a:lnTo>
                  <a:lnTo>
                    <a:pt x="723139" y="8637"/>
                  </a:lnTo>
                  <a:lnTo>
                    <a:pt x="160401" y="524638"/>
                  </a:lnTo>
                  <a:lnTo>
                    <a:pt x="170689" y="573151"/>
                  </a:lnTo>
                  <a:lnTo>
                    <a:pt x="169800" y="574040"/>
                  </a:lnTo>
                  <a:lnTo>
                    <a:pt x="169800" y="574802"/>
                  </a:lnTo>
                  <a:lnTo>
                    <a:pt x="168911" y="575691"/>
                  </a:lnTo>
                  <a:lnTo>
                    <a:pt x="161290" y="569722"/>
                  </a:lnTo>
                  <a:lnTo>
                    <a:pt x="156211" y="553213"/>
                  </a:lnTo>
                  <a:lnTo>
                    <a:pt x="152782" y="524638"/>
                  </a:lnTo>
                  <a:lnTo>
                    <a:pt x="155322" y="524638"/>
                  </a:lnTo>
                  <a:lnTo>
                    <a:pt x="157100" y="523876"/>
                  </a:lnTo>
                  <a:lnTo>
                    <a:pt x="159640" y="523876"/>
                  </a:lnTo>
                  <a:lnTo>
                    <a:pt x="147575" y="533274"/>
                  </a:lnTo>
                  <a:lnTo>
                    <a:pt x="151893" y="560070"/>
                  </a:lnTo>
                  <a:lnTo>
                    <a:pt x="151893" y="561849"/>
                  </a:lnTo>
                  <a:lnTo>
                    <a:pt x="153671" y="564389"/>
                  </a:lnTo>
                  <a:lnTo>
                    <a:pt x="153671" y="567056"/>
                  </a:lnTo>
                  <a:lnTo>
                    <a:pt x="152782" y="569722"/>
                  </a:lnTo>
                  <a:lnTo>
                    <a:pt x="148464" y="569722"/>
                  </a:lnTo>
                  <a:lnTo>
                    <a:pt x="145923" y="568833"/>
                  </a:lnTo>
                  <a:lnTo>
                    <a:pt x="144272" y="567056"/>
                  </a:lnTo>
                  <a:lnTo>
                    <a:pt x="139065" y="545465"/>
                  </a:lnTo>
                  <a:lnTo>
                    <a:pt x="138304" y="522987"/>
                  </a:lnTo>
                  <a:lnTo>
                    <a:pt x="143383" y="521208"/>
                  </a:lnTo>
                  <a:lnTo>
                    <a:pt x="148464" y="522097"/>
                  </a:lnTo>
                  <a:lnTo>
                    <a:pt x="150242" y="524638"/>
                  </a:lnTo>
                  <a:lnTo>
                    <a:pt x="147575" y="524638"/>
                  </a:lnTo>
                  <a:lnTo>
                    <a:pt x="132335" y="525526"/>
                  </a:lnTo>
                  <a:lnTo>
                    <a:pt x="132335" y="533274"/>
                  </a:lnTo>
                  <a:lnTo>
                    <a:pt x="137415" y="552324"/>
                  </a:lnTo>
                  <a:lnTo>
                    <a:pt x="138304" y="561849"/>
                  </a:lnTo>
                  <a:lnTo>
                    <a:pt x="133986" y="565405"/>
                  </a:lnTo>
                  <a:lnTo>
                    <a:pt x="128905" y="554101"/>
                  </a:lnTo>
                  <a:lnTo>
                    <a:pt x="122936" y="518669"/>
                  </a:lnTo>
                  <a:lnTo>
                    <a:pt x="123825" y="515239"/>
                  </a:lnTo>
                  <a:lnTo>
                    <a:pt x="128905" y="516890"/>
                  </a:lnTo>
                  <a:lnTo>
                    <a:pt x="133986" y="521208"/>
                  </a:lnTo>
                  <a:lnTo>
                    <a:pt x="135764" y="523876"/>
                  </a:lnTo>
                  <a:lnTo>
                    <a:pt x="131446" y="522097"/>
                  </a:lnTo>
                  <a:lnTo>
                    <a:pt x="118618" y="521208"/>
                  </a:lnTo>
                  <a:lnTo>
                    <a:pt x="119508" y="538481"/>
                  </a:lnTo>
                  <a:lnTo>
                    <a:pt x="122047" y="548895"/>
                  </a:lnTo>
                  <a:lnTo>
                    <a:pt x="123825" y="551434"/>
                  </a:lnTo>
                  <a:lnTo>
                    <a:pt x="123825" y="557531"/>
                  </a:lnTo>
                  <a:lnTo>
                    <a:pt x="117729" y="554864"/>
                  </a:lnTo>
                  <a:lnTo>
                    <a:pt x="111761" y="536830"/>
                  </a:lnTo>
                  <a:lnTo>
                    <a:pt x="110110" y="516890"/>
                  </a:lnTo>
                  <a:lnTo>
                    <a:pt x="115190" y="510921"/>
                  </a:lnTo>
                  <a:lnTo>
                    <a:pt x="116079" y="511683"/>
                  </a:lnTo>
                  <a:lnTo>
                    <a:pt x="116968" y="513462"/>
                  </a:lnTo>
                  <a:lnTo>
                    <a:pt x="107569" y="534163"/>
                  </a:lnTo>
                  <a:lnTo>
                    <a:pt x="110110" y="539370"/>
                  </a:lnTo>
                  <a:lnTo>
                    <a:pt x="111761" y="545465"/>
                  </a:lnTo>
                  <a:lnTo>
                    <a:pt x="109221" y="550545"/>
                  </a:lnTo>
                  <a:lnTo>
                    <a:pt x="104140" y="544576"/>
                  </a:lnTo>
                  <a:lnTo>
                    <a:pt x="100711" y="530733"/>
                  </a:lnTo>
                  <a:lnTo>
                    <a:pt x="98933" y="505714"/>
                  </a:lnTo>
                  <a:lnTo>
                    <a:pt x="104140" y="504826"/>
                  </a:lnTo>
                  <a:lnTo>
                    <a:pt x="106680" y="511683"/>
                  </a:lnTo>
                  <a:lnTo>
                    <a:pt x="106680" y="528194"/>
                  </a:lnTo>
                  <a:lnTo>
                    <a:pt x="94743" y="517780"/>
                  </a:lnTo>
                  <a:lnTo>
                    <a:pt x="97283" y="535051"/>
                  </a:lnTo>
                  <a:lnTo>
                    <a:pt x="97283" y="543688"/>
                  </a:lnTo>
                  <a:lnTo>
                    <a:pt x="95632" y="544576"/>
                  </a:lnTo>
                  <a:lnTo>
                    <a:pt x="93854" y="543688"/>
                  </a:lnTo>
                  <a:lnTo>
                    <a:pt x="92075" y="541909"/>
                  </a:lnTo>
                  <a:lnTo>
                    <a:pt x="91314" y="540258"/>
                  </a:lnTo>
                  <a:lnTo>
                    <a:pt x="87122" y="516001"/>
                  </a:lnTo>
                  <a:lnTo>
                    <a:pt x="87122" y="503047"/>
                  </a:lnTo>
                  <a:lnTo>
                    <a:pt x="91314" y="497968"/>
                  </a:lnTo>
                  <a:lnTo>
                    <a:pt x="95632" y="506603"/>
                  </a:lnTo>
                  <a:lnTo>
                    <a:pt x="95632" y="508255"/>
                  </a:lnTo>
                  <a:lnTo>
                    <a:pt x="83567" y="519558"/>
                  </a:lnTo>
                  <a:lnTo>
                    <a:pt x="85344" y="525526"/>
                  </a:lnTo>
                  <a:lnTo>
                    <a:pt x="86233" y="531622"/>
                  </a:lnTo>
                  <a:lnTo>
                    <a:pt x="82804" y="537591"/>
                  </a:lnTo>
                  <a:lnTo>
                    <a:pt x="78486" y="527305"/>
                  </a:lnTo>
                  <a:lnTo>
                    <a:pt x="73407" y="500508"/>
                  </a:lnTo>
                  <a:lnTo>
                    <a:pt x="75947" y="490983"/>
                  </a:lnTo>
                  <a:lnTo>
                    <a:pt x="81154" y="494412"/>
                  </a:lnTo>
                  <a:lnTo>
                    <a:pt x="82804" y="513462"/>
                  </a:lnTo>
                  <a:lnTo>
                    <a:pt x="69089" y="516001"/>
                  </a:lnTo>
                  <a:lnTo>
                    <a:pt x="73407" y="524638"/>
                  </a:lnTo>
                  <a:lnTo>
                    <a:pt x="73407" y="527305"/>
                  </a:lnTo>
                  <a:lnTo>
                    <a:pt x="69978" y="528194"/>
                  </a:lnTo>
                  <a:lnTo>
                    <a:pt x="66548" y="527305"/>
                  </a:lnTo>
                  <a:lnTo>
                    <a:pt x="64008" y="522987"/>
                  </a:lnTo>
                  <a:lnTo>
                    <a:pt x="56261" y="486664"/>
                  </a:lnTo>
                  <a:lnTo>
                    <a:pt x="59818" y="481458"/>
                  </a:lnTo>
                  <a:lnTo>
                    <a:pt x="65660" y="483235"/>
                  </a:lnTo>
                  <a:lnTo>
                    <a:pt x="69089" y="487553"/>
                  </a:lnTo>
                  <a:lnTo>
                    <a:pt x="65660" y="487553"/>
                  </a:lnTo>
                  <a:lnTo>
                    <a:pt x="52960" y="490983"/>
                  </a:lnTo>
                  <a:lnTo>
                    <a:pt x="54611" y="501396"/>
                  </a:lnTo>
                  <a:lnTo>
                    <a:pt x="60579" y="519558"/>
                  </a:lnTo>
                  <a:lnTo>
                    <a:pt x="60579" y="521208"/>
                  </a:lnTo>
                  <a:lnTo>
                    <a:pt x="59818" y="521208"/>
                  </a:lnTo>
                  <a:lnTo>
                    <a:pt x="58929" y="522097"/>
                  </a:lnTo>
                  <a:lnTo>
                    <a:pt x="52071" y="516890"/>
                  </a:lnTo>
                  <a:lnTo>
                    <a:pt x="45212" y="488315"/>
                  </a:lnTo>
                  <a:lnTo>
                    <a:pt x="45212" y="478028"/>
                  </a:lnTo>
                  <a:lnTo>
                    <a:pt x="50293" y="476251"/>
                  </a:lnTo>
                  <a:lnTo>
                    <a:pt x="55500" y="478918"/>
                  </a:lnTo>
                  <a:lnTo>
                    <a:pt x="58040" y="482346"/>
                  </a:lnTo>
                  <a:lnTo>
                    <a:pt x="53722" y="480569"/>
                  </a:lnTo>
                  <a:lnTo>
                    <a:pt x="43435" y="501396"/>
                  </a:lnTo>
                  <a:lnTo>
                    <a:pt x="46101" y="510033"/>
                  </a:lnTo>
                  <a:lnTo>
                    <a:pt x="44323" y="512572"/>
                  </a:lnTo>
                  <a:lnTo>
                    <a:pt x="42672" y="513462"/>
                  </a:lnTo>
                  <a:lnTo>
                    <a:pt x="40133" y="511683"/>
                  </a:lnTo>
                  <a:lnTo>
                    <a:pt x="38354" y="509144"/>
                  </a:lnTo>
                  <a:lnTo>
                    <a:pt x="34164" y="479680"/>
                  </a:lnTo>
                  <a:lnTo>
                    <a:pt x="34925" y="470282"/>
                  </a:lnTo>
                  <a:lnTo>
                    <a:pt x="39243" y="469393"/>
                  </a:lnTo>
                  <a:lnTo>
                    <a:pt x="44323" y="472821"/>
                  </a:lnTo>
                  <a:lnTo>
                    <a:pt x="46990" y="476251"/>
                  </a:lnTo>
                  <a:lnTo>
                    <a:pt x="42672" y="473710"/>
                  </a:lnTo>
                  <a:lnTo>
                    <a:pt x="29846" y="484887"/>
                  </a:lnTo>
                  <a:lnTo>
                    <a:pt x="34164" y="503937"/>
                  </a:lnTo>
                  <a:lnTo>
                    <a:pt x="32386" y="506603"/>
                  </a:lnTo>
                  <a:lnTo>
                    <a:pt x="26417" y="499619"/>
                  </a:lnTo>
                  <a:lnTo>
                    <a:pt x="24765" y="490094"/>
                  </a:lnTo>
                  <a:lnTo>
                    <a:pt x="24765" y="479680"/>
                  </a:lnTo>
                  <a:lnTo>
                    <a:pt x="22987" y="470282"/>
                  </a:lnTo>
                  <a:lnTo>
                    <a:pt x="23876" y="467614"/>
                  </a:lnTo>
                  <a:lnTo>
                    <a:pt x="23876" y="464185"/>
                  </a:lnTo>
                  <a:lnTo>
                    <a:pt x="24765" y="462408"/>
                  </a:lnTo>
                  <a:lnTo>
                    <a:pt x="27305" y="460757"/>
                  </a:lnTo>
                  <a:lnTo>
                    <a:pt x="29846" y="463296"/>
                  </a:lnTo>
                  <a:lnTo>
                    <a:pt x="36576" y="471933"/>
                  </a:lnTo>
                  <a:lnTo>
                    <a:pt x="30735" y="465964"/>
                  </a:lnTo>
                  <a:lnTo>
                    <a:pt x="20447" y="482346"/>
                  </a:lnTo>
                  <a:lnTo>
                    <a:pt x="22987" y="490983"/>
                  </a:lnTo>
                  <a:lnTo>
                    <a:pt x="21336" y="495301"/>
                  </a:lnTo>
                  <a:lnTo>
                    <a:pt x="17018" y="490983"/>
                  </a:lnTo>
                  <a:lnTo>
                    <a:pt x="13590" y="461645"/>
                  </a:lnTo>
                  <a:lnTo>
                    <a:pt x="15240" y="451232"/>
                  </a:lnTo>
                  <a:lnTo>
                    <a:pt x="18797" y="451232"/>
                  </a:lnTo>
                  <a:lnTo>
                    <a:pt x="22098" y="453771"/>
                  </a:lnTo>
                  <a:lnTo>
                    <a:pt x="23876" y="456439"/>
                  </a:lnTo>
                  <a:lnTo>
                    <a:pt x="20447" y="455550"/>
                  </a:lnTo>
                  <a:lnTo>
                    <a:pt x="12828" y="485776"/>
                  </a:lnTo>
                  <a:lnTo>
                    <a:pt x="11939" y="486664"/>
                  </a:lnTo>
                  <a:lnTo>
                    <a:pt x="11939" y="487553"/>
                  </a:lnTo>
                  <a:lnTo>
                    <a:pt x="7621" y="478918"/>
                  </a:lnTo>
                  <a:lnTo>
                    <a:pt x="4318" y="452120"/>
                  </a:lnTo>
                  <a:lnTo>
                    <a:pt x="5969" y="441707"/>
                  </a:lnTo>
                  <a:lnTo>
                    <a:pt x="11050" y="451232"/>
                  </a:lnTo>
                  <a:lnTo>
                    <a:pt x="287655" y="116713"/>
                  </a:lnTo>
                  <a:lnTo>
                    <a:pt x="293625" y="120269"/>
                  </a:lnTo>
                  <a:lnTo>
                    <a:pt x="300483" y="121921"/>
                  </a:lnTo>
                  <a:lnTo>
                    <a:pt x="305562" y="126238"/>
                  </a:lnTo>
                  <a:lnTo>
                    <a:pt x="304800" y="133224"/>
                  </a:lnTo>
                  <a:lnTo>
                    <a:pt x="279147" y="142622"/>
                  </a:lnTo>
                  <a:lnTo>
                    <a:pt x="248412" y="161672"/>
                  </a:lnTo>
                  <a:lnTo>
                    <a:pt x="240793" y="167768"/>
                  </a:lnTo>
                  <a:lnTo>
                    <a:pt x="223647" y="177165"/>
                  </a:lnTo>
                  <a:lnTo>
                    <a:pt x="215900" y="183262"/>
                  </a:lnTo>
                  <a:lnTo>
                    <a:pt x="182626" y="226441"/>
                  </a:lnTo>
                  <a:lnTo>
                    <a:pt x="178436" y="229109"/>
                  </a:lnTo>
                  <a:lnTo>
                    <a:pt x="173229" y="235966"/>
                  </a:lnTo>
                  <a:lnTo>
                    <a:pt x="146812" y="241174"/>
                  </a:lnTo>
                  <a:lnTo>
                    <a:pt x="135764" y="241174"/>
                  </a:lnTo>
                  <a:lnTo>
                    <a:pt x="123825" y="238634"/>
                  </a:lnTo>
                  <a:lnTo>
                    <a:pt x="116079" y="235078"/>
                  </a:lnTo>
                  <a:lnTo>
                    <a:pt x="109221" y="229997"/>
                  </a:lnTo>
                  <a:lnTo>
                    <a:pt x="101600" y="219584"/>
                  </a:lnTo>
                  <a:lnTo>
                    <a:pt x="101600" y="208407"/>
                  </a:lnTo>
                  <a:lnTo>
                    <a:pt x="103251" y="198882"/>
                  </a:lnTo>
                  <a:lnTo>
                    <a:pt x="110998" y="178055"/>
                  </a:lnTo>
                  <a:lnTo>
                    <a:pt x="110998" y="176403"/>
                  </a:lnTo>
                  <a:lnTo>
                    <a:pt x="111761" y="175515"/>
                  </a:lnTo>
                  <a:lnTo>
                    <a:pt x="112650" y="175515"/>
                  </a:lnTo>
                  <a:lnTo>
                    <a:pt x="114300" y="174625"/>
                  </a:lnTo>
                  <a:lnTo>
                    <a:pt x="117729" y="174625"/>
                  </a:lnTo>
                  <a:lnTo>
                    <a:pt x="118618" y="173737"/>
                  </a:lnTo>
                  <a:lnTo>
                    <a:pt x="117729" y="171197"/>
                  </a:lnTo>
                  <a:lnTo>
                    <a:pt x="116079" y="168530"/>
                  </a:lnTo>
                  <a:lnTo>
                    <a:pt x="121158" y="162560"/>
                  </a:lnTo>
                  <a:lnTo>
                    <a:pt x="122936" y="161672"/>
                  </a:lnTo>
                  <a:lnTo>
                    <a:pt x="127128" y="160782"/>
                  </a:lnTo>
                  <a:lnTo>
                    <a:pt x="126239" y="158243"/>
                  </a:lnTo>
                  <a:lnTo>
                    <a:pt x="127128" y="157353"/>
                  </a:lnTo>
                  <a:lnTo>
                    <a:pt x="128017" y="157353"/>
                  </a:lnTo>
                  <a:lnTo>
                    <a:pt x="129794" y="158243"/>
                  </a:lnTo>
                  <a:lnTo>
                    <a:pt x="130557" y="155575"/>
                  </a:lnTo>
                  <a:lnTo>
                    <a:pt x="130557" y="153035"/>
                  </a:lnTo>
                  <a:lnTo>
                    <a:pt x="131446" y="150496"/>
                  </a:lnTo>
                  <a:lnTo>
                    <a:pt x="133986" y="148718"/>
                  </a:lnTo>
                  <a:lnTo>
                    <a:pt x="137415" y="145288"/>
                  </a:lnTo>
                  <a:lnTo>
                    <a:pt x="139954" y="144400"/>
                  </a:lnTo>
                  <a:lnTo>
                    <a:pt x="142494" y="144400"/>
                  </a:lnTo>
                  <a:lnTo>
                    <a:pt x="143383" y="146940"/>
                  </a:lnTo>
                  <a:lnTo>
                    <a:pt x="146812" y="146178"/>
                  </a:lnTo>
                  <a:lnTo>
                    <a:pt x="147575" y="143510"/>
                  </a:lnTo>
                  <a:lnTo>
                    <a:pt x="142494" y="141859"/>
                  </a:lnTo>
                  <a:lnTo>
                    <a:pt x="142494" y="139193"/>
                  </a:lnTo>
                  <a:lnTo>
                    <a:pt x="145923" y="137541"/>
                  </a:lnTo>
                  <a:lnTo>
                    <a:pt x="149353" y="134875"/>
                  </a:lnTo>
                  <a:lnTo>
                    <a:pt x="152782" y="133224"/>
                  </a:lnTo>
                  <a:lnTo>
                    <a:pt x="157100" y="133224"/>
                  </a:lnTo>
                  <a:lnTo>
                    <a:pt x="156211" y="132334"/>
                  </a:lnTo>
                  <a:lnTo>
                    <a:pt x="155322" y="133224"/>
                  </a:lnTo>
                  <a:lnTo>
                    <a:pt x="155322" y="129668"/>
                  </a:lnTo>
                  <a:lnTo>
                    <a:pt x="163068" y="125350"/>
                  </a:lnTo>
                  <a:lnTo>
                    <a:pt x="166497" y="124587"/>
                  </a:lnTo>
                  <a:lnTo>
                    <a:pt x="170689" y="125350"/>
                  </a:lnTo>
                  <a:lnTo>
                    <a:pt x="195454" y="111634"/>
                  </a:lnTo>
                  <a:lnTo>
                    <a:pt x="221997" y="101093"/>
                  </a:lnTo>
                  <a:lnTo>
                    <a:pt x="232157" y="101093"/>
                  </a:lnTo>
                  <a:lnTo>
                    <a:pt x="96393" y="192787"/>
                  </a:lnTo>
                  <a:lnTo>
                    <a:pt x="96393" y="194565"/>
                  </a:lnTo>
                  <a:lnTo>
                    <a:pt x="94743" y="196215"/>
                  </a:lnTo>
                  <a:lnTo>
                    <a:pt x="91314" y="196215"/>
                  </a:lnTo>
                  <a:lnTo>
                    <a:pt x="87885" y="194565"/>
                  </a:lnTo>
                  <a:lnTo>
                    <a:pt x="84455" y="193675"/>
                  </a:lnTo>
                  <a:lnTo>
                    <a:pt x="81154" y="194565"/>
                  </a:lnTo>
                  <a:lnTo>
                    <a:pt x="78486" y="193675"/>
                  </a:lnTo>
                  <a:lnTo>
                    <a:pt x="79375" y="191897"/>
                  </a:lnTo>
                  <a:lnTo>
                    <a:pt x="81154" y="191135"/>
                  </a:lnTo>
                  <a:lnTo>
                    <a:pt x="80265" y="190119"/>
                  </a:lnTo>
                  <a:lnTo>
                    <a:pt x="84455" y="188469"/>
                  </a:lnTo>
                  <a:lnTo>
                    <a:pt x="94743" y="191897"/>
                  </a:lnTo>
                  <a:lnTo>
                    <a:pt x="97283" y="191897"/>
                  </a:lnTo>
                  <a:lnTo>
                    <a:pt x="98172" y="189357"/>
                  </a:lnTo>
                  <a:lnTo>
                    <a:pt x="93854" y="186818"/>
                  </a:lnTo>
                  <a:lnTo>
                    <a:pt x="91314" y="185802"/>
                  </a:lnTo>
                  <a:lnTo>
                    <a:pt x="85344" y="185802"/>
                  </a:lnTo>
                  <a:lnTo>
                    <a:pt x="84455" y="185040"/>
                  </a:lnTo>
                  <a:lnTo>
                    <a:pt x="87122" y="181484"/>
                  </a:lnTo>
                  <a:lnTo>
                    <a:pt x="100711" y="187580"/>
                  </a:lnTo>
                  <a:lnTo>
                    <a:pt x="102490" y="175515"/>
                  </a:lnTo>
                  <a:lnTo>
                    <a:pt x="104140" y="176403"/>
                  </a:lnTo>
                  <a:lnTo>
                    <a:pt x="105792" y="181484"/>
                  </a:lnTo>
                  <a:lnTo>
                    <a:pt x="89662" y="178944"/>
                  </a:lnTo>
                  <a:lnTo>
                    <a:pt x="88773" y="177165"/>
                  </a:lnTo>
                  <a:lnTo>
                    <a:pt x="89662" y="175515"/>
                  </a:lnTo>
                  <a:lnTo>
                    <a:pt x="91314" y="174625"/>
                  </a:lnTo>
                  <a:lnTo>
                    <a:pt x="92075" y="172847"/>
                  </a:lnTo>
                  <a:lnTo>
                    <a:pt x="94743" y="174625"/>
                  </a:lnTo>
                  <a:lnTo>
                    <a:pt x="97283" y="174625"/>
                  </a:lnTo>
                  <a:lnTo>
                    <a:pt x="101600" y="177165"/>
                  </a:lnTo>
                  <a:lnTo>
                    <a:pt x="129794" y="146940"/>
                  </a:lnTo>
                  <a:lnTo>
                    <a:pt x="126239" y="147828"/>
                  </a:lnTo>
                  <a:lnTo>
                    <a:pt x="122047" y="146940"/>
                  </a:lnTo>
                  <a:lnTo>
                    <a:pt x="117729" y="145288"/>
                  </a:lnTo>
                  <a:lnTo>
                    <a:pt x="117729" y="141859"/>
                  </a:lnTo>
                  <a:lnTo>
                    <a:pt x="122936" y="140081"/>
                  </a:lnTo>
                  <a:lnTo>
                    <a:pt x="127128" y="141859"/>
                  </a:lnTo>
                  <a:lnTo>
                    <a:pt x="130557" y="145288"/>
                  </a:lnTo>
                  <a:lnTo>
                    <a:pt x="133097" y="145288"/>
                  </a:lnTo>
                  <a:lnTo>
                    <a:pt x="140843" y="137541"/>
                  </a:lnTo>
                  <a:lnTo>
                    <a:pt x="140843" y="138303"/>
                  </a:lnTo>
                  <a:lnTo>
                    <a:pt x="137415" y="141859"/>
                  </a:lnTo>
                  <a:lnTo>
                    <a:pt x="135764" y="142622"/>
                  </a:lnTo>
                  <a:lnTo>
                    <a:pt x="133986" y="140971"/>
                  </a:lnTo>
                  <a:lnTo>
                    <a:pt x="124587" y="136653"/>
                  </a:lnTo>
                  <a:lnTo>
                    <a:pt x="129794" y="134875"/>
                  </a:lnTo>
                  <a:lnTo>
                    <a:pt x="133986" y="134875"/>
                  </a:lnTo>
                  <a:lnTo>
                    <a:pt x="136653" y="136653"/>
                  </a:lnTo>
                  <a:lnTo>
                    <a:pt x="139954" y="136653"/>
                  </a:lnTo>
                  <a:lnTo>
                    <a:pt x="177547" y="116713"/>
                  </a:lnTo>
                  <a:lnTo>
                    <a:pt x="174118" y="118365"/>
                  </a:lnTo>
                  <a:lnTo>
                    <a:pt x="161290" y="115062"/>
                  </a:lnTo>
                  <a:lnTo>
                    <a:pt x="164719" y="113284"/>
                  </a:lnTo>
                  <a:lnTo>
                    <a:pt x="175007" y="115062"/>
                  </a:lnTo>
                  <a:lnTo>
                    <a:pt x="194565" y="229997"/>
                  </a:lnTo>
                  <a:lnTo>
                    <a:pt x="200661" y="231649"/>
                  </a:lnTo>
                  <a:lnTo>
                    <a:pt x="202311" y="233427"/>
                  </a:lnTo>
                  <a:lnTo>
                    <a:pt x="205740" y="234315"/>
                  </a:lnTo>
                  <a:lnTo>
                    <a:pt x="203073" y="236856"/>
                  </a:lnTo>
                  <a:lnTo>
                    <a:pt x="201422" y="237744"/>
                  </a:lnTo>
                  <a:lnTo>
                    <a:pt x="199772" y="236856"/>
                  </a:lnTo>
                  <a:lnTo>
                    <a:pt x="197104" y="235078"/>
                  </a:lnTo>
                  <a:lnTo>
                    <a:pt x="192914" y="235078"/>
                  </a:lnTo>
                  <a:lnTo>
                    <a:pt x="189485" y="234315"/>
                  </a:lnTo>
                  <a:lnTo>
                    <a:pt x="187833" y="234315"/>
                  </a:lnTo>
                  <a:lnTo>
                    <a:pt x="187833" y="232537"/>
                  </a:lnTo>
                  <a:lnTo>
                    <a:pt x="191262" y="229109"/>
                  </a:lnTo>
                  <a:lnTo>
                    <a:pt x="192151" y="229997"/>
                  </a:lnTo>
                  <a:lnTo>
                    <a:pt x="197104" y="222124"/>
                  </a:lnTo>
                  <a:lnTo>
                    <a:pt x="199772" y="223902"/>
                  </a:lnTo>
                  <a:lnTo>
                    <a:pt x="207392" y="225680"/>
                  </a:lnTo>
                  <a:lnTo>
                    <a:pt x="208280" y="230759"/>
                  </a:lnTo>
                  <a:lnTo>
                    <a:pt x="203962" y="229997"/>
                  </a:lnTo>
                  <a:lnTo>
                    <a:pt x="200661" y="228219"/>
                  </a:lnTo>
                  <a:lnTo>
                    <a:pt x="196343" y="227331"/>
                  </a:lnTo>
                  <a:lnTo>
                    <a:pt x="192914" y="225680"/>
                  </a:lnTo>
                  <a:lnTo>
                    <a:pt x="193803" y="224790"/>
                  </a:lnTo>
                  <a:lnTo>
                    <a:pt x="193803" y="223902"/>
                  </a:lnTo>
                  <a:lnTo>
                    <a:pt x="194565" y="223012"/>
                  </a:lnTo>
                  <a:lnTo>
                    <a:pt x="215139" y="221362"/>
                  </a:lnTo>
                  <a:lnTo>
                    <a:pt x="213487" y="223902"/>
                  </a:lnTo>
                  <a:lnTo>
                    <a:pt x="203073" y="220472"/>
                  </a:lnTo>
                  <a:lnTo>
                    <a:pt x="198883" y="221362"/>
                  </a:lnTo>
                  <a:lnTo>
                    <a:pt x="197104" y="219584"/>
                  </a:lnTo>
                  <a:lnTo>
                    <a:pt x="197993" y="217806"/>
                  </a:lnTo>
                  <a:lnTo>
                    <a:pt x="198883" y="217044"/>
                  </a:lnTo>
                  <a:lnTo>
                    <a:pt x="199772" y="215265"/>
                  </a:lnTo>
                  <a:lnTo>
                    <a:pt x="203073" y="215265"/>
                  </a:lnTo>
                  <a:lnTo>
                    <a:pt x="208280" y="216155"/>
                  </a:lnTo>
                  <a:lnTo>
                    <a:pt x="212598" y="218694"/>
                  </a:lnTo>
                  <a:lnTo>
                    <a:pt x="233935" y="190119"/>
                  </a:lnTo>
                  <a:lnTo>
                    <a:pt x="239015" y="192787"/>
                  </a:lnTo>
                  <a:lnTo>
                    <a:pt x="234823" y="196215"/>
                  </a:lnTo>
                  <a:lnTo>
                    <a:pt x="233046" y="195453"/>
                  </a:lnTo>
                  <a:lnTo>
                    <a:pt x="230505" y="193675"/>
                  </a:lnTo>
                  <a:lnTo>
                    <a:pt x="224410" y="191135"/>
                  </a:lnTo>
                  <a:lnTo>
                    <a:pt x="224410" y="188469"/>
                  </a:lnTo>
                  <a:lnTo>
                    <a:pt x="227076" y="187580"/>
                  </a:lnTo>
                  <a:lnTo>
                    <a:pt x="244983" y="187580"/>
                  </a:lnTo>
                  <a:lnTo>
                    <a:pt x="240793" y="189357"/>
                  </a:lnTo>
                  <a:lnTo>
                    <a:pt x="228728" y="185040"/>
                  </a:lnTo>
                  <a:lnTo>
                    <a:pt x="230505" y="182500"/>
                  </a:lnTo>
                  <a:lnTo>
                    <a:pt x="235586" y="182500"/>
                  </a:lnTo>
                  <a:lnTo>
                    <a:pt x="277496" y="162560"/>
                  </a:lnTo>
                  <a:lnTo>
                    <a:pt x="272289" y="165990"/>
                  </a:lnTo>
                  <a:lnTo>
                    <a:pt x="269748" y="165990"/>
                  </a:lnTo>
                  <a:lnTo>
                    <a:pt x="267208" y="163450"/>
                  </a:lnTo>
                  <a:lnTo>
                    <a:pt x="262129" y="161672"/>
                  </a:lnTo>
                  <a:lnTo>
                    <a:pt x="262129" y="159894"/>
                  </a:lnTo>
                  <a:lnTo>
                    <a:pt x="262890" y="159131"/>
                  </a:lnTo>
                  <a:lnTo>
                    <a:pt x="264668" y="158243"/>
                  </a:lnTo>
                  <a:lnTo>
                    <a:pt x="265430" y="157353"/>
                  </a:lnTo>
                  <a:lnTo>
                    <a:pt x="267208" y="159131"/>
                  </a:lnTo>
                  <a:lnTo>
                    <a:pt x="274067" y="162560"/>
                  </a:lnTo>
                  <a:lnTo>
                    <a:pt x="261240" y="121031"/>
                  </a:lnTo>
                  <a:lnTo>
                    <a:pt x="265430" y="121921"/>
                  </a:lnTo>
                  <a:lnTo>
                    <a:pt x="289433" y="132334"/>
                  </a:lnTo>
                  <a:lnTo>
                    <a:pt x="293625" y="133224"/>
                  </a:lnTo>
                  <a:lnTo>
                    <a:pt x="293625" y="133985"/>
                  </a:lnTo>
                  <a:lnTo>
                    <a:pt x="286767" y="135763"/>
                  </a:lnTo>
                  <a:lnTo>
                    <a:pt x="261240" y="149606"/>
                  </a:lnTo>
                  <a:lnTo>
                    <a:pt x="243333" y="160782"/>
                  </a:lnTo>
                  <a:lnTo>
                    <a:pt x="243333" y="155575"/>
                  </a:lnTo>
                  <a:lnTo>
                    <a:pt x="239904" y="147828"/>
                  </a:lnTo>
                  <a:lnTo>
                    <a:pt x="237236" y="143510"/>
                  </a:lnTo>
                  <a:lnTo>
                    <a:pt x="224410" y="140081"/>
                  </a:lnTo>
                  <a:lnTo>
                    <a:pt x="197993" y="134875"/>
                  </a:lnTo>
                  <a:lnTo>
                    <a:pt x="186055" y="130556"/>
                  </a:lnTo>
                  <a:lnTo>
                    <a:pt x="225298" y="113284"/>
                  </a:lnTo>
                  <a:close/>
                </a:path>
              </a:pathLst>
            </a:custGeom>
            <a:solidFill>
              <a:srgbClr val="FFFFCC"/>
            </a:solidFill>
            <a:ln w="0" cap="flat" cmpd="sng" algn="ctr">
              <a:solidFill>
                <a:srgbClr val="FFFF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547758" y="3002124"/>
              <a:ext cx="131787" cy="101641"/>
            </a:xfrm>
            <a:custGeom>
              <a:avLst/>
              <a:gdLst/>
              <a:ahLst/>
              <a:cxnLst/>
              <a:rect l="0" t="0" r="0" b="0"/>
              <a:pathLst>
                <a:path w="131447" h="100330">
                  <a:moveTo>
                    <a:pt x="83693" y="56134"/>
                  </a:moveTo>
                  <a:lnTo>
                    <a:pt x="75946" y="55372"/>
                  </a:lnTo>
                  <a:lnTo>
                    <a:pt x="52071" y="49276"/>
                  </a:lnTo>
                  <a:lnTo>
                    <a:pt x="20447" y="38862"/>
                  </a:lnTo>
                  <a:lnTo>
                    <a:pt x="17018" y="37210"/>
                  </a:lnTo>
                  <a:lnTo>
                    <a:pt x="17018" y="35432"/>
                  </a:lnTo>
                  <a:lnTo>
                    <a:pt x="17907" y="35432"/>
                  </a:lnTo>
                  <a:lnTo>
                    <a:pt x="18796" y="34544"/>
                  </a:lnTo>
                  <a:lnTo>
                    <a:pt x="44324" y="38862"/>
                  </a:lnTo>
                  <a:lnTo>
                    <a:pt x="86233" y="55372"/>
                  </a:lnTo>
                  <a:lnTo>
                    <a:pt x="101600" y="43179"/>
                  </a:lnTo>
                  <a:lnTo>
                    <a:pt x="98171" y="45847"/>
                  </a:lnTo>
                  <a:lnTo>
                    <a:pt x="93853" y="44957"/>
                  </a:lnTo>
                  <a:lnTo>
                    <a:pt x="90425" y="43179"/>
                  </a:lnTo>
                  <a:lnTo>
                    <a:pt x="86233" y="42417"/>
                  </a:lnTo>
                  <a:lnTo>
                    <a:pt x="58928" y="31114"/>
                  </a:lnTo>
                  <a:lnTo>
                    <a:pt x="31624" y="22479"/>
                  </a:lnTo>
                  <a:lnTo>
                    <a:pt x="34925" y="19050"/>
                  </a:lnTo>
                  <a:lnTo>
                    <a:pt x="69089" y="28575"/>
                  </a:lnTo>
                  <a:lnTo>
                    <a:pt x="116078" y="30226"/>
                  </a:lnTo>
                  <a:lnTo>
                    <a:pt x="116078" y="32004"/>
                  </a:lnTo>
                  <a:lnTo>
                    <a:pt x="112650" y="33782"/>
                  </a:lnTo>
                  <a:lnTo>
                    <a:pt x="111760" y="35432"/>
                  </a:lnTo>
                  <a:lnTo>
                    <a:pt x="60579" y="15620"/>
                  </a:lnTo>
                  <a:lnTo>
                    <a:pt x="43435" y="10413"/>
                  </a:lnTo>
                  <a:lnTo>
                    <a:pt x="43435" y="9525"/>
                  </a:lnTo>
                  <a:lnTo>
                    <a:pt x="44324" y="8635"/>
                  </a:lnTo>
                  <a:lnTo>
                    <a:pt x="45213" y="8635"/>
                  </a:lnTo>
                  <a:lnTo>
                    <a:pt x="46102" y="7873"/>
                  </a:lnTo>
                  <a:lnTo>
                    <a:pt x="90425" y="19938"/>
                  </a:lnTo>
                  <a:lnTo>
                    <a:pt x="128017" y="22479"/>
                  </a:lnTo>
                  <a:lnTo>
                    <a:pt x="125477" y="23367"/>
                  </a:lnTo>
                  <a:lnTo>
                    <a:pt x="122047" y="23367"/>
                  </a:lnTo>
                  <a:lnTo>
                    <a:pt x="98171" y="12191"/>
                  </a:lnTo>
                  <a:lnTo>
                    <a:pt x="58928" y="888"/>
                  </a:lnTo>
                  <a:lnTo>
                    <a:pt x="62357" y="0"/>
                  </a:lnTo>
                  <a:lnTo>
                    <a:pt x="93853" y="6095"/>
                  </a:lnTo>
                  <a:lnTo>
                    <a:pt x="126365" y="17272"/>
                  </a:lnTo>
                  <a:lnTo>
                    <a:pt x="131446" y="20828"/>
                  </a:lnTo>
                  <a:lnTo>
                    <a:pt x="66549" y="65785"/>
                  </a:lnTo>
                  <a:lnTo>
                    <a:pt x="76835" y="69214"/>
                  </a:lnTo>
                  <a:lnTo>
                    <a:pt x="65660" y="87376"/>
                  </a:lnTo>
                  <a:lnTo>
                    <a:pt x="58039" y="95122"/>
                  </a:lnTo>
                  <a:lnTo>
                    <a:pt x="52960" y="97663"/>
                  </a:lnTo>
                  <a:lnTo>
                    <a:pt x="35814" y="100329"/>
                  </a:lnTo>
                  <a:lnTo>
                    <a:pt x="30735" y="100329"/>
                  </a:lnTo>
                  <a:lnTo>
                    <a:pt x="18796" y="98551"/>
                  </a:lnTo>
                  <a:lnTo>
                    <a:pt x="8510" y="95122"/>
                  </a:lnTo>
                  <a:lnTo>
                    <a:pt x="3429" y="91694"/>
                  </a:lnTo>
                  <a:lnTo>
                    <a:pt x="0" y="82169"/>
                  </a:lnTo>
                  <a:lnTo>
                    <a:pt x="1652" y="70104"/>
                  </a:lnTo>
                  <a:lnTo>
                    <a:pt x="5970" y="57912"/>
                  </a:lnTo>
                  <a:lnTo>
                    <a:pt x="11177" y="48387"/>
                  </a:lnTo>
                  <a:lnTo>
                    <a:pt x="50293" y="59689"/>
                  </a:lnTo>
                  <a:lnTo>
                    <a:pt x="64771" y="64897"/>
                  </a:lnTo>
                  <a:close/>
                </a:path>
              </a:pathLst>
            </a:custGeom>
            <a:solidFill>
              <a:srgbClr val="FF66FF"/>
            </a:solidFill>
            <a:ln w="0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554109" y="3006888"/>
              <a:ext cx="128612" cy="106406"/>
            </a:xfrm>
            <a:custGeom>
              <a:avLst/>
              <a:gdLst/>
              <a:ahLst/>
              <a:cxnLst/>
              <a:rect l="0" t="0" r="0" b="0"/>
              <a:pathLst>
                <a:path w="128906" h="106173">
                  <a:moveTo>
                    <a:pt x="99059" y="54356"/>
                  </a:moveTo>
                  <a:lnTo>
                    <a:pt x="86994" y="68198"/>
                  </a:lnTo>
                  <a:lnTo>
                    <a:pt x="75945" y="86360"/>
                  </a:lnTo>
                  <a:lnTo>
                    <a:pt x="71627" y="90678"/>
                  </a:lnTo>
                  <a:lnTo>
                    <a:pt x="62357" y="97535"/>
                  </a:lnTo>
                  <a:lnTo>
                    <a:pt x="52069" y="102742"/>
                  </a:lnTo>
                  <a:lnTo>
                    <a:pt x="34162" y="106172"/>
                  </a:lnTo>
                  <a:lnTo>
                    <a:pt x="22987" y="105410"/>
                  </a:lnTo>
                  <a:lnTo>
                    <a:pt x="8508" y="100203"/>
                  </a:lnTo>
                  <a:lnTo>
                    <a:pt x="1651" y="95885"/>
                  </a:lnTo>
                  <a:lnTo>
                    <a:pt x="0" y="93217"/>
                  </a:lnTo>
                  <a:lnTo>
                    <a:pt x="4190" y="95885"/>
                  </a:lnTo>
                  <a:lnTo>
                    <a:pt x="19684" y="99313"/>
                  </a:lnTo>
                  <a:lnTo>
                    <a:pt x="35813" y="99313"/>
                  </a:lnTo>
                  <a:lnTo>
                    <a:pt x="41020" y="98425"/>
                  </a:lnTo>
                  <a:lnTo>
                    <a:pt x="46101" y="96773"/>
                  </a:lnTo>
                  <a:lnTo>
                    <a:pt x="55498" y="91566"/>
                  </a:lnTo>
                  <a:lnTo>
                    <a:pt x="59690" y="87248"/>
                  </a:lnTo>
                  <a:lnTo>
                    <a:pt x="72516" y="69088"/>
                  </a:lnTo>
                  <a:lnTo>
                    <a:pt x="73405" y="69976"/>
                  </a:lnTo>
                  <a:lnTo>
                    <a:pt x="76834" y="69976"/>
                  </a:lnTo>
                  <a:lnTo>
                    <a:pt x="79375" y="65658"/>
                  </a:lnTo>
                  <a:lnTo>
                    <a:pt x="78486" y="61341"/>
                  </a:lnTo>
                  <a:lnTo>
                    <a:pt x="78486" y="56895"/>
                  </a:lnTo>
                  <a:lnTo>
                    <a:pt x="82804" y="54356"/>
                  </a:lnTo>
                  <a:lnTo>
                    <a:pt x="88773" y="56133"/>
                  </a:lnTo>
                  <a:lnTo>
                    <a:pt x="91312" y="54356"/>
                  </a:lnTo>
                  <a:lnTo>
                    <a:pt x="92201" y="50038"/>
                  </a:lnTo>
                  <a:lnTo>
                    <a:pt x="94741" y="46608"/>
                  </a:lnTo>
                  <a:lnTo>
                    <a:pt x="96519" y="43179"/>
                  </a:lnTo>
                  <a:lnTo>
                    <a:pt x="99059" y="42291"/>
                  </a:lnTo>
                  <a:lnTo>
                    <a:pt x="101600" y="43179"/>
                  </a:lnTo>
                  <a:lnTo>
                    <a:pt x="104140" y="42291"/>
                  </a:lnTo>
                  <a:lnTo>
                    <a:pt x="105029" y="41401"/>
                  </a:lnTo>
                  <a:lnTo>
                    <a:pt x="109347" y="34544"/>
                  </a:lnTo>
                  <a:lnTo>
                    <a:pt x="108458" y="31876"/>
                  </a:lnTo>
                  <a:lnTo>
                    <a:pt x="111887" y="30226"/>
                  </a:lnTo>
                  <a:lnTo>
                    <a:pt x="115188" y="31876"/>
                  </a:lnTo>
                  <a:lnTo>
                    <a:pt x="117855" y="30988"/>
                  </a:lnTo>
                  <a:lnTo>
                    <a:pt x="119507" y="29336"/>
                  </a:lnTo>
                  <a:lnTo>
                    <a:pt x="120395" y="27558"/>
                  </a:lnTo>
                  <a:lnTo>
                    <a:pt x="120395" y="24129"/>
                  </a:lnTo>
                  <a:lnTo>
                    <a:pt x="122047" y="22351"/>
                  </a:lnTo>
                  <a:lnTo>
                    <a:pt x="124713" y="21589"/>
                  </a:lnTo>
                  <a:lnTo>
                    <a:pt x="127126" y="19811"/>
                  </a:lnTo>
                  <a:lnTo>
                    <a:pt x="128905" y="30226"/>
                  </a:lnTo>
                  <a:lnTo>
                    <a:pt x="115188" y="22351"/>
                  </a:lnTo>
                  <a:lnTo>
                    <a:pt x="117855" y="24129"/>
                  </a:lnTo>
                  <a:lnTo>
                    <a:pt x="117855" y="25907"/>
                  </a:lnTo>
                  <a:lnTo>
                    <a:pt x="116966" y="26670"/>
                  </a:lnTo>
                  <a:lnTo>
                    <a:pt x="116077" y="29336"/>
                  </a:lnTo>
                  <a:lnTo>
                    <a:pt x="112648" y="25907"/>
                  </a:lnTo>
                  <a:lnTo>
                    <a:pt x="111887" y="23241"/>
                  </a:lnTo>
                  <a:lnTo>
                    <a:pt x="72516" y="10286"/>
                  </a:lnTo>
                  <a:lnTo>
                    <a:pt x="50291" y="3429"/>
                  </a:lnTo>
                  <a:lnTo>
                    <a:pt x="50291" y="0"/>
                  </a:lnTo>
                  <a:lnTo>
                    <a:pt x="92963" y="12954"/>
                  </a:lnTo>
                  <a:lnTo>
                    <a:pt x="114300" y="20701"/>
                  </a:lnTo>
                  <a:lnTo>
                    <a:pt x="104140" y="35306"/>
                  </a:lnTo>
                  <a:lnTo>
                    <a:pt x="104140" y="36195"/>
                  </a:lnTo>
                  <a:lnTo>
                    <a:pt x="103377" y="37973"/>
                  </a:lnTo>
                  <a:lnTo>
                    <a:pt x="102488" y="38861"/>
                  </a:lnTo>
                  <a:lnTo>
                    <a:pt x="101600" y="40513"/>
                  </a:lnTo>
                  <a:lnTo>
                    <a:pt x="88773" y="32766"/>
                  </a:lnTo>
                  <a:lnTo>
                    <a:pt x="86994" y="30226"/>
                  </a:lnTo>
                  <a:lnTo>
                    <a:pt x="38354" y="15494"/>
                  </a:lnTo>
                  <a:lnTo>
                    <a:pt x="38354" y="13716"/>
                  </a:lnTo>
                  <a:lnTo>
                    <a:pt x="39243" y="12954"/>
                  </a:lnTo>
                  <a:lnTo>
                    <a:pt x="39243" y="10286"/>
                  </a:lnTo>
                  <a:lnTo>
                    <a:pt x="80263" y="25019"/>
                  </a:lnTo>
                  <a:lnTo>
                    <a:pt x="25654" y="24129"/>
                  </a:lnTo>
                  <a:lnTo>
                    <a:pt x="41783" y="26670"/>
                  </a:lnTo>
                  <a:lnTo>
                    <a:pt x="81152" y="42291"/>
                  </a:lnTo>
                  <a:lnTo>
                    <a:pt x="88773" y="45720"/>
                  </a:lnTo>
                  <a:lnTo>
                    <a:pt x="89662" y="47498"/>
                  </a:lnTo>
                  <a:lnTo>
                    <a:pt x="89662" y="51816"/>
                  </a:lnTo>
                  <a:lnTo>
                    <a:pt x="88773" y="53594"/>
                  </a:lnTo>
                  <a:lnTo>
                    <a:pt x="86994" y="53594"/>
                  </a:lnTo>
                  <a:lnTo>
                    <a:pt x="84455" y="49276"/>
                  </a:lnTo>
                  <a:lnTo>
                    <a:pt x="68326" y="41401"/>
                  </a:lnTo>
                  <a:lnTo>
                    <a:pt x="26543" y="29336"/>
                  </a:lnTo>
                  <a:lnTo>
                    <a:pt x="21336" y="28448"/>
                  </a:lnTo>
                  <a:lnTo>
                    <a:pt x="22987" y="26670"/>
                  </a:lnTo>
                  <a:lnTo>
                    <a:pt x="23876" y="25019"/>
                  </a:lnTo>
                  <a:lnTo>
                    <a:pt x="24765" y="24129"/>
                  </a:lnTo>
                  <a:lnTo>
                    <a:pt x="75945" y="59563"/>
                  </a:lnTo>
                  <a:lnTo>
                    <a:pt x="76834" y="60451"/>
                  </a:lnTo>
                  <a:lnTo>
                    <a:pt x="76834" y="64770"/>
                  </a:lnTo>
                  <a:lnTo>
                    <a:pt x="75945" y="66548"/>
                  </a:lnTo>
                  <a:lnTo>
                    <a:pt x="72516" y="62991"/>
                  </a:lnTo>
                  <a:lnTo>
                    <a:pt x="69976" y="62229"/>
                  </a:lnTo>
                  <a:lnTo>
                    <a:pt x="67437" y="62229"/>
                  </a:lnTo>
                  <a:lnTo>
                    <a:pt x="59690" y="59563"/>
                  </a:lnTo>
                  <a:lnTo>
                    <a:pt x="55498" y="58673"/>
                  </a:lnTo>
                  <a:lnTo>
                    <a:pt x="51180" y="56895"/>
                  </a:lnTo>
                  <a:lnTo>
                    <a:pt x="46990" y="56133"/>
                  </a:lnTo>
                  <a:lnTo>
                    <a:pt x="35813" y="50926"/>
                  </a:lnTo>
                  <a:lnTo>
                    <a:pt x="11048" y="43179"/>
                  </a:lnTo>
                  <a:lnTo>
                    <a:pt x="11048" y="37083"/>
                  </a:lnTo>
                  <a:lnTo>
                    <a:pt x="51180" y="50038"/>
                  </a:lnTo>
                  <a:close/>
                </a:path>
              </a:pathLst>
            </a:custGeom>
            <a:solidFill>
              <a:srgbClr val="FF00FF"/>
            </a:solidFill>
            <a:ln w="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0" name="Полилиния 129"/>
            <p:cNvSpPr/>
            <p:nvPr/>
          </p:nvSpPr>
          <p:spPr>
            <a:xfrm>
              <a:off x="450903" y="2894130"/>
              <a:ext cx="797073" cy="633668"/>
            </a:xfrm>
            <a:custGeom>
              <a:avLst/>
              <a:gdLst/>
              <a:ahLst/>
              <a:cxnLst/>
              <a:rect l="0" t="0" r="0" b="0"/>
              <a:pathLst>
                <a:path w="797433" h="632716">
                  <a:moveTo>
                    <a:pt x="793115" y="427101"/>
                  </a:moveTo>
                  <a:lnTo>
                    <a:pt x="786384" y="443485"/>
                  </a:lnTo>
                  <a:lnTo>
                    <a:pt x="291972" y="578359"/>
                  </a:lnTo>
                  <a:lnTo>
                    <a:pt x="285115" y="589535"/>
                  </a:lnTo>
                  <a:lnTo>
                    <a:pt x="280923" y="611124"/>
                  </a:lnTo>
                  <a:lnTo>
                    <a:pt x="280923" y="615443"/>
                  </a:lnTo>
                  <a:lnTo>
                    <a:pt x="261365" y="624079"/>
                  </a:lnTo>
                  <a:lnTo>
                    <a:pt x="233933" y="631063"/>
                  </a:lnTo>
                  <a:lnTo>
                    <a:pt x="227202" y="631063"/>
                  </a:lnTo>
                  <a:lnTo>
                    <a:pt x="227202" y="632715"/>
                  </a:lnTo>
                  <a:lnTo>
                    <a:pt x="216789" y="632715"/>
                  </a:lnTo>
                  <a:lnTo>
                    <a:pt x="197230" y="630174"/>
                  </a:lnTo>
                  <a:lnTo>
                    <a:pt x="158876" y="617982"/>
                  </a:lnTo>
                  <a:lnTo>
                    <a:pt x="122173" y="604267"/>
                  </a:lnTo>
                  <a:lnTo>
                    <a:pt x="83693" y="584328"/>
                  </a:lnTo>
                  <a:lnTo>
                    <a:pt x="46101" y="560198"/>
                  </a:lnTo>
                  <a:lnTo>
                    <a:pt x="24765" y="532511"/>
                  </a:lnTo>
                  <a:lnTo>
                    <a:pt x="5207" y="495300"/>
                  </a:lnTo>
                  <a:lnTo>
                    <a:pt x="0" y="474599"/>
                  </a:lnTo>
                  <a:lnTo>
                    <a:pt x="16255" y="491872"/>
                  </a:lnTo>
                  <a:lnTo>
                    <a:pt x="40132" y="512573"/>
                  </a:lnTo>
                  <a:lnTo>
                    <a:pt x="89662" y="542799"/>
                  </a:lnTo>
                  <a:lnTo>
                    <a:pt x="121284" y="558419"/>
                  </a:lnTo>
                  <a:lnTo>
                    <a:pt x="152780" y="569723"/>
                  </a:lnTo>
                  <a:lnTo>
                    <a:pt x="168147" y="571374"/>
                  </a:lnTo>
                  <a:lnTo>
                    <a:pt x="180212" y="575692"/>
                  </a:lnTo>
                  <a:lnTo>
                    <a:pt x="200659" y="579120"/>
                  </a:lnTo>
                  <a:lnTo>
                    <a:pt x="214376" y="577469"/>
                  </a:lnTo>
                  <a:lnTo>
                    <a:pt x="219455" y="574803"/>
                  </a:lnTo>
                  <a:lnTo>
                    <a:pt x="252729" y="566167"/>
                  </a:lnTo>
                  <a:lnTo>
                    <a:pt x="305689" y="551561"/>
                  </a:lnTo>
                  <a:lnTo>
                    <a:pt x="438023" y="515240"/>
                  </a:lnTo>
                  <a:lnTo>
                    <a:pt x="496951" y="497968"/>
                  </a:lnTo>
                  <a:lnTo>
                    <a:pt x="554990" y="481457"/>
                  </a:lnTo>
                  <a:lnTo>
                    <a:pt x="593471" y="470281"/>
                  </a:lnTo>
                  <a:lnTo>
                    <a:pt x="666876" y="448692"/>
                  </a:lnTo>
                  <a:lnTo>
                    <a:pt x="701801" y="438278"/>
                  </a:lnTo>
                  <a:lnTo>
                    <a:pt x="735965" y="428753"/>
                  </a:lnTo>
                  <a:lnTo>
                    <a:pt x="767587" y="418466"/>
                  </a:lnTo>
                  <a:lnTo>
                    <a:pt x="797432" y="409830"/>
                  </a:lnTo>
                  <a:lnTo>
                    <a:pt x="690753" y="272288"/>
                  </a:lnTo>
                  <a:lnTo>
                    <a:pt x="686434" y="279273"/>
                  </a:lnTo>
                  <a:lnTo>
                    <a:pt x="671957" y="290450"/>
                  </a:lnTo>
                  <a:lnTo>
                    <a:pt x="639445" y="304292"/>
                  </a:lnTo>
                  <a:lnTo>
                    <a:pt x="601979" y="314707"/>
                  </a:lnTo>
                  <a:lnTo>
                    <a:pt x="559307" y="324104"/>
                  </a:lnTo>
                  <a:lnTo>
                    <a:pt x="517398" y="338075"/>
                  </a:lnTo>
                  <a:lnTo>
                    <a:pt x="487553" y="348362"/>
                  </a:lnTo>
                  <a:lnTo>
                    <a:pt x="458470" y="357886"/>
                  </a:lnTo>
                  <a:lnTo>
                    <a:pt x="428624" y="366523"/>
                  </a:lnTo>
                  <a:lnTo>
                    <a:pt x="389382" y="376048"/>
                  </a:lnTo>
                  <a:lnTo>
                    <a:pt x="359537" y="381255"/>
                  </a:lnTo>
                  <a:lnTo>
                    <a:pt x="332104" y="381255"/>
                  </a:lnTo>
                  <a:lnTo>
                    <a:pt x="321944" y="377699"/>
                  </a:lnTo>
                  <a:lnTo>
                    <a:pt x="314197" y="372618"/>
                  </a:lnTo>
                  <a:lnTo>
                    <a:pt x="306451" y="364744"/>
                  </a:lnTo>
                  <a:lnTo>
                    <a:pt x="300482" y="354457"/>
                  </a:lnTo>
                  <a:lnTo>
                    <a:pt x="291972" y="330200"/>
                  </a:lnTo>
                  <a:lnTo>
                    <a:pt x="290322" y="306070"/>
                  </a:lnTo>
                  <a:lnTo>
                    <a:pt x="292862" y="294767"/>
                  </a:lnTo>
                  <a:lnTo>
                    <a:pt x="300482" y="293879"/>
                  </a:lnTo>
                  <a:lnTo>
                    <a:pt x="317626" y="288798"/>
                  </a:lnTo>
                  <a:lnTo>
                    <a:pt x="341502" y="276607"/>
                  </a:lnTo>
                  <a:lnTo>
                    <a:pt x="348361" y="274066"/>
                  </a:lnTo>
                  <a:lnTo>
                    <a:pt x="362838" y="270638"/>
                  </a:lnTo>
                  <a:lnTo>
                    <a:pt x="397890" y="261113"/>
                  </a:lnTo>
                  <a:lnTo>
                    <a:pt x="432815" y="253366"/>
                  </a:lnTo>
                  <a:lnTo>
                    <a:pt x="468757" y="245619"/>
                  </a:lnTo>
                  <a:lnTo>
                    <a:pt x="507110" y="241300"/>
                  </a:lnTo>
                  <a:lnTo>
                    <a:pt x="546481" y="232665"/>
                  </a:lnTo>
                  <a:lnTo>
                    <a:pt x="572896" y="217044"/>
                  </a:lnTo>
                  <a:lnTo>
                    <a:pt x="579754" y="209169"/>
                  </a:lnTo>
                  <a:lnTo>
                    <a:pt x="590804" y="182500"/>
                  </a:lnTo>
                  <a:lnTo>
                    <a:pt x="597662" y="149607"/>
                  </a:lnTo>
                  <a:lnTo>
                    <a:pt x="596773" y="135763"/>
                  </a:lnTo>
                  <a:lnTo>
                    <a:pt x="593471" y="126238"/>
                  </a:lnTo>
                  <a:lnTo>
                    <a:pt x="585723" y="121920"/>
                  </a:lnTo>
                  <a:lnTo>
                    <a:pt x="582295" y="121032"/>
                  </a:lnTo>
                  <a:lnTo>
                    <a:pt x="583184" y="119381"/>
                  </a:lnTo>
                  <a:lnTo>
                    <a:pt x="606171" y="115063"/>
                  </a:lnTo>
                  <a:lnTo>
                    <a:pt x="634365" y="113285"/>
                  </a:lnTo>
                  <a:lnTo>
                    <a:pt x="654049" y="118491"/>
                  </a:lnTo>
                  <a:lnTo>
                    <a:pt x="669417" y="132335"/>
                  </a:lnTo>
                  <a:lnTo>
                    <a:pt x="679704" y="151257"/>
                  </a:lnTo>
                  <a:lnTo>
                    <a:pt x="686434" y="174625"/>
                  </a:lnTo>
                  <a:lnTo>
                    <a:pt x="692531" y="224791"/>
                  </a:lnTo>
                  <a:lnTo>
                    <a:pt x="692531" y="265431"/>
                  </a:lnTo>
                  <a:lnTo>
                    <a:pt x="741171" y="22607"/>
                  </a:lnTo>
                  <a:lnTo>
                    <a:pt x="698499" y="36322"/>
                  </a:lnTo>
                  <a:lnTo>
                    <a:pt x="663448" y="44959"/>
                  </a:lnTo>
                  <a:lnTo>
                    <a:pt x="620648" y="52832"/>
                  </a:lnTo>
                  <a:lnTo>
                    <a:pt x="667638" y="38100"/>
                  </a:lnTo>
                  <a:lnTo>
                    <a:pt x="709548" y="22607"/>
                  </a:lnTo>
                  <a:lnTo>
                    <a:pt x="738504" y="6985"/>
                  </a:lnTo>
                  <a:lnTo>
                    <a:pt x="742823" y="0"/>
                  </a:lnTo>
                  <a:lnTo>
                    <a:pt x="753109" y="8637"/>
                  </a:lnTo>
                  <a:lnTo>
                    <a:pt x="757301" y="16510"/>
                  </a:lnTo>
                  <a:lnTo>
                    <a:pt x="173354" y="389001"/>
                  </a:lnTo>
                  <a:lnTo>
                    <a:pt x="179323" y="436499"/>
                  </a:lnTo>
                  <a:lnTo>
                    <a:pt x="190372" y="485013"/>
                  </a:lnTo>
                  <a:lnTo>
                    <a:pt x="202311" y="529844"/>
                  </a:lnTo>
                  <a:lnTo>
                    <a:pt x="214376" y="569723"/>
                  </a:lnTo>
                  <a:lnTo>
                    <a:pt x="210058" y="571374"/>
                  </a:lnTo>
                  <a:lnTo>
                    <a:pt x="190372" y="573151"/>
                  </a:lnTo>
                  <a:lnTo>
                    <a:pt x="184530" y="572262"/>
                  </a:lnTo>
                  <a:lnTo>
                    <a:pt x="179323" y="570485"/>
                  </a:lnTo>
                  <a:lnTo>
                    <a:pt x="175005" y="567944"/>
                  </a:lnTo>
                  <a:lnTo>
                    <a:pt x="169037" y="530734"/>
                  </a:lnTo>
                  <a:lnTo>
                    <a:pt x="164846" y="497968"/>
                  </a:lnTo>
                  <a:lnTo>
                    <a:pt x="161290" y="465963"/>
                  </a:lnTo>
                  <a:lnTo>
                    <a:pt x="158876" y="433070"/>
                  </a:lnTo>
                  <a:lnTo>
                    <a:pt x="159639" y="399288"/>
                  </a:lnTo>
                  <a:lnTo>
                    <a:pt x="162179" y="364744"/>
                  </a:lnTo>
                  <a:lnTo>
                    <a:pt x="167386" y="329438"/>
                  </a:lnTo>
                  <a:lnTo>
                    <a:pt x="182752" y="275844"/>
                  </a:lnTo>
                  <a:lnTo>
                    <a:pt x="185293" y="267209"/>
                  </a:lnTo>
                  <a:lnTo>
                    <a:pt x="189483" y="259335"/>
                  </a:lnTo>
                  <a:lnTo>
                    <a:pt x="179323" y="322454"/>
                  </a:lnTo>
                  <a:lnTo>
                    <a:pt x="175005" y="354457"/>
                  </a:lnTo>
                  <a:lnTo>
                    <a:pt x="265557" y="93472"/>
                  </a:lnTo>
                  <a:lnTo>
                    <a:pt x="274065" y="96775"/>
                  </a:lnTo>
                  <a:lnTo>
                    <a:pt x="278383" y="97791"/>
                  </a:lnTo>
                  <a:lnTo>
                    <a:pt x="290322" y="102997"/>
                  </a:lnTo>
                  <a:lnTo>
                    <a:pt x="294640" y="103760"/>
                  </a:lnTo>
                  <a:lnTo>
                    <a:pt x="296290" y="108078"/>
                  </a:lnTo>
                  <a:lnTo>
                    <a:pt x="292862" y="108966"/>
                  </a:lnTo>
                  <a:lnTo>
                    <a:pt x="281812" y="107316"/>
                  </a:lnTo>
                  <a:lnTo>
                    <a:pt x="268986" y="100331"/>
                  </a:lnTo>
                  <a:lnTo>
                    <a:pt x="233172" y="89028"/>
                  </a:lnTo>
                  <a:lnTo>
                    <a:pt x="219455" y="88138"/>
                  </a:lnTo>
                  <a:lnTo>
                    <a:pt x="206629" y="91694"/>
                  </a:lnTo>
                  <a:lnTo>
                    <a:pt x="174116" y="107316"/>
                  </a:lnTo>
                  <a:lnTo>
                    <a:pt x="169926" y="107316"/>
                  </a:lnTo>
                  <a:lnTo>
                    <a:pt x="168147" y="106426"/>
                  </a:lnTo>
                  <a:lnTo>
                    <a:pt x="167386" y="104648"/>
                  </a:lnTo>
                  <a:lnTo>
                    <a:pt x="174116" y="99441"/>
                  </a:lnTo>
                  <a:lnTo>
                    <a:pt x="214376" y="83059"/>
                  </a:lnTo>
                  <a:lnTo>
                    <a:pt x="226314" y="83820"/>
                  </a:lnTo>
                  <a:lnTo>
                    <a:pt x="249301" y="90044"/>
                  </a:lnTo>
                  <a:lnTo>
                    <a:pt x="261365" y="92457"/>
                  </a:lnTo>
                  <a:close/>
                </a:path>
              </a:pathLst>
            </a:custGeom>
            <a:solidFill>
              <a:srgbClr val="FFFF99"/>
            </a:solidFill>
            <a:ln w="0" cap="flat" cmpd="sng" algn="ctr">
              <a:solidFill>
                <a:srgbClr val="FFFF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1" name="Полилиния 130"/>
            <p:cNvSpPr/>
            <p:nvPr/>
          </p:nvSpPr>
          <p:spPr>
            <a:xfrm>
              <a:off x="363574" y="3397570"/>
              <a:ext cx="749439" cy="333510"/>
            </a:xfrm>
            <a:custGeom>
              <a:avLst/>
              <a:gdLst/>
              <a:ahLst/>
              <a:cxnLst/>
              <a:rect l="0" t="0" r="0" b="0"/>
              <a:pathLst>
                <a:path w="750444" h="332740">
                  <a:moveTo>
                    <a:pt x="93091" y="0"/>
                  </a:moveTo>
                  <a:lnTo>
                    <a:pt x="100710" y="18161"/>
                  </a:lnTo>
                  <a:lnTo>
                    <a:pt x="104139" y="23368"/>
                  </a:lnTo>
                  <a:lnTo>
                    <a:pt x="83692" y="34544"/>
                  </a:lnTo>
                  <a:lnTo>
                    <a:pt x="66548" y="47497"/>
                  </a:lnTo>
                  <a:lnTo>
                    <a:pt x="53721" y="61468"/>
                  </a:lnTo>
                  <a:lnTo>
                    <a:pt x="45211" y="75311"/>
                  </a:lnTo>
                  <a:lnTo>
                    <a:pt x="39243" y="89915"/>
                  </a:lnTo>
                  <a:lnTo>
                    <a:pt x="36702" y="105537"/>
                  </a:lnTo>
                  <a:lnTo>
                    <a:pt x="37591" y="120269"/>
                  </a:lnTo>
                  <a:lnTo>
                    <a:pt x="40893" y="135763"/>
                  </a:lnTo>
                  <a:lnTo>
                    <a:pt x="46863" y="151257"/>
                  </a:lnTo>
                  <a:lnTo>
                    <a:pt x="55499" y="165988"/>
                  </a:lnTo>
                  <a:lnTo>
                    <a:pt x="78485" y="195326"/>
                  </a:lnTo>
                  <a:lnTo>
                    <a:pt x="107568" y="220471"/>
                  </a:lnTo>
                  <a:lnTo>
                    <a:pt x="142493" y="242062"/>
                  </a:lnTo>
                  <a:lnTo>
                    <a:pt x="184403" y="262763"/>
                  </a:lnTo>
                  <a:lnTo>
                    <a:pt x="221868" y="276606"/>
                  </a:lnTo>
                  <a:lnTo>
                    <a:pt x="262000" y="288797"/>
                  </a:lnTo>
                  <a:lnTo>
                    <a:pt x="301371" y="296545"/>
                  </a:lnTo>
                  <a:lnTo>
                    <a:pt x="337185" y="299084"/>
                  </a:lnTo>
                  <a:lnTo>
                    <a:pt x="338074" y="299974"/>
                  </a:lnTo>
                  <a:lnTo>
                    <a:pt x="379095" y="301751"/>
                  </a:lnTo>
                  <a:lnTo>
                    <a:pt x="419227" y="300863"/>
                  </a:lnTo>
                  <a:lnTo>
                    <a:pt x="459358" y="298195"/>
                  </a:lnTo>
                  <a:lnTo>
                    <a:pt x="499363" y="292226"/>
                  </a:lnTo>
                  <a:lnTo>
                    <a:pt x="538733" y="283590"/>
                  </a:lnTo>
                  <a:lnTo>
                    <a:pt x="577088" y="271526"/>
                  </a:lnTo>
                  <a:lnTo>
                    <a:pt x="614680" y="255905"/>
                  </a:lnTo>
                  <a:lnTo>
                    <a:pt x="652271" y="236855"/>
                  </a:lnTo>
                  <a:lnTo>
                    <a:pt x="686435" y="207390"/>
                  </a:lnTo>
                  <a:lnTo>
                    <a:pt x="695832" y="195326"/>
                  </a:lnTo>
                  <a:lnTo>
                    <a:pt x="708532" y="170307"/>
                  </a:lnTo>
                  <a:lnTo>
                    <a:pt x="711199" y="155575"/>
                  </a:lnTo>
                  <a:lnTo>
                    <a:pt x="709421" y="133222"/>
                  </a:lnTo>
                  <a:lnTo>
                    <a:pt x="700024" y="114934"/>
                  </a:lnTo>
                  <a:lnTo>
                    <a:pt x="681355" y="94233"/>
                  </a:lnTo>
                  <a:lnTo>
                    <a:pt x="709421" y="89915"/>
                  </a:lnTo>
                  <a:lnTo>
                    <a:pt x="727329" y="90805"/>
                  </a:lnTo>
                  <a:lnTo>
                    <a:pt x="733424" y="96901"/>
                  </a:lnTo>
                  <a:lnTo>
                    <a:pt x="738505" y="104647"/>
                  </a:lnTo>
                  <a:lnTo>
                    <a:pt x="746252" y="119252"/>
                  </a:lnTo>
                  <a:lnTo>
                    <a:pt x="750443" y="136651"/>
                  </a:lnTo>
                  <a:lnTo>
                    <a:pt x="749554" y="153924"/>
                  </a:lnTo>
                  <a:lnTo>
                    <a:pt x="734187" y="184150"/>
                  </a:lnTo>
                  <a:lnTo>
                    <a:pt x="693166" y="234314"/>
                  </a:lnTo>
                  <a:lnTo>
                    <a:pt x="668527" y="254126"/>
                  </a:lnTo>
                  <a:lnTo>
                    <a:pt x="641222" y="271526"/>
                  </a:lnTo>
                  <a:lnTo>
                    <a:pt x="612140" y="287020"/>
                  </a:lnTo>
                  <a:lnTo>
                    <a:pt x="581405" y="299084"/>
                  </a:lnTo>
                  <a:lnTo>
                    <a:pt x="550671" y="309499"/>
                  </a:lnTo>
                  <a:lnTo>
                    <a:pt x="519049" y="317245"/>
                  </a:lnTo>
                  <a:lnTo>
                    <a:pt x="487552" y="323342"/>
                  </a:lnTo>
                  <a:lnTo>
                    <a:pt x="456691" y="327659"/>
                  </a:lnTo>
                  <a:lnTo>
                    <a:pt x="427735" y="331088"/>
                  </a:lnTo>
                  <a:lnTo>
                    <a:pt x="399542" y="332739"/>
                  </a:lnTo>
                  <a:lnTo>
                    <a:pt x="373888" y="332739"/>
                  </a:lnTo>
                  <a:lnTo>
                    <a:pt x="331216" y="331088"/>
                  </a:lnTo>
                  <a:lnTo>
                    <a:pt x="273177" y="317245"/>
                  </a:lnTo>
                  <a:lnTo>
                    <a:pt x="230505" y="306070"/>
                  </a:lnTo>
                  <a:lnTo>
                    <a:pt x="188721" y="293115"/>
                  </a:lnTo>
                  <a:lnTo>
                    <a:pt x="146811" y="276606"/>
                  </a:lnTo>
                  <a:lnTo>
                    <a:pt x="106680" y="255905"/>
                  </a:lnTo>
                  <a:lnTo>
                    <a:pt x="65659" y="229107"/>
                  </a:lnTo>
                  <a:lnTo>
                    <a:pt x="33273" y="198755"/>
                  </a:lnTo>
                  <a:lnTo>
                    <a:pt x="11938" y="165100"/>
                  </a:lnTo>
                  <a:lnTo>
                    <a:pt x="889" y="128905"/>
                  </a:lnTo>
                  <a:lnTo>
                    <a:pt x="0" y="111506"/>
                  </a:lnTo>
                  <a:lnTo>
                    <a:pt x="2539" y="93345"/>
                  </a:lnTo>
                  <a:lnTo>
                    <a:pt x="8509" y="76072"/>
                  </a:lnTo>
                  <a:lnTo>
                    <a:pt x="17907" y="58801"/>
                  </a:lnTo>
                  <a:lnTo>
                    <a:pt x="30734" y="43180"/>
                  </a:lnTo>
                  <a:lnTo>
                    <a:pt x="68199" y="12953"/>
                  </a:lnTo>
                  <a:close/>
                </a:path>
              </a:pathLst>
            </a:custGeom>
            <a:solidFill>
              <a:srgbClr val="FFFFCC"/>
            </a:solidFill>
            <a:ln w="0" cap="flat" cmpd="sng" algn="ctr">
              <a:solidFill>
                <a:srgbClr val="FFFF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2" name="Полилиния 131"/>
            <p:cNvSpPr/>
            <p:nvPr/>
          </p:nvSpPr>
          <p:spPr>
            <a:xfrm>
              <a:off x="401681" y="3489683"/>
              <a:ext cx="738325" cy="611435"/>
            </a:xfrm>
            <a:custGeom>
              <a:avLst/>
              <a:gdLst/>
              <a:ahLst/>
              <a:cxnLst/>
              <a:rect l="0" t="0" r="0" b="0"/>
              <a:pathLst>
                <a:path w="738505" h="610997">
                  <a:moveTo>
                    <a:pt x="728345" y="40639"/>
                  </a:moveTo>
                  <a:lnTo>
                    <a:pt x="732536" y="54482"/>
                  </a:lnTo>
                  <a:lnTo>
                    <a:pt x="735964" y="77724"/>
                  </a:lnTo>
                  <a:lnTo>
                    <a:pt x="738504" y="118363"/>
                  </a:lnTo>
                  <a:lnTo>
                    <a:pt x="735964" y="175513"/>
                  </a:lnTo>
                  <a:lnTo>
                    <a:pt x="731647" y="228092"/>
                  </a:lnTo>
                  <a:lnTo>
                    <a:pt x="724915" y="279145"/>
                  </a:lnTo>
                  <a:lnTo>
                    <a:pt x="713867" y="326644"/>
                  </a:lnTo>
                  <a:lnTo>
                    <a:pt x="699262" y="372490"/>
                  </a:lnTo>
                  <a:lnTo>
                    <a:pt x="677926" y="417449"/>
                  </a:lnTo>
                  <a:lnTo>
                    <a:pt x="650620" y="461518"/>
                  </a:lnTo>
                  <a:lnTo>
                    <a:pt x="614806" y="504698"/>
                  </a:lnTo>
                  <a:lnTo>
                    <a:pt x="595122" y="521207"/>
                  </a:lnTo>
                  <a:lnTo>
                    <a:pt x="559308" y="545338"/>
                  </a:lnTo>
                  <a:lnTo>
                    <a:pt x="520064" y="568706"/>
                  </a:lnTo>
                  <a:lnTo>
                    <a:pt x="479043" y="587756"/>
                  </a:lnTo>
                  <a:lnTo>
                    <a:pt x="438912" y="600709"/>
                  </a:lnTo>
                  <a:lnTo>
                    <a:pt x="403859" y="607568"/>
                  </a:lnTo>
                  <a:lnTo>
                    <a:pt x="356870" y="610996"/>
                  </a:lnTo>
                  <a:lnTo>
                    <a:pt x="301370" y="609345"/>
                  </a:lnTo>
                  <a:lnTo>
                    <a:pt x="263017" y="605917"/>
                  </a:lnTo>
                  <a:lnTo>
                    <a:pt x="232282" y="598043"/>
                  </a:lnTo>
                  <a:lnTo>
                    <a:pt x="197231" y="585977"/>
                  </a:lnTo>
                  <a:lnTo>
                    <a:pt x="160527" y="571373"/>
                  </a:lnTo>
                  <a:lnTo>
                    <a:pt x="125476" y="554863"/>
                  </a:lnTo>
                  <a:lnTo>
                    <a:pt x="84581" y="533273"/>
                  </a:lnTo>
                  <a:lnTo>
                    <a:pt x="46227" y="501269"/>
                  </a:lnTo>
                  <a:lnTo>
                    <a:pt x="14477" y="460628"/>
                  </a:lnTo>
                  <a:lnTo>
                    <a:pt x="4317" y="438150"/>
                  </a:lnTo>
                  <a:lnTo>
                    <a:pt x="0" y="413893"/>
                  </a:lnTo>
                  <a:lnTo>
                    <a:pt x="2539" y="389763"/>
                  </a:lnTo>
                  <a:lnTo>
                    <a:pt x="15367" y="359537"/>
                  </a:lnTo>
                  <a:lnTo>
                    <a:pt x="18034" y="358648"/>
                  </a:lnTo>
                  <a:lnTo>
                    <a:pt x="18034" y="361314"/>
                  </a:lnTo>
                  <a:lnTo>
                    <a:pt x="17145" y="362965"/>
                  </a:lnTo>
                  <a:lnTo>
                    <a:pt x="18795" y="365632"/>
                  </a:lnTo>
                  <a:lnTo>
                    <a:pt x="28194" y="389763"/>
                  </a:lnTo>
                  <a:lnTo>
                    <a:pt x="47878" y="433069"/>
                  </a:lnTo>
                  <a:lnTo>
                    <a:pt x="82042" y="483107"/>
                  </a:lnTo>
                  <a:lnTo>
                    <a:pt x="109346" y="509015"/>
                  </a:lnTo>
                  <a:lnTo>
                    <a:pt x="140842" y="530606"/>
                  </a:lnTo>
                  <a:lnTo>
                    <a:pt x="177673" y="547115"/>
                  </a:lnTo>
                  <a:lnTo>
                    <a:pt x="219456" y="560069"/>
                  </a:lnTo>
                  <a:lnTo>
                    <a:pt x="268985" y="570483"/>
                  </a:lnTo>
                  <a:lnTo>
                    <a:pt x="268985" y="568706"/>
                  </a:lnTo>
                  <a:lnTo>
                    <a:pt x="273177" y="571373"/>
                  </a:lnTo>
                  <a:lnTo>
                    <a:pt x="296291" y="574801"/>
                  </a:lnTo>
                  <a:lnTo>
                    <a:pt x="330453" y="575690"/>
                  </a:lnTo>
                  <a:lnTo>
                    <a:pt x="379984" y="573024"/>
                  </a:lnTo>
                  <a:lnTo>
                    <a:pt x="415798" y="570483"/>
                  </a:lnTo>
                  <a:lnTo>
                    <a:pt x="421004" y="569468"/>
                  </a:lnTo>
                  <a:lnTo>
                    <a:pt x="461898" y="559181"/>
                  </a:lnTo>
                  <a:lnTo>
                    <a:pt x="497839" y="546226"/>
                  </a:lnTo>
                  <a:lnTo>
                    <a:pt x="529336" y="531494"/>
                  </a:lnTo>
                  <a:lnTo>
                    <a:pt x="555878" y="514223"/>
                  </a:lnTo>
                  <a:lnTo>
                    <a:pt x="578865" y="495300"/>
                  </a:lnTo>
                  <a:lnTo>
                    <a:pt x="614806" y="450342"/>
                  </a:lnTo>
                  <a:lnTo>
                    <a:pt x="639572" y="398526"/>
                  </a:lnTo>
                  <a:lnTo>
                    <a:pt x="648842" y="369951"/>
                  </a:lnTo>
                  <a:lnTo>
                    <a:pt x="656589" y="339725"/>
                  </a:lnTo>
                  <a:lnTo>
                    <a:pt x="663448" y="307720"/>
                  </a:lnTo>
                  <a:lnTo>
                    <a:pt x="669417" y="274827"/>
                  </a:lnTo>
                  <a:lnTo>
                    <a:pt x="687323" y="167639"/>
                  </a:lnTo>
                  <a:lnTo>
                    <a:pt x="701039" y="150368"/>
                  </a:lnTo>
                  <a:lnTo>
                    <a:pt x="711200" y="128777"/>
                  </a:lnTo>
                  <a:lnTo>
                    <a:pt x="717168" y="108076"/>
                  </a:lnTo>
                  <a:lnTo>
                    <a:pt x="718947" y="85470"/>
                  </a:lnTo>
                  <a:lnTo>
                    <a:pt x="715517" y="41528"/>
                  </a:lnTo>
                  <a:lnTo>
                    <a:pt x="708659" y="18923"/>
                  </a:lnTo>
                  <a:lnTo>
                    <a:pt x="695833" y="0"/>
                  </a:lnTo>
                  <a:lnTo>
                    <a:pt x="707898" y="5969"/>
                  </a:lnTo>
                  <a:lnTo>
                    <a:pt x="721487" y="21589"/>
                  </a:lnTo>
                  <a:close/>
                </a:path>
              </a:pathLst>
            </a:custGeom>
            <a:solidFill>
              <a:srgbClr val="FFFFCC"/>
            </a:solidFill>
            <a:ln w="0" cap="flat" cmpd="sng" algn="ctr">
              <a:solidFill>
                <a:srgbClr val="FFFF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" name="Полилиния 132"/>
            <p:cNvSpPr/>
            <p:nvPr/>
          </p:nvSpPr>
          <p:spPr>
            <a:xfrm>
              <a:off x="576338" y="3505564"/>
              <a:ext cx="123848" cy="187401"/>
            </a:xfrm>
            <a:custGeom>
              <a:avLst/>
              <a:gdLst/>
              <a:ahLst/>
              <a:cxnLst/>
              <a:rect l="0" t="0" r="0" b="0"/>
              <a:pathLst>
                <a:path w="123826" h="187580">
                  <a:moveTo>
                    <a:pt x="114426" y="187579"/>
                  </a:moveTo>
                  <a:lnTo>
                    <a:pt x="110998" y="181609"/>
                  </a:lnTo>
                  <a:lnTo>
                    <a:pt x="108458" y="163321"/>
                  </a:lnTo>
                  <a:lnTo>
                    <a:pt x="92963" y="61340"/>
                  </a:lnTo>
                  <a:lnTo>
                    <a:pt x="88773" y="26796"/>
                  </a:lnTo>
                  <a:lnTo>
                    <a:pt x="97282" y="26796"/>
                  </a:lnTo>
                  <a:lnTo>
                    <a:pt x="100711" y="27686"/>
                  </a:lnTo>
                  <a:lnTo>
                    <a:pt x="123825" y="187579"/>
                  </a:lnTo>
                  <a:lnTo>
                    <a:pt x="17018" y="34670"/>
                  </a:lnTo>
                  <a:lnTo>
                    <a:pt x="21336" y="63119"/>
                  </a:lnTo>
                  <a:lnTo>
                    <a:pt x="24765" y="92582"/>
                  </a:lnTo>
                  <a:lnTo>
                    <a:pt x="28955" y="121919"/>
                  </a:lnTo>
                  <a:lnTo>
                    <a:pt x="26415" y="123698"/>
                  </a:lnTo>
                  <a:lnTo>
                    <a:pt x="22987" y="124459"/>
                  </a:lnTo>
                  <a:lnTo>
                    <a:pt x="19558" y="124459"/>
                  </a:lnTo>
                  <a:lnTo>
                    <a:pt x="17018" y="123698"/>
                  </a:lnTo>
                  <a:lnTo>
                    <a:pt x="0" y="0"/>
                  </a:lnTo>
                  <a:lnTo>
                    <a:pt x="13588" y="5207"/>
                  </a:lnTo>
                  <a:close/>
                </a:path>
              </a:pathLst>
            </a:custGeom>
            <a:solidFill>
              <a:srgbClr val="339999"/>
            </a:solidFill>
            <a:ln w="0" cap="flat" cmpd="sng" algn="ctr">
              <a:solidFill>
                <a:srgbClr val="33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4" name="Полилиния 133"/>
            <p:cNvSpPr/>
            <p:nvPr/>
          </p:nvSpPr>
          <p:spPr>
            <a:xfrm>
              <a:off x="400094" y="3197465"/>
              <a:ext cx="919333" cy="944944"/>
            </a:xfrm>
            <a:custGeom>
              <a:avLst/>
              <a:gdLst/>
              <a:ahLst/>
              <a:cxnLst/>
              <a:rect l="0" t="0" r="0" b="0"/>
              <a:pathLst>
                <a:path w="918720" h="943865">
                  <a:moveTo>
                    <a:pt x="918719" y="616331"/>
                  </a:moveTo>
                  <a:lnTo>
                    <a:pt x="895605" y="626745"/>
                  </a:lnTo>
                  <a:lnTo>
                    <a:pt x="887985" y="631063"/>
                  </a:lnTo>
                  <a:lnTo>
                    <a:pt x="857124" y="640461"/>
                  </a:lnTo>
                  <a:lnTo>
                    <a:pt x="829819" y="650875"/>
                  </a:lnTo>
                  <a:lnTo>
                    <a:pt x="805180" y="662939"/>
                  </a:lnTo>
                  <a:lnTo>
                    <a:pt x="782828" y="675005"/>
                  </a:lnTo>
                  <a:lnTo>
                    <a:pt x="743713" y="702818"/>
                  </a:lnTo>
                  <a:lnTo>
                    <a:pt x="709550" y="733044"/>
                  </a:lnTo>
                  <a:lnTo>
                    <a:pt x="678689" y="765809"/>
                  </a:lnTo>
                  <a:lnTo>
                    <a:pt x="648844" y="799591"/>
                  </a:lnTo>
                  <a:lnTo>
                    <a:pt x="617347" y="833246"/>
                  </a:lnTo>
                  <a:lnTo>
                    <a:pt x="582295" y="867028"/>
                  </a:lnTo>
                  <a:lnTo>
                    <a:pt x="550672" y="889381"/>
                  </a:lnTo>
                  <a:lnTo>
                    <a:pt x="515620" y="908431"/>
                  </a:lnTo>
                  <a:lnTo>
                    <a:pt x="478155" y="923163"/>
                  </a:lnTo>
                  <a:lnTo>
                    <a:pt x="438786" y="933576"/>
                  </a:lnTo>
                  <a:lnTo>
                    <a:pt x="397891" y="941324"/>
                  </a:lnTo>
                  <a:lnTo>
                    <a:pt x="355219" y="943864"/>
                  </a:lnTo>
                  <a:lnTo>
                    <a:pt x="313309" y="943864"/>
                  </a:lnTo>
                  <a:lnTo>
                    <a:pt x="270637" y="939545"/>
                  </a:lnTo>
                  <a:lnTo>
                    <a:pt x="228854" y="931799"/>
                  </a:lnTo>
                  <a:lnTo>
                    <a:pt x="188722" y="919607"/>
                  </a:lnTo>
                  <a:lnTo>
                    <a:pt x="150241" y="905001"/>
                  </a:lnTo>
                  <a:lnTo>
                    <a:pt x="114301" y="886840"/>
                  </a:lnTo>
                  <a:lnTo>
                    <a:pt x="81026" y="865124"/>
                  </a:lnTo>
                  <a:lnTo>
                    <a:pt x="38354" y="827151"/>
                  </a:lnTo>
                  <a:lnTo>
                    <a:pt x="5969" y="781303"/>
                  </a:lnTo>
                  <a:lnTo>
                    <a:pt x="3303" y="767588"/>
                  </a:lnTo>
                  <a:lnTo>
                    <a:pt x="0" y="723519"/>
                  </a:lnTo>
                  <a:lnTo>
                    <a:pt x="4191" y="738124"/>
                  </a:lnTo>
                  <a:lnTo>
                    <a:pt x="11050" y="752856"/>
                  </a:lnTo>
                  <a:lnTo>
                    <a:pt x="26416" y="778001"/>
                  </a:lnTo>
                  <a:lnTo>
                    <a:pt x="46101" y="799591"/>
                  </a:lnTo>
                  <a:lnTo>
                    <a:pt x="68326" y="817626"/>
                  </a:lnTo>
                  <a:lnTo>
                    <a:pt x="106680" y="842771"/>
                  </a:lnTo>
                  <a:lnTo>
                    <a:pt x="146812" y="863472"/>
                  </a:lnTo>
                  <a:lnTo>
                    <a:pt x="193803" y="885951"/>
                  </a:lnTo>
                  <a:lnTo>
                    <a:pt x="236475" y="900683"/>
                  </a:lnTo>
                  <a:lnTo>
                    <a:pt x="258700" y="905890"/>
                  </a:lnTo>
                  <a:lnTo>
                    <a:pt x="280797" y="910208"/>
                  </a:lnTo>
                  <a:lnTo>
                    <a:pt x="303022" y="911859"/>
                  </a:lnTo>
                  <a:lnTo>
                    <a:pt x="326136" y="912749"/>
                  </a:lnTo>
                  <a:lnTo>
                    <a:pt x="348361" y="912749"/>
                  </a:lnTo>
                  <a:lnTo>
                    <a:pt x="371348" y="910970"/>
                  </a:lnTo>
                  <a:lnTo>
                    <a:pt x="415799" y="904113"/>
                  </a:lnTo>
                  <a:lnTo>
                    <a:pt x="460122" y="892047"/>
                  </a:lnTo>
                  <a:lnTo>
                    <a:pt x="481458" y="884301"/>
                  </a:lnTo>
                  <a:lnTo>
                    <a:pt x="524130" y="865124"/>
                  </a:lnTo>
                  <a:lnTo>
                    <a:pt x="563500" y="841882"/>
                  </a:lnTo>
                  <a:lnTo>
                    <a:pt x="600203" y="815086"/>
                  </a:lnTo>
                  <a:lnTo>
                    <a:pt x="634366" y="784859"/>
                  </a:lnTo>
                  <a:lnTo>
                    <a:pt x="664211" y="750315"/>
                  </a:lnTo>
                  <a:lnTo>
                    <a:pt x="688975" y="713866"/>
                  </a:lnTo>
                  <a:lnTo>
                    <a:pt x="709550" y="673353"/>
                  </a:lnTo>
                  <a:lnTo>
                    <a:pt x="724789" y="631063"/>
                  </a:lnTo>
                  <a:lnTo>
                    <a:pt x="733299" y="586105"/>
                  </a:lnTo>
                  <a:lnTo>
                    <a:pt x="741045" y="539369"/>
                  </a:lnTo>
                  <a:lnTo>
                    <a:pt x="744475" y="486664"/>
                  </a:lnTo>
                  <a:lnTo>
                    <a:pt x="745364" y="434847"/>
                  </a:lnTo>
                  <a:lnTo>
                    <a:pt x="745364" y="388112"/>
                  </a:lnTo>
                  <a:lnTo>
                    <a:pt x="743713" y="363855"/>
                  </a:lnTo>
                  <a:lnTo>
                    <a:pt x="736855" y="329311"/>
                  </a:lnTo>
                  <a:lnTo>
                    <a:pt x="726567" y="308609"/>
                  </a:lnTo>
                  <a:lnTo>
                    <a:pt x="718820" y="299974"/>
                  </a:lnTo>
                  <a:lnTo>
                    <a:pt x="708661" y="292226"/>
                  </a:lnTo>
                  <a:lnTo>
                    <a:pt x="697485" y="287020"/>
                  </a:lnTo>
                  <a:lnTo>
                    <a:pt x="685547" y="284352"/>
                  </a:lnTo>
                  <a:lnTo>
                    <a:pt x="674497" y="284352"/>
                  </a:lnTo>
                  <a:lnTo>
                    <a:pt x="624078" y="291338"/>
                  </a:lnTo>
                  <a:lnTo>
                    <a:pt x="340615" y="334518"/>
                  </a:lnTo>
                  <a:lnTo>
                    <a:pt x="350012" y="323214"/>
                  </a:lnTo>
                  <a:lnTo>
                    <a:pt x="355219" y="296545"/>
                  </a:lnTo>
                  <a:lnTo>
                    <a:pt x="359411" y="288670"/>
                  </a:lnTo>
                  <a:lnTo>
                    <a:pt x="370459" y="285241"/>
                  </a:lnTo>
                  <a:lnTo>
                    <a:pt x="524130" y="242062"/>
                  </a:lnTo>
                  <a:lnTo>
                    <a:pt x="565150" y="229870"/>
                  </a:lnTo>
                  <a:lnTo>
                    <a:pt x="789686" y="166877"/>
                  </a:lnTo>
                  <a:lnTo>
                    <a:pt x="831597" y="155575"/>
                  </a:lnTo>
                  <a:lnTo>
                    <a:pt x="848614" y="147827"/>
                  </a:lnTo>
                  <a:lnTo>
                    <a:pt x="859791" y="135763"/>
                  </a:lnTo>
                  <a:lnTo>
                    <a:pt x="866522" y="121031"/>
                  </a:lnTo>
                  <a:lnTo>
                    <a:pt x="869189" y="81280"/>
                  </a:lnTo>
                  <a:lnTo>
                    <a:pt x="863981" y="30353"/>
                  </a:lnTo>
                  <a:lnTo>
                    <a:pt x="861441" y="0"/>
                  </a:lnTo>
                  <a:lnTo>
                    <a:pt x="873380" y="24256"/>
                  </a:lnTo>
                  <a:lnTo>
                    <a:pt x="884555" y="65658"/>
                  </a:lnTo>
                  <a:lnTo>
                    <a:pt x="893827" y="124459"/>
                  </a:lnTo>
                  <a:lnTo>
                    <a:pt x="901574" y="197993"/>
                  </a:lnTo>
                  <a:lnTo>
                    <a:pt x="908431" y="285241"/>
                  </a:lnTo>
                  <a:lnTo>
                    <a:pt x="913511" y="384682"/>
                  </a:lnTo>
                  <a:lnTo>
                    <a:pt x="916941" y="495300"/>
                  </a:lnTo>
                  <a:close/>
                </a:path>
              </a:pathLst>
            </a:custGeom>
            <a:solidFill>
              <a:srgbClr val="FFFF99"/>
            </a:solidFill>
            <a:ln w="0" cap="flat" cmpd="sng" algn="ctr">
              <a:solidFill>
                <a:srgbClr val="FFFF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360398" y="3538916"/>
              <a:ext cx="754203" cy="522498"/>
            </a:xfrm>
            <a:custGeom>
              <a:avLst/>
              <a:gdLst/>
              <a:ahLst/>
              <a:cxnLst/>
              <a:rect l="0" t="0" r="0" b="0"/>
              <a:pathLst>
                <a:path w="754001" h="521971">
                  <a:moveTo>
                    <a:pt x="277496" y="223774"/>
                  </a:moveTo>
                  <a:lnTo>
                    <a:pt x="316866" y="230760"/>
                  </a:lnTo>
                  <a:lnTo>
                    <a:pt x="356109" y="234188"/>
                  </a:lnTo>
                  <a:lnTo>
                    <a:pt x="395352" y="235078"/>
                  </a:lnTo>
                  <a:lnTo>
                    <a:pt x="434721" y="233299"/>
                  </a:lnTo>
                  <a:lnTo>
                    <a:pt x="473837" y="228981"/>
                  </a:lnTo>
                  <a:lnTo>
                    <a:pt x="513208" y="223012"/>
                  </a:lnTo>
                  <a:lnTo>
                    <a:pt x="551561" y="214376"/>
                  </a:lnTo>
                  <a:lnTo>
                    <a:pt x="579756" y="206503"/>
                  </a:lnTo>
                  <a:lnTo>
                    <a:pt x="617348" y="191770"/>
                  </a:lnTo>
                  <a:lnTo>
                    <a:pt x="654939" y="172848"/>
                  </a:lnTo>
                  <a:lnTo>
                    <a:pt x="685673" y="152909"/>
                  </a:lnTo>
                  <a:lnTo>
                    <a:pt x="723265" y="122682"/>
                  </a:lnTo>
                  <a:lnTo>
                    <a:pt x="718948" y="152019"/>
                  </a:lnTo>
                  <a:lnTo>
                    <a:pt x="713867" y="181484"/>
                  </a:lnTo>
                  <a:lnTo>
                    <a:pt x="701930" y="239395"/>
                  </a:lnTo>
                  <a:lnTo>
                    <a:pt x="674498" y="355093"/>
                  </a:lnTo>
                  <a:lnTo>
                    <a:pt x="647192" y="407036"/>
                  </a:lnTo>
                  <a:lnTo>
                    <a:pt x="616586" y="441580"/>
                  </a:lnTo>
                  <a:lnTo>
                    <a:pt x="595250" y="458089"/>
                  </a:lnTo>
                  <a:lnTo>
                    <a:pt x="554228" y="483109"/>
                  </a:lnTo>
                  <a:lnTo>
                    <a:pt x="520065" y="499618"/>
                  </a:lnTo>
                  <a:lnTo>
                    <a:pt x="493523" y="507238"/>
                  </a:lnTo>
                  <a:lnTo>
                    <a:pt x="465328" y="514224"/>
                  </a:lnTo>
                  <a:lnTo>
                    <a:pt x="435484" y="518542"/>
                  </a:lnTo>
                  <a:lnTo>
                    <a:pt x="405639" y="521209"/>
                  </a:lnTo>
                  <a:lnTo>
                    <a:pt x="374904" y="521970"/>
                  </a:lnTo>
                  <a:lnTo>
                    <a:pt x="344171" y="520319"/>
                  </a:lnTo>
                  <a:lnTo>
                    <a:pt x="313436" y="516891"/>
                  </a:lnTo>
                  <a:lnTo>
                    <a:pt x="283592" y="510668"/>
                  </a:lnTo>
                  <a:lnTo>
                    <a:pt x="253620" y="502920"/>
                  </a:lnTo>
                  <a:lnTo>
                    <a:pt x="224536" y="493395"/>
                  </a:lnTo>
                  <a:lnTo>
                    <a:pt x="197231" y="480442"/>
                  </a:lnTo>
                  <a:lnTo>
                    <a:pt x="171704" y="465837"/>
                  </a:lnTo>
                  <a:lnTo>
                    <a:pt x="146939" y="448564"/>
                  </a:lnTo>
                  <a:lnTo>
                    <a:pt x="125603" y="428625"/>
                  </a:lnTo>
                  <a:lnTo>
                    <a:pt x="88900" y="382017"/>
                  </a:lnTo>
                  <a:lnTo>
                    <a:pt x="76074" y="351663"/>
                  </a:lnTo>
                  <a:lnTo>
                    <a:pt x="64898" y="317119"/>
                  </a:lnTo>
                  <a:lnTo>
                    <a:pt x="54738" y="277368"/>
                  </a:lnTo>
                  <a:lnTo>
                    <a:pt x="45339" y="236729"/>
                  </a:lnTo>
                  <a:lnTo>
                    <a:pt x="37593" y="195199"/>
                  </a:lnTo>
                  <a:lnTo>
                    <a:pt x="26543" y="120016"/>
                  </a:lnTo>
                  <a:lnTo>
                    <a:pt x="24004" y="89028"/>
                  </a:lnTo>
                  <a:lnTo>
                    <a:pt x="36704" y="103632"/>
                  </a:lnTo>
                  <a:lnTo>
                    <a:pt x="73534" y="139955"/>
                  </a:lnTo>
                  <a:lnTo>
                    <a:pt x="109348" y="165862"/>
                  </a:lnTo>
                  <a:lnTo>
                    <a:pt x="148591" y="184912"/>
                  </a:lnTo>
                  <a:lnTo>
                    <a:pt x="179324" y="196088"/>
                  </a:lnTo>
                  <a:lnTo>
                    <a:pt x="258699" y="218694"/>
                  </a:lnTo>
                  <a:lnTo>
                    <a:pt x="143510" y="140843"/>
                  </a:lnTo>
                  <a:lnTo>
                    <a:pt x="179324" y="154687"/>
                  </a:lnTo>
                  <a:lnTo>
                    <a:pt x="217806" y="167641"/>
                  </a:lnTo>
                  <a:lnTo>
                    <a:pt x="257938" y="178817"/>
                  </a:lnTo>
                  <a:lnTo>
                    <a:pt x="298070" y="187453"/>
                  </a:lnTo>
                  <a:lnTo>
                    <a:pt x="339091" y="193549"/>
                  </a:lnTo>
                  <a:lnTo>
                    <a:pt x="379223" y="197105"/>
                  </a:lnTo>
                  <a:lnTo>
                    <a:pt x="418339" y="197867"/>
                  </a:lnTo>
                  <a:lnTo>
                    <a:pt x="455169" y="194437"/>
                  </a:lnTo>
                  <a:lnTo>
                    <a:pt x="492761" y="187453"/>
                  </a:lnTo>
                  <a:lnTo>
                    <a:pt x="534544" y="178817"/>
                  </a:lnTo>
                  <a:lnTo>
                    <a:pt x="556769" y="173610"/>
                  </a:lnTo>
                  <a:lnTo>
                    <a:pt x="578105" y="166751"/>
                  </a:lnTo>
                  <a:lnTo>
                    <a:pt x="600330" y="159005"/>
                  </a:lnTo>
                  <a:lnTo>
                    <a:pt x="643001" y="139955"/>
                  </a:lnTo>
                  <a:lnTo>
                    <a:pt x="682245" y="114047"/>
                  </a:lnTo>
                  <a:lnTo>
                    <a:pt x="716408" y="80392"/>
                  </a:lnTo>
                  <a:lnTo>
                    <a:pt x="743712" y="37974"/>
                  </a:lnTo>
                  <a:lnTo>
                    <a:pt x="754000" y="12066"/>
                  </a:lnTo>
                  <a:lnTo>
                    <a:pt x="754000" y="39624"/>
                  </a:lnTo>
                  <a:lnTo>
                    <a:pt x="748920" y="64770"/>
                  </a:lnTo>
                  <a:lnTo>
                    <a:pt x="739395" y="88138"/>
                  </a:lnTo>
                  <a:lnTo>
                    <a:pt x="726695" y="108839"/>
                  </a:lnTo>
                  <a:lnTo>
                    <a:pt x="710439" y="127889"/>
                  </a:lnTo>
                  <a:lnTo>
                    <a:pt x="668528" y="159005"/>
                  </a:lnTo>
                  <a:lnTo>
                    <a:pt x="644653" y="171959"/>
                  </a:lnTo>
                  <a:lnTo>
                    <a:pt x="618998" y="183135"/>
                  </a:lnTo>
                  <a:lnTo>
                    <a:pt x="592583" y="193549"/>
                  </a:lnTo>
                  <a:lnTo>
                    <a:pt x="565278" y="202185"/>
                  </a:lnTo>
                  <a:lnTo>
                    <a:pt x="537973" y="210059"/>
                  </a:lnTo>
                  <a:lnTo>
                    <a:pt x="510667" y="216028"/>
                  </a:lnTo>
                  <a:lnTo>
                    <a:pt x="484251" y="221235"/>
                  </a:lnTo>
                  <a:lnTo>
                    <a:pt x="458598" y="225553"/>
                  </a:lnTo>
                  <a:lnTo>
                    <a:pt x="434721" y="228981"/>
                  </a:lnTo>
                  <a:lnTo>
                    <a:pt x="393700" y="228981"/>
                  </a:lnTo>
                  <a:lnTo>
                    <a:pt x="354331" y="226442"/>
                  </a:lnTo>
                  <a:lnTo>
                    <a:pt x="315977" y="222124"/>
                  </a:lnTo>
                  <a:lnTo>
                    <a:pt x="277496" y="216028"/>
                  </a:lnTo>
                  <a:lnTo>
                    <a:pt x="240031" y="207392"/>
                  </a:lnTo>
                  <a:lnTo>
                    <a:pt x="202439" y="197105"/>
                  </a:lnTo>
                  <a:lnTo>
                    <a:pt x="145161" y="176276"/>
                  </a:lnTo>
                  <a:lnTo>
                    <a:pt x="110999" y="159005"/>
                  </a:lnTo>
                  <a:lnTo>
                    <a:pt x="76835" y="133986"/>
                  </a:lnTo>
                  <a:lnTo>
                    <a:pt x="42673" y="104522"/>
                  </a:lnTo>
                  <a:lnTo>
                    <a:pt x="16257" y="72518"/>
                  </a:lnTo>
                  <a:lnTo>
                    <a:pt x="7748" y="56897"/>
                  </a:lnTo>
                  <a:lnTo>
                    <a:pt x="889" y="14605"/>
                  </a:lnTo>
                  <a:lnTo>
                    <a:pt x="0" y="0"/>
                  </a:lnTo>
                  <a:lnTo>
                    <a:pt x="11177" y="26670"/>
                  </a:lnTo>
                  <a:lnTo>
                    <a:pt x="39370" y="68199"/>
                  </a:lnTo>
                  <a:lnTo>
                    <a:pt x="76074" y="100204"/>
                  </a:lnTo>
                  <a:lnTo>
                    <a:pt x="118746" y="127000"/>
                  </a:lnTo>
                  <a:close/>
                </a:path>
              </a:pathLst>
            </a:custGeom>
            <a:solidFill>
              <a:srgbClr val="FFFF99"/>
            </a:solidFill>
            <a:ln w="0" cap="flat" cmpd="sng" algn="ctr">
              <a:solidFill>
                <a:srgbClr val="FFFF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6" name="Полилиния 135"/>
            <p:cNvSpPr/>
            <p:nvPr/>
          </p:nvSpPr>
          <p:spPr>
            <a:xfrm>
              <a:off x="403269" y="3424569"/>
              <a:ext cx="665285" cy="271572"/>
            </a:xfrm>
            <a:custGeom>
              <a:avLst/>
              <a:gdLst/>
              <a:ahLst/>
              <a:cxnLst/>
              <a:rect l="0" t="0" r="0" b="0"/>
              <a:pathLst>
                <a:path w="665989" h="271400">
                  <a:moveTo>
                    <a:pt x="183641" y="192786"/>
                  </a:moveTo>
                  <a:lnTo>
                    <a:pt x="176022" y="196216"/>
                  </a:lnTo>
                  <a:lnTo>
                    <a:pt x="173355" y="199772"/>
                  </a:lnTo>
                  <a:lnTo>
                    <a:pt x="171704" y="204090"/>
                  </a:lnTo>
                  <a:lnTo>
                    <a:pt x="172593" y="232537"/>
                  </a:lnTo>
                  <a:lnTo>
                    <a:pt x="174244" y="241174"/>
                  </a:lnTo>
                  <a:lnTo>
                    <a:pt x="134112" y="226442"/>
                  </a:lnTo>
                  <a:lnTo>
                    <a:pt x="104266" y="211836"/>
                  </a:lnTo>
                  <a:lnTo>
                    <a:pt x="74422" y="192786"/>
                  </a:lnTo>
                  <a:lnTo>
                    <a:pt x="35051" y="159005"/>
                  </a:lnTo>
                  <a:lnTo>
                    <a:pt x="14605" y="132335"/>
                  </a:lnTo>
                  <a:lnTo>
                    <a:pt x="2666" y="104649"/>
                  </a:lnTo>
                  <a:lnTo>
                    <a:pt x="0" y="89917"/>
                  </a:lnTo>
                  <a:lnTo>
                    <a:pt x="888" y="74423"/>
                  </a:lnTo>
                  <a:lnTo>
                    <a:pt x="4318" y="62230"/>
                  </a:lnTo>
                  <a:lnTo>
                    <a:pt x="9525" y="51055"/>
                  </a:lnTo>
                  <a:lnTo>
                    <a:pt x="17144" y="39879"/>
                  </a:lnTo>
                  <a:lnTo>
                    <a:pt x="34162" y="20701"/>
                  </a:lnTo>
                  <a:lnTo>
                    <a:pt x="54737" y="5335"/>
                  </a:lnTo>
                  <a:lnTo>
                    <a:pt x="65912" y="0"/>
                  </a:lnTo>
                  <a:lnTo>
                    <a:pt x="72644" y="13971"/>
                  </a:lnTo>
                  <a:lnTo>
                    <a:pt x="85470" y="27686"/>
                  </a:lnTo>
                  <a:lnTo>
                    <a:pt x="101726" y="39879"/>
                  </a:lnTo>
                  <a:lnTo>
                    <a:pt x="137541" y="61468"/>
                  </a:lnTo>
                  <a:lnTo>
                    <a:pt x="163194" y="76074"/>
                  </a:lnTo>
                  <a:lnTo>
                    <a:pt x="167386" y="80392"/>
                  </a:lnTo>
                  <a:lnTo>
                    <a:pt x="253745" y="107188"/>
                  </a:lnTo>
                  <a:lnTo>
                    <a:pt x="254508" y="108967"/>
                  </a:lnTo>
                  <a:lnTo>
                    <a:pt x="256158" y="110744"/>
                  </a:lnTo>
                  <a:lnTo>
                    <a:pt x="279273" y="266319"/>
                  </a:lnTo>
                  <a:lnTo>
                    <a:pt x="274193" y="266319"/>
                  </a:lnTo>
                  <a:lnTo>
                    <a:pt x="260476" y="263653"/>
                  </a:lnTo>
                  <a:lnTo>
                    <a:pt x="256158" y="263653"/>
                  </a:lnTo>
                  <a:lnTo>
                    <a:pt x="241680" y="261112"/>
                  </a:lnTo>
                  <a:lnTo>
                    <a:pt x="239141" y="245492"/>
                  </a:lnTo>
                  <a:lnTo>
                    <a:pt x="236601" y="239396"/>
                  </a:lnTo>
                  <a:lnTo>
                    <a:pt x="230631" y="235078"/>
                  </a:lnTo>
                  <a:lnTo>
                    <a:pt x="225551" y="235078"/>
                  </a:lnTo>
                  <a:lnTo>
                    <a:pt x="222884" y="234316"/>
                  </a:lnTo>
                  <a:lnTo>
                    <a:pt x="221995" y="232537"/>
                  </a:lnTo>
                  <a:lnTo>
                    <a:pt x="218694" y="198882"/>
                  </a:lnTo>
                  <a:lnTo>
                    <a:pt x="216026" y="196216"/>
                  </a:lnTo>
                  <a:lnTo>
                    <a:pt x="212725" y="194565"/>
                  </a:lnTo>
                  <a:lnTo>
                    <a:pt x="205866" y="192786"/>
                  </a:lnTo>
                  <a:lnTo>
                    <a:pt x="193040" y="88138"/>
                  </a:lnTo>
                  <a:lnTo>
                    <a:pt x="216026" y="96012"/>
                  </a:lnTo>
                  <a:lnTo>
                    <a:pt x="254508" y="106426"/>
                  </a:lnTo>
                  <a:lnTo>
                    <a:pt x="665225" y="108078"/>
                  </a:lnTo>
                  <a:lnTo>
                    <a:pt x="665988" y="128779"/>
                  </a:lnTo>
                  <a:lnTo>
                    <a:pt x="661797" y="147829"/>
                  </a:lnTo>
                  <a:lnTo>
                    <a:pt x="652399" y="165990"/>
                  </a:lnTo>
                  <a:lnTo>
                    <a:pt x="622553" y="197105"/>
                  </a:lnTo>
                  <a:lnTo>
                    <a:pt x="580644" y="222124"/>
                  </a:lnTo>
                  <a:lnTo>
                    <a:pt x="557657" y="232537"/>
                  </a:lnTo>
                  <a:lnTo>
                    <a:pt x="532891" y="241174"/>
                  </a:lnTo>
                  <a:lnTo>
                    <a:pt x="507238" y="249048"/>
                  </a:lnTo>
                  <a:lnTo>
                    <a:pt x="482472" y="255905"/>
                  </a:lnTo>
                  <a:lnTo>
                    <a:pt x="458597" y="261112"/>
                  </a:lnTo>
                  <a:lnTo>
                    <a:pt x="435483" y="265430"/>
                  </a:lnTo>
                  <a:lnTo>
                    <a:pt x="396240" y="270637"/>
                  </a:lnTo>
                  <a:lnTo>
                    <a:pt x="360426" y="271399"/>
                  </a:lnTo>
                  <a:lnTo>
                    <a:pt x="300608" y="268860"/>
                  </a:lnTo>
                  <a:lnTo>
                    <a:pt x="293751" y="228219"/>
                  </a:lnTo>
                  <a:lnTo>
                    <a:pt x="282701" y="141732"/>
                  </a:lnTo>
                  <a:lnTo>
                    <a:pt x="279273" y="107188"/>
                  </a:lnTo>
                  <a:lnTo>
                    <a:pt x="295529" y="104649"/>
                  </a:lnTo>
                  <a:lnTo>
                    <a:pt x="300608" y="102871"/>
                  </a:lnTo>
                  <a:lnTo>
                    <a:pt x="304037" y="105537"/>
                  </a:lnTo>
                  <a:lnTo>
                    <a:pt x="321055" y="114174"/>
                  </a:lnTo>
                  <a:lnTo>
                    <a:pt x="325373" y="115062"/>
                  </a:lnTo>
                  <a:lnTo>
                    <a:pt x="329691" y="115062"/>
                  </a:lnTo>
                  <a:lnTo>
                    <a:pt x="332994" y="114174"/>
                  </a:lnTo>
                  <a:lnTo>
                    <a:pt x="633602" y="69216"/>
                  </a:lnTo>
                  <a:lnTo>
                    <a:pt x="652399" y="85599"/>
                  </a:lnTo>
                  <a:lnTo>
                    <a:pt x="660019" y="96012"/>
                  </a:lnTo>
                  <a:close/>
                </a:path>
              </a:pathLst>
            </a:custGeom>
            <a:solidFill>
              <a:srgbClr val="E0D8B5"/>
            </a:solidFill>
            <a:ln w="0" cap="flat" cmpd="sng" algn="ctr">
              <a:solidFill>
                <a:srgbClr val="E0D8B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7" name="Полилиния 136"/>
            <p:cNvSpPr/>
            <p:nvPr/>
          </p:nvSpPr>
          <p:spPr>
            <a:xfrm>
              <a:off x="579514" y="3621499"/>
              <a:ext cx="39695" cy="14293"/>
            </a:xfrm>
            <a:custGeom>
              <a:avLst/>
              <a:gdLst/>
              <a:ahLst/>
              <a:cxnLst/>
              <a:rect l="0" t="0" r="0" b="0"/>
              <a:pathLst>
                <a:path w="40005" h="13844">
                  <a:moveTo>
                    <a:pt x="40004" y="5206"/>
                  </a:moveTo>
                  <a:lnTo>
                    <a:pt x="37465" y="7746"/>
                  </a:lnTo>
                  <a:lnTo>
                    <a:pt x="32384" y="10413"/>
                  </a:lnTo>
                  <a:lnTo>
                    <a:pt x="26415" y="12064"/>
                  </a:lnTo>
                  <a:lnTo>
                    <a:pt x="13589" y="13843"/>
                  </a:lnTo>
                  <a:lnTo>
                    <a:pt x="7619" y="12954"/>
                  </a:lnTo>
                  <a:lnTo>
                    <a:pt x="3301" y="11302"/>
                  </a:lnTo>
                  <a:lnTo>
                    <a:pt x="0" y="7746"/>
                  </a:lnTo>
                  <a:lnTo>
                    <a:pt x="889" y="5206"/>
                  </a:lnTo>
                  <a:lnTo>
                    <a:pt x="2540" y="2667"/>
                  </a:lnTo>
                  <a:lnTo>
                    <a:pt x="8508" y="888"/>
                  </a:lnTo>
                  <a:lnTo>
                    <a:pt x="8508" y="5206"/>
                  </a:lnTo>
                  <a:lnTo>
                    <a:pt x="10159" y="8636"/>
                  </a:lnTo>
                  <a:lnTo>
                    <a:pt x="12700" y="11302"/>
                  </a:lnTo>
                  <a:lnTo>
                    <a:pt x="16129" y="12064"/>
                  </a:lnTo>
                  <a:lnTo>
                    <a:pt x="20447" y="12064"/>
                  </a:lnTo>
                  <a:lnTo>
                    <a:pt x="24637" y="11302"/>
                  </a:lnTo>
                  <a:lnTo>
                    <a:pt x="31496" y="6095"/>
                  </a:lnTo>
                  <a:lnTo>
                    <a:pt x="29844" y="0"/>
                  </a:lnTo>
                  <a:lnTo>
                    <a:pt x="35814" y="1777"/>
                  </a:lnTo>
                  <a:lnTo>
                    <a:pt x="38354" y="3429"/>
                  </a:lnTo>
                  <a:close/>
                </a:path>
              </a:pathLst>
            </a:custGeom>
            <a:solidFill>
              <a:srgbClr val="FFFFCC"/>
            </a:solidFill>
            <a:ln w="0" cap="flat" cmpd="sng" algn="ctr">
              <a:solidFill>
                <a:srgbClr val="FFFF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8" name="Полилиния 137"/>
            <p:cNvSpPr/>
            <p:nvPr/>
          </p:nvSpPr>
          <p:spPr>
            <a:xfrm>
              <a:off x="579514" y="3632615"/>
              <a:ext cx="41283" cy="39704"/>
            </a:xfrm>
            <a:custGeom>
              <a:avLst/>
              <a:gdLst/>
              <a:ahLst/>
              <a:cxnLst/>
              <a:rect l="0" t="0" r="0" b="0"/>
              <a:pathLst>
                <a:path w="41784" h="39752">
                  <a:moveTo>
                    <a:pt x="41783" y="32893"/>
                  </a:moveTo>
                  <a:lnTo>
                    <a:pt x="39243" y="35433"/>
                  </a:lnTo>
                  <a:lnTo>
                    <a:pt x="32384" y="38862"/>
                  </a:lnTo>
                  <a:lnTo>
                    <a:pt x="28955" y="38862"/>
                  </a:lnTo>
                  <a:lnTo>
                    <a:pt x="25526" y="39751"/>
                  </a:lnTo>
                  <a:lnTo>
                    <a:pt x="22225" y="39751"/>
                  </a:lnTo>
                  <a:lnTo>
                    <a:pt x="15366" y="37974"/>
                  </a:lnTo>
                  <a:lnTo>
                    <a:pt x="12700" y="38862"/>
                  </a:lnTo>
                  <a:lnTo>
                    <a:pt x="1651" y="35433"/>
                  </a:lnTo>
                  <a:lnTo>
                    <a:pt x="0" y="1651"/>
                  </a:lnTo>
                  <a:lnTo>
                    <a:pt x="4190" y="4318"/>
                  </a:lnTo>
                  <a:lnTo>
                    <a:pt x="14478" y="6858"/>
                  </a:lnTo>
                  <a:lnTo>
                    <a:pt x="26415" y="5969"/>
                  </a:lnTo>
                  <a:lnTo>
                    <a:pt x="36703" y="2541"/>
                  </a:lnTo>
                  <a:lnTo>
                    <a:pt x="40894" y="0"/>
                  </a:lnTo>
                  <a:close/>
                </a:path>
              </a:pathLst>
            </a:custGeom>
            <a:solidFill>
              <a:srgbClr val="FFFF99"/>
            </a:solidFill>
            <a:ln w="0" cap="flat" cmpd="sng" algn="ctr">
              <a:solidFill>
                <a:srgbClr val="FFFF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9" name="Полилиния 138"/>
            <p:cNvSpPr/>
            <p:nvPr/>
          </p:nvSpPr>
          <p:spPr>
            <a:xfrm>
              <a:off x="611270" y="3662791"/>
              <a:ext cx="30169" cy="22234"/>
            </a:xfrm>
            <a:custGeom>
              <a:avLst/>
              <a:gdLst/>
              <a:ahLst/>
              <a:cxnLst/>
              <a:rect l="0" t="0" r="0" b="0"/>
              <a:pathLst>
                <a:path w="30734" h="22479">
                  <a:moveTo>
                    <a:pt x="27305" y="5079"/>
                  </a:moveTo>
                  <a:lnTo>
                    <a:pt x="30733" y="22478"/>
                  </a:lnTo>
                  <a:lnTo>
                    <a:pt x="28194" y="21590"/>
                  </a:lnTo>
                  <a:lnTo>
                    <a:pt x="26543" y="19812"/>
                  </a:lnTo>
                  <a:lnTo>
                    <a:pt x="24002" y="19050"/>
                  </a:lnTo>
                  <a:lnTo>
                    <a:pt x="21336" y="19050"/>
                  </a:lnTo>
                  <a:lnTo>
                    <a:pt x="18795" y="11176"/>
                  </a:lnTo>
                  <a:lnTo>
                    <a:pt x="16255" y="10414"/>
                  </a:lnTo>
                  <a:lnTo>
                    <a:pt x="13715" y="10414"/>
                  </a:lnTo>
                  <a:lnTo>
                    <a:pt x="8508" y="8635"/>
                  </a:lnTo>
                  <a:lnTo>
                    <a:pt x="7747" y="9397"/>
                  </a:lnTo>
                  <a:lnTo>
                    <a:pt x="7747" y="11176"/>
                  </a:lnTo>
                  <a:lnTo>
                    <a:pt x="6858" y="12953"/>
                  </a:lnTo>
                  <a:lnTo>
                    <a:pt x="5969" y="12953"/>
                  </a:lnTo>
                  <a:lnTo>
                    <a:pt x="0" y="12065"/>
                  </a:lnTo>
                  <a:lnTo>
                    <a:pt x="10287" y="6858"/>
                  </a:lnTo>
                  <a:lnTo>
                    <a:pt x="12826" y="4317"/>
                  </a:lnTo>
                  <a:lnTo>
                    <a:pt x="13715" y="4317"/>
                  </a:lnTo>
                  <a:lnTo>
                    <a:pt x="14477" y="3428"/>
                  </a:lnTo>
                  <a:lnTo>
                    <a:pt x="14477" y="762"/>
                  </a:lnTo>
                  <a:lnTo>
                    <a:pt x="15366" y="0"/>
                  </a:lnTo>
                  <a:lnTo>
                    <a:pt x="18795" y="762"/>
                  </a:lnTo>
                  <a:lnTo>
                    <a:pt x="23113" y="0"/>
                  </a:lnTo>
                  <a:lnTo>
                    <a:pt x="26543" y="1777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195" name="Группа 185"/>
          <p:cNvGrpSpPr>
            <a:grpSpLocks/>
          </p:cNvGrpSpPr>
          <p:nvPr/>
        </p:nvGrpSpPr>
        <p:grpSpPr bwMode="auto">
          <a:xfrm>
            <a:off x="6329363" y="854075"/>
            <a:ext cx="2058987" cy="2387600"/>
            <a:chOff x="6337300" y="114300"/>
            <a:chExt cx="2059179" cy="2388362"/>
          </a:xfrm>
        </p:grpSpPr>
        <p:sp>
          <p:nvSpPr>
            <p:cNvPr id="141" name="Полилиния 140"/>
            <p:cNvSpPr/>
            <p:nvPr/>
          </p:nvSpPr>
          <p:spPr>
            <a:xfrm>
              <a:off x="6740563" y="1246549"/>
              <a:ext cx="623945" cy="565330"/>
            </a:xfrm>
            <a:custGeom>
              <a:avLst/>
              <a:gdLst/>
              <a:ahLst/>
              <a:cxnLst/>
              <a:rect l="0" t="0" r="0" b="0"/>
              <a:pathLst>
                <a:path w="622936" h="564516">
                  <a:moveTo>
                    <a:pt x="93852" y="0"/>
                  </a:moveTo>
                  <a:lnTo>
                    <a:pt x="112140" y="42672"/>
                  </a:lnTo>
                  <a:lnTo>
                    <a:pt x="131572" y="82930"/>
                  </a:lnTo>
                  <a:lnTo>
                    <a:pt x="154812" y="123189"/>
                  </a:lnTo>
                  <a:lnTo>
                    <a:pt x="207263" y="197611"/>
                  </a:lnTo>
                  <a:lnTo>
                    <a:pt x="268224" y="264667"/>
                  </a:lnTo>
                  <a:lnTo>
                    <a:pt x="301116" y="295147"/>
                  </a:lnTo>
                  <a:lnTo>
                    <a:pt x="335279" y="324358"/>
                  </a:lnTo>
                  <a:lnTo>
                    <a:pt x="371855" y="351155"/>
                  </a:lnTo>
                  <a:lnTo>
                    <a:pt x="410845" y="375539"/>
                  </a:lnTo>
                  <a:lnTo>
                    <a:pt x="451103" y="397509"/>
                  </a:lnTo>
                  <a:lnTo>
                    <a:pt x="491236" y="418211"/>
                  </a:lnTo>
                  <a:lnTo>
                    <a:pt x="533908" y="435356"/>
                  </a:lnTo>
                  <a:lnTo>
                    <a:pt x="577850" y="449961"/>
                  </a:lnTo>
                  <a:lnTo>
                    <a:pt x="622935" y="462153"/>
                  </a:lnTo>
                  <a:lnTo>
                    <a:pt x="609600" y="564515"/>
                  </a:lnTo>
                  <a:lnTo>
                    <a:pt x="558291" y="551180"/>
                  </a:lnTo>
                  <a:lnTo>
                    <a:pt x="508380" y="535305"/>
                  </a:lnTo>
                  <a:lnTo>
                    <a:pt x="458342" y="515746"/>
                  </a:lnTo>
                  <a:lnTo>
                    <a:pt x="411987" y="493775"/>
                  </a:lnTo>
                  <a:lnTo>
                    <a:pt x="365760" y="469391"/>
                  </a:lnTo>
                  <a:lnTo>
                    <a:pt x="321817" y="442594"/>
                  </a:lnTo>
                  <a:lnTo>
                    <a:pt x="279146" y="412115"/>
                  </a:lnTo>
                  <a:lnTo>
                    <a:pt x="238887" y="379221"/>
                  </a:lnTo>
                  <a:lnTo>
                    <a:pt x="201167" y="345058"/>
                  </a:lnTo>
                  <a:lnTo>
                    <a:pt x="164591" y="308483"/>
                  </a:lnTo>
                  <a:lnTo>
                    <a:pt x="131572" y="269494"/>
                  </a:lnTo>
                  <a:lnTo>
                    <a:pt x="99949" y="228091"/>
                  </a:lnTo>
                  <a:lnTo>
                    <a:pt x="70612" y="184150"/>
                  </a:lnTo>
                  <a:lnTo>
                    <a:pt x="45085" y="140208"/>
                  </a:lnTo>
                  <a:lnTo>
                    <a:pt x="20700" y="93980"/>
                  </a:lnTo>
                  <a:lnTo>
                    <a:pt x="0" y="4521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2" name="Полилиния 141"/>
            <p:cNvSpPr/>
            <p:nvPr/>
          </p:nvSpPr>
          <p:spPr>
            <a:xfrm>
              <a:off x="6791367" y="527182"/>
              <a:ext cx="104785" cy="60344"/>
            </a:xfrm>
            <a:custGeom>
              <a:avLst/>
              <a:gdLst/>
              <a:ahLst/>
              <a:cxnLst/>
              <a:rect l="0" t="0" r="0" b="0"/>
              <a:pathLst>
                <a:path w="104776" h="60961">
                  <a:moveTo>
                    <a:pt x="104775" y="47497"/>
                  </a:moveTo>
                  <a:lnTo>
                    <a:pt x="97536" y="60960"/>
                  </a:lnTo>
                  <a:lnTo>
                    <a:pt x="0" y="20701"/>
                  </a:lnTo>
                  <a:lnTo>
                    <a:pt x="7240" y="9779"/>
                  </a:lnTo>
                  <a:lnTo>
                    <a:pt x="9780" y="4826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" name="Полилиния 142"/>
            <p:cNvSpPr/>
            <p:nvPr/>
          </p:nvSpPr>
          <p:spPr>
            <a:xfrm>
              <a:off x="6781841" y="217521"/>
              <a:ext cx="1511441" cy="1510194"/>
            </a:xfrm>
            <a:custGeom>
              <a:avLst/>
              <a:gdLst/>
              <a:ahLst/>
              <a:cxnLst/>
              <a:rect l="0" t="0" r="0" b="0"/>
              <a:pathLst>
                <a:path w="1510539" h="1510540">
                  <a:moveTo>
                    <a:pt x="754635" y="1510539"/>
                  </a:moveTo>
                  <a:lnTo>
                    <a:pt x="677926" y="1506983"/>
                  </a:lnTo>
                  <a:lnTo>
                    <a:pt x="602235" y="1494791"/>
                  </a:lnTo>
                  <a:lnTo>
                    <a:pt x="530352" y="1476502"/>
                  </a:lnTo>
                  <a:lnTo>
                    <a:pt x="460884" y="1450848"/>
                  </a:lnTo>
                  <a:lnTo>
                    <a:pt x="394971" y="1419098"/>
                  </a:lnTo>
                  <a:lnTo>
                    <a:pt x="332868" y="1381380"/>
                  </a:lnTo>
                  <a:lnTo>
                    <a:pt x="275590" y="1337438"/>
                  </a:lnTo>
                  <a:lnTo>
                    <a:pt x="221870" y="1288670"/>
                  </a:lnTo>
                  <a:lnTo>
                    <a:pt x="173101" y="1235076"/>
                  </a:lnTo>
                  <a:lnTo>
                    <a:pt x="129286" y="1177799"/>
                  </a:lnTo>
                  <a:lnTo>
                    <a:pt x="91440" y="1115569"/>
                  </a:lnTo>
                  <a:lnTo>
                    <a:pt x="59690" y="1049783"/>
                  </a:lnTo>
                  <a:lnTo>
                    <a:pt x="34163" y="980186"/>
                  </a:lnTo>
                  <a:lnTo>
                    <a:pt x="15875" y="908305"/>
                  </a:lnTo>
                  <a:lnTo>
                    <a:pt x="3684" y="832740"/>
                  </a:lnTo>
                  <a:lnTo>
                    <a:pt x="0" y="755905"/>
                  </a:lnTo>
                  <a:lnTo>
                    <a:pt x="3684" y="679069"/>
                  </a:lnTo>
                  <a:lnTo>
                    <a:pt x="15875" y="603505"/>
                  </a:lnTo>
                  <a:lnTo>
                    <a:pt x="34163" y="531623"/>
                  </a:lnTo>
                  <a:lnTo>
                    <a:pt x="59690" y="462027"/>
                  </a:lnTo>
                  <a:lnTo>
                    <a:pt x="91440" y="396241"/>
                  </a:lnTo>
                  <a:lnTo>
                    <a:pt x="129286" y="334010"/>
                  </a:lnTo>
                  <a:lnTo>
                    <a:pt x="173101" y="275591"/>
                  </a:lnTo>
                  <a:lnTo>
                    <a:pt x="221870" y="221870"/>
                  </a:lnTo>
                  <a:lnTo>
                    <a:pt x="275590" y="173102"/>
                  </a:lnTo>
                  <a:lnTo>
                    <a:pt x="332868" y="129287"/>
                  </a:lnTo>
                  <a:lnTo>
                    <a:pt x="394971" y="91441"/>
                  </a:lnTo>
                  <a:lnTo>
                    <a:pt x="460884" y="59691"/>
                  </a:lnTo>
                  <a:lnTo>
                    <a:pt x="530352" y="34164"/>
                  </a:lnTo>
                  <a:lnTo>
                    <a:pt x="602235" y="15875"/>
                  </a:lnTo>
                  <a:lnTo>
                    <a:pt x="677926" y="3684"/>
                  </a:lnTo>
                  <a:lnTo>
                    <a:pt x="754635" y="0"/>
                  </a:lnTo>
                  <a:lnTo>
                    <a:pt x="831470" y="3684"/>
                  </a:lnTo>
                  <a:lnTo>
                    <a:pt x="907035" y="15875"/>
                  </a:lnTo>
                  <a:lnTo>
                    <a:pt x="980186" y="34164"/>
                  </a:lnTo>
                  <a:lnTo>
                    <a:pt x="1049783" y="59691"/>
                  </a:lnTo>
                  <a:lnTo>
                    <a:pt x="1115569" y="91441"/>
                  </a:lnTo>
                  <a:lnTo>
                    <a:pt x="1177799" y="129287"/>
                  </a:lnTo>
                  <a:lnTo>
                    <a:pt x="1236219" y="173102"/>
                  </a:lnTo>
                  <a:lnTo>
                    <a:pt x="1289939" y="221870"/>
                  </a:lnTo>
                  <a:lnTo>
                    <a:pt x="1338708" y="275591"/>
                  </a:lnTo>
                  <a:lnTo>
                    <a:pt x="1381379" y="334010"/>
                  </a:lnTo>
                  <a:lnTo>
                    <a:pt x="1419099" y="396241"/>
                  </a:lnTo>
                  <a:lnTo>
                    <a:pt x="1450849" y="462027"/>
                  </a:lnTo>
                  <a:lnTo>
                    <a:pt x="1476502" y="531623"/>
                  </a:lnTo>
                  <a:lnTo>
                    <a:pt x="1494790" y="603505"/>
                  </a:lnTo>
                  <a:lnTo>
                    <a:pt x="1506983" y="679069"/>
                  </a:lnTo>
                  <a:lnTo>
                    <a:pt x="1510538" y="755905"/>
                  </a:lnTo>
                  <a:lnTo>
                    <a:pt x="1506983" y="832740"/>
                  </a:lnTo>
                  <a:lnTo>
                    <a:pt x="1494790" y="908305"/>
                  </a:lnTo>
                  <a:lnTo>
                    <a:pt x="1476502" y="980186"/>
                  </a:lnTo>
                  <a:lnTo>
                    <a:pt x="1450849" y="1049783"/>
                  </a:lnTo>
                  <a:lnTo>
                    <a:pt x="1419099" y="1115569"/>
                  </a:lnTo>
                  <a:lnTo>
                    <a:pt x="1381379" y="1177799"/>
                  </a:lnTo>
                  <a:lnTo>
                    <a:pt x="1338708" y="1235076"/>
                  </a:lnTo>
                  <a:lnTo>
                    <a:pt x="1289939" y="1288670"/>
                  </a:lnTo>
                  <a:lnTo>
                    <a:pt x="1236219" y="1337438"/>
                  </a:lnTo>
                  <a:lnTo>
                    <a:pt x="1177799" y="1381380"/>
                  </a:lnTo>
                  <a:lnTo>
                    <a:pt x="1115569" y="1419098"/>
                  </a:lnTo>
                  <a:lnTo>
                    <a:pt x="1049783" y="1450848"/>
                  </a:lnTo>
                  <a:lnTo>
                    <a:pt x="980186" y="1476502"/>
                  </a:lnTo>
                  <a:lnTo>
                    <a:pt x="907035" y="1494791"/>
                  </a:lnTo>
                  <a:lnTo>
                    <a:pt x="831470" y="1506983"/>
                  </a:lnTo>
                  <a:close/>
                </a:path>
              </a:pathLst>
            </a:custGeom>
            <a:solidFill>
              <a:srgbClr val="33F2FF"/>
            </a:solidFill>
            <a:ln w="0" cap="flat" cmpd="sng" algn="ctr">
              <a:solidFill>
                <a:srgbClr val="33F2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4" name="Полилиния 143"/>
            <p:cNvSpPr/>
            <p:nvPr/>
          </p:nvSpPr>
          <p:spPr>
            <a:xfrm>
              <a:off x="7029515" y="465250"/>
              <a:ext cx="1017682" cy="1016324"/>
            </a:xfrm>
            <a:custGeom>
              <a:avLst/>
              <a:gdLst/>
              <a:ahLst/>
              <a:cxnLst/>
              <a:rect l="0" t="0" r="0" b="0"/>
              <a:pathLst>
                <a:path w="1016763" h="1015620">
                  <a:moveTo>
                    <a:pt x="507111" y="1015619"/>
                  </a:moveTo>
                  <a:lnTo>
                    <a:pt x="454787" y="1013078"/>
                  </a:lnTo>
                  <a:lnTo>
                    <a:pt x="404749" y="1005839"/>
                  </a:lnTo>
                  <a:lnTo>
                    <a:pt x="355980" y="992378"/>
                  </a:lnTo>
                  <a:lnTo>
                    <a:pt x="309625" y="975359"/>
                  </a:lnTo>
                  <a:lnTo>
                    <a:pt x="265811" y="954658"/>
                  </a:lnTo>
                  <a:lnTo>
                    <a:pt x="223138" y="929005"/>
                  </a:lnTo>
                  <a:lnTo>
                    <a:pt x="184023" y="899795"/>
                  </a:lnTo>
                  <a:lnTo>
                    <a:pt x="148716" y="866775"/>
                  </a:lnTo>
                  <a:lnTo>
                    <a:pt x="86487" y="792480"/>
                  </a:lnTo>
                  <a:lnTo>
                    <a:pt x="60960" y="749808"/>
                  </a:lnTo>
                  <a:lnTo>
                    <a:pt x="40259" y="705866"/>
                  </a:lnTo>
                  <a:lnTo>
                    <a:pt x="23113" y="659511"/>
                  </a:lnTo>
                  <a:lnTo>
                    <a:pt x="9778" y="610742"/>
                  </a:lnTo>
                  <a:lnTo>
                    <a:pt x="2412" y="560831"/>
                  </a:lnTo>
                  <a:lnTo>
                    <a:pt x="0" y="508381"/>
                  </a:lnTo>
                  <a:lnTo>
                    <a:pt x="2412" y="455930"/>
                  </a:lnTo>
                  <a:lnTo>
                    <a:pt x="9778" y="406019"/>
                  </a:lnTo>
                  <a:lnTo>
                    <a:pt x="23113" y="357250"/>
                  </a:lnTo>
                  <a:lnTo>
                    <a:pt x="40259" y="309625"/>
                  </a:lnTo>
                  <a:lnTo>
                    <a:pt x="60960" y="265811"/>
                  </a:lnTo>
                  <a:lnTo>
                    <a:pt x="86487" y="224282"/>
                  </a:lnTo>
                  <a:lnTo>
                    <a:pt x="115824" y="184022"/>
                  </a:lnTo>
                  <a:lnTo>
                    <a:pt x="148716" y="148717"/>
                  </a:lnTo>
                  <a:lnTo>
                    <a:pt x="184023" y="115824"/>
                  </a:lnTo>
                  <a:lnTo>
                    <a:pt x="223138" y="86486"/>
                  </a:lnTo>
                  <a:lnTo>
                    <a:pt x="265811" y="60960"/>
                  </a:lnTo>
                  <a:lnTo>
                    <a:pt x="309625" y="40258"/>
                  </a:lnTo>
                  <a:lnTo>
                    <a:pt x="355980" y="23114"/>
                  </a:lnTo>
                  <a:lnTo>
                    <a:pt x="404749" y="9778"/>
                  </a:lnTo>
                  <a:lnTo>
                    <a:pt x="454787" y="2413"/>
                  </a:lnTo>
                  <a:lnTo>
                    <a:pt x="507111" y="0"/>
                  </a:lnTo>
                  <a:lnTo>
                    <a:pt x="559562" y="2413"/>
                  </a:lnTo>
                  <a:lnTo>
                    <a:pt x="609600" y="9778"/>
                  </a:lnTo>
                  <a:lnTo>
                    <a:pt x="658367" y="23114"/>
                  </a:lnTo>
                  <a:lnTo>
                    <a:pt x="705865" y="40258"/>
                  </a:lnTo>
                  <a:lnTo>
                    <a:pt x="749808" y="60960"/>
                  </a:lnTo>
                  <a:lnTo>
                    <a:pt x="792479" y="86486"/>
                  </a:lnTo>
                  <a:lnTo>
                    <a:pt x="831469" y="115824"/>
                  </a:lnTo>
                  <a:lnTo>
                    <a:pt x="868045" y="148717"/>
                  </a:lnTo>
                  <a:lnTo>
                    <a:pt x="900937" y="184022"/>
                  </a:lnTo>
                  <a:lnTo>
                    <a:pt x="930275" y="224282"/>
                  </a:lnTo>
                  <a:lnTo>
                    <a:pt x="955801" y="265811"/>
                  </a:lnTo>
                  <a:lnTo>
                    <a:pt x="976502" y="309625"/>
                  </a:lnTo>
                  <a:lnTo>
                    <a:pt x="993648" y="357250"/>
                  </a:lnTo>
                  <a:lnTo>
                    <a:pt x="1006983" y="406019"/>
                  </a:lnTo>
                  <a:lnTo>
                    <a:pt x="1014349" y="455930"/>
                  </a:lnTo>
                  <a:lnTo>
                    <a:pt x="1016762" y="508381"/>
                  </a:lnTo>
                  <a:lnTo>
                    <a:pt x="1014349" y="560831"/>
                  </a:lnTo>
                  <a:lnTo>
                    <a:pt x="1006983" y="610742"/>
                  </a:lnTo>
                  <a:lnTo>
                    <a:pt x="993648" y="659511"/>
                  </a:lnTo>
                  <a:lnTo>
                    <a:pt x="976502" y="705866"/>
                  </a:lnTo>
                  <a:lnTo>
                    <a:pt x="955801" y="749808"/>
                  </a:lnTo>
                  <a:lnTo>
                    <a:pt x="930275" y="792480"/>
                  </a:lnTo>
                  <a:lnTo>
                    <a:pt x="868045" y="866775"/>
                  </a:lnTo>
                  <a:lnTo>
                    <a:pt x="831469" y="899795"/>
                  </a:lnTo>
                  <a:lnTo>
                    <a:pt x="792479" y="929005"/>
                  </a:lnTo>
                  <a:lnTo>
                    <a:pt x="749808" y="954658"/>
                  </a:lnTo>
                  <a:lnTo>
                    <a:pt x="705865" y="975359"/>
                  </a:lnTo>
                  <a:lnTo>
                    <a:pt x="658367" y="992378"/>
                  </a:lnTo>
                  <a:lnTo>
                    <a:pt x="609600" y="1005839"/>
                  </a:lnTo>
                  <a:lnTo>
                    <a:pt x="559562" y="1013078"/>
                  </a:lnTo>
                  <a:close/>
                </a:path>
              </a:pathLst>
            </a:custGeom>
            <a:solidFill>
              <a:srgbClr val="72F4FF"/>
            </a:solidFill>
            <a:ln w="0" cap="flat" cmpd="sng" algn="ctr">
              <a:solidFill>
                <a:srgbClr val="72F4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5" name="Полилиния 144"/>
            <p:cNvSpPr/>
            <p:nvPr/>
          </p:nvSpPr>
          <p:spPr>
            <a:xfrm>
              <a:off x="6337300" y="1705483"/>
              <a:ext cx="552502" cy="797179"/>
            </a:xfrm>
            <a:custGeom>
              <a:avLst/>
              <a:gdLst/>
              <a:ahLst/>
              <a:cxnLst/>
              <a:rect l="0" t="0" r="0" b="0"/>
              <a:pathLst>
                <a:path w="552323" h="797307">
                  <a:moveTo>
                    <a:pt x="399922" y="1271"/>
                  </a:moveTo>
                  <a:lnTo>
                    <a:pt x="429132" y="0"/>
                  </a:lnTo>
                  <a:lnTo>
                    <a:pt x="452373" y="3684"/>
                  </a:lnTo>
                  <a:lnTo>
                    <a:pt x="470661" y="12193"/>
                  </a:lnTo>
                  <a:lnTo>
                    <a:pt x="485267" y="23115"/>
                  </a:lnTo>
                  <a:lnTo>
                    <a:pt x="496189" y="35306"/>
                  </a:lnTo>
                  <a:lnTo>
                    <a:pt x="509651" y="60961"/>
                  </a:lnTo>
                  <a:lnTo>
                    <a:pt x="513333" y="71883"/>
                  </a:lnTo>
                  <a:lnTo>
                    <a:pt x="516890" y="104902"/>
                  </a:lnTo>
                  <a:lnTo>
                    <a:pt x="518159" y="157227"/>
                  </a:lnTo>
                  <a:lnTo>
                    <a:pt x="516890" y="208534"/>
                  </a:lnTo>
                  <a:lnTo>
                    <a:pt x="515746" y="237745"/>
                  </a:lnTo>
                  <a:lnTo>
                    <a:pt x="516890" y="246253"/>
                  </a:lnTo>
                  <a:lnTo>
                    <a:pt x="546227" y="314580"/>
                  </a:lnTo>
                  <a:lnTo>
                    <a:pt x="551053" y="327915"/>
                  </a:lnTo>
                  <a:lnTo>
                    <a:pt x="552322" y="337693"/>
                  </a:lnTo>
                  <a:lnTo>
                    <a:pt x="549909" y="346202"/>
                  </a:lnTo>
                  <a:lnTo>
                    <a:pt x="536447" y="360934"/>
                  </a:lnTo>
                  <a:lnTo>
                    <a:pt x="526668" y="367030"/>
                  </a:lnTo>
                  <a:lnTo>
                    <a:pt x="518159" y="369443"/>
                  </a:lnTo>
                  <a:lnTo>
                    <a:pt x="509651" y="369443"/>
                  </a:lnTo>
                  <a:lnTo>
                    <a:pt x="505968" y="363347"/>
                  </a:lnTo>
                  <a:lnTo>
                    <a:pt x="501142" y="324359"/>
                  </a:lnTo>
                  <a:lnTo>
                    <a:pt x="496189" y="312167"/>
                  </a:lnTo>
                  <a:lnTo>
                    <a:pt x="481583" y="288925"/>
                  </a:lnTo>
                  <a:lnTo>
                    <a:pt x="469392" y="276734"/>
                  </a:lnTo>
                  <a:lnTo>
                    <a:pt x="468121" y="274321"/>
                  </a:lnTo>
                  <a:lnTo>
                    <a:pt x="470661" y="314580"/>
                  </a:lnTo>
                  <a:lnTo>
                    <a:pt x="468121" y="379222"/>
                  </a:lnTo>
                  <a:lnTo>
                    <a:pt x="463295" y="419355"/>
                  </a:lnTo>
                  <a:lnTo>
                    <a:pt x="458469" y="436499"/>
                  </a:lnTo>
                  <a:lnTo>
                    <a:pt x="449833" y="446278"/>
                  </a:lnTo>
                  <a:lnTo>
                    <a:pt x="446278" y="446278"/>
                  </a:lnTo>
                  <a:lnTo>
                    <a:pt x="441325" y="445009"/>
                  </a:lnTo>
                  <a:lnTo>
                    <a:pt x="431545" y="436499"/>
                  </a:lnTo>
                  <a:lnTo>
                    <a:pt x="416941" y="415799"/>
                  </a:lnTo>
                  <a:lnTo>
                    <a:pt x="416941" y="398653"/>
                  </a:lnTo>
                  <a:lnTo>
                    <a:pt x="423036" y="387731"/>
                  </a:lnTo>
                  <a:lnTo>
                    <a:pt x="426719" y="384049"/>
                  </a:lnTo>
                  <a:lnTo>
                    <a:pt x="399922" y="368174"/>
                  </a:lnTo>
                  <a:lnTo>
                    <a:pt x="393827" y="390145"/>
                  </a:lnTo>
                  <a:lnTo>
                    <a:pt x="384047" y="455930"/>
                  </a:lnTo>
                  <a:lnTo>
                    <a:pt x="370585" y="495046"/>
                  </a:lnTo>
                  <a:lnTo>
                    <a:pt x="347471" y="531622"/>
                  </a:lnTo>
                  <a:lnTo>
                    <a:pt x="330454" y="549911"/>
                  </a:lnTo>
                  <a:lnTo>
                    <a:pt x="318261" y="558420"/>
                  </a:lnTo>
                  <a:lnTo>
                    <a:pt x="314579" y="559562"/>
                  </a:lnTo>
                  <a:lnTo>
                    <a:pt x="310895" y="558420"/>
                  </a:lnTo>
                  <a:lnTo>
                    <a:pt x="308482" y="556006"/>
                  </a:lnTo>
                  <a:lnTo>
                    <a:pt x="304800" y="538862"/>
                  </a:lnTo>
                  <a:lnTo>
                    <a:pt x="306069" y="483997"/>
                  </a:lnTo>
                  <a:lnTo>
                    <a:pt x="308482" y="441325"/>
                  </a:lnTo>
                  <a:lnTo>
                    <a:pt x="314579" y="397511"/>
                  </a:lnTo>
                  <a:lnTo>
                    <a:pt x="323088" y="349886"/>
                  </a:lnTo>
                  <a:lnTo>
                    <a:pt x="285242" y="394971"/>
                  </a:lnTo>
                  <a:lnTo>
                    <a:pt x="253618" y="451105"/>
                  </a:lnTo>
                  <a:lnTo>
                    <a:pt x="227965" y="512065"/>
                  </a:lnTo>
                  <a:lnTo>
                    <a:pt x="208533" y="573024"/>
                  </a:lnTo>
                  <a:lnTo>
                    <a:pt x="192658" y="630302"/>
                  </a:lnTo>
                  <a:lnTo>
                    <a:pt x="182880" y="676656"/>
                  </a:lnTo>
                  <a:lnTo>
                    <a:pt x="169418" y="735203"/>
                  </a:lnTo>
                  <a:lnTo>
                    <a:pt x="159765" y="755905"/>
                  </a:lnTo>
                  <a:lnTo>
                    <a:pt x="154813" y="760730"/>
                  </a:lnTo>
                  <a:lnTo>
                    <a:pt x="148716" y="764414"/>
                  </a:lnTo>
                  <a:lnTo>
                    <a:pt x="137795" y="764414"/>
                  </a:lnTo>
                  <a:lnTo>
                    <a:pt x="131698" y="762000"/>
                  </a:lnTo>
                  <a:lnTo>
                    <a:pt x="113410" y="746125"/>
                  </a:lnTo>
                  <a:lnTo>
                    <a:pt x="108458" y="738887"/>
                  </a:lnTo>
                  <a:lnTo>
                    <a:pt x="106045" y="736346"/>
                  </a:lnTo>
                  <a:lnTo>
                    <a:pt x="103632" y="663195"/>
                  </a:lnTo>
                  <a:lnTo>
                    <a:pt x="109728" y="568199"/>
                  </a:lnTo>
                  <a:lnTo>
                    <a:pt x="121920" y="452374"/>
                  </a:lnTo>
                  <a:lnTo>
                    <a:pt x="110997" y="470662"/>
                  </a:lnTo>
                  <a:lnTo>
                    <a:pt x="89027" y="540131"/>
                  </a:lnTo>
                  <a:lnTo>
                    <a:pt x="79247" y="583946"/>
                  </a:lnTo>
                  <a:lnTo>
                    <a:pt x="70739" y="630302"/>
                  </a:lnTo>
                  <a:lnTo>
                    <a:pt x="60959" y="675387"/>
                  </a:lnTo>
                  <a:lnTo>
                    <a:pt x="42671" y="752221"/>
                  </a:lnTo>
                  <a:lnTo>
                    <a:pt x="34163" y="776605"/>
                  </a:lnTo>
                  <a:lnTo>
                    <a:pt x="25653" y="791211"/>
                  </a:lnTo>
                  <a:lnTo>
                    <a:pt x="14604" y="797306"/>
                  </a:lnTo>
                  <a:lnTo>
                    <a:pt x="7365" y="792480"/>
                  </a:lnTo>
                  <a:lnTo>
                    <a:pt x="1270" y="783971"/>
                  </a:lnTo>
                  <a:lnTo>
                    <a:pt x="0" y="779018"/>
                  </a:lnTo>
                  <a:lnTo>
                    <a:pt x="3683" y="727837"/>
                  </a:lnTo>
                  <a:lnTo>
                    <a:pt x="13461" y="666877"/>
                  </a:lnTo>
                  <a:lnTo>
                    <a:pt x="32892" y="573024"/>
                  </a:lnTo>
                  <a:lnTo>
                    <a:pt x="60959" y="459614"/>
                  </a:lnTo>
                  <a:lnTo>
                    <a:pt x="63372" y="452374"/>
                  </a:lnTo>
                  <a:lnTo>
                    <a:pt x="85344" y="374270"/>
                  </a:lnTo>
                  <a:lnTo>
                    <a:pt x="110997" y="307214"/>
                  </a:lnTo>
                  <a:lnTo>
                    <a:pt x="137795" y="252349"/>
                  </a:lnTo>
                  <a:lnTo>
                    <a:pt x="164591" y="208534"/>
                  </a:lnTo>
                  <a:lnTo>
                    <a:pt x="209677" y="140209"/>
                  </a:lnTo>
                  <a:lnTo>
                    <a:pt x="205993" y="137796"/>
                  </a:lnTo>
                  <a:lnTo>
                    <a:pt x="196342" y="140209"/>
                  </a:lnTo>
                  <a:lnTo>
                    <a:pt x="182880" y="147574"/>
                  </a:lnTo>
                  <a:lnTo>
                    <a:pt x="173101" y="156084"/>
                  </a:lnTo>
                  <a:lnTo>
                    <a:pt x="170688" y="159767"/>
                  </a:lnTo>
                  <a:lnTo>
                    <a:pt x="168275" y="162180"/>
                  </a:lnTo>
                  <a:lnTo>
                    <a:pt x="168275" y="163322"/>
                  </a:lnTo>
                  <a:lnTo>
                    <a:pt x="153670" y="170689"/>
                  </a:lnTo>
                  <a:lnTo>
                    <a:pt x="143890" y="171959"/>
                  </a:lnTo>
                  <a:lnTo>
                    <a:pt x="137795" y="170689"/>
                  </a:lnTo>
                  <a:lnTo>
                    <a:pt x="135382" y="165862"/>
                  </a:lnTo>
                  <a:lnTo>
                    <a:pt x="135382" y="159767"/>
                  </a:lnTo>
                  <a:lnTo>
                    <a:pt x="137795" y="148718"/>
                  </a:lnTo>
                  <a:lnTo>
                    <a:pt x="137795" y="147574"/>
                  </a:lnTo>
                  <a:lnTo>
                    <a:pt x="181609" y="98806"/>
                  </a:lnTo>
                  <a:lnTo>
                    <a:pt x="226821" y="63374"/>
                  </a:lnTo>
                  <a:lnTo>
                    <a:pt x="270636" y="36577"/>
                  </a:lnTo>
                  <a:lnTo>
                    <a:pt x="330454" y="13462"/>
                  </a:lnTo>
                  <a:lnTo>
                    <a:pt x="375539" y="3684"/>
                  </a:lnTo>
                  <a:close/>
                </a:path>
              </a:pathLst>
            </a:custGeom>
            <a:solidFill>
              <a:srgbClr val="7CF7FF"/>
            </a:solidFill>
            <a:ln w="0" cap="flat" cmpd="sng" algn="ctr">
              <a:solidFill>
                <a:srgbClr val="7CF7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6516704" y="1797587"/>
              <a:ext cx="273075" cy="306486"/>
            </a:xfrm>
            <a:custGeom>
              <a:avLst/>
              <a:gdLst/>
              <a:ahLst/>
              <a:cxnLst/>
              <a:rect l="0" t="0" r="0" b="0"/>
              <a:pathLst>
                <a:path w="273178" h="307214">
                  <a:moveTo>
                    <a:pt x="247523" y="14606"/>
                  </a:moveTo>
                  <a:lnTo>
                    <a:pt x="262129" y="29210"/>
                  </a:lnTo>
                  <a:lnTo>
                    <a:pt x="269495" y="67056"/>
                  </a:lnTo>
                  <a:lnTo>
                    <a:pt x="273177" y="113412"/>
                  </a:lnTo>
                  <a:lnTo>
                    <a:pt x="273177" y="173102"/>
                  </a:lnTo>
                  <a:lnTo>
                    <a:pt x="270637" y="185294"/>
                  </a:lnTo>
                  <a:lnTo>
                    <a:pt x="267082" y="188977"/>
                  </a:lnTo>
                  <a:lnTo>
                    <a:pt x="257302" y="187706"/>
                  </a:lnTo>
                  <a:lnTo>
                    <a:pt x="251207" y="185294"/>
                  </a:lnTo>
                  <a:lnTo>
                    <a:pt x="234061" y="181610"/>
                  </a:lnTo>
                  <a:lnTo>
                    <a:pt x="227965" y="181610"/>
                  </a:lnTo>
                  <a:lnTo>
                    <a:pt x="217044" y="184150"/>
                  </a:lnTo>
                  <a:lnTo>
                    <a:pt x="210947" y="187706"/>
                  </a:lnTo>
                  <a:lnTo>
                    <a:pt x="206122" y="193803"/>
                  </a:lnTo>
                  <a:lnTo>
                    <a:pt x="201169" y="202438"/>
                  </a:lnTo>
                  <a:lnTo>
                    <a:pt x="186563" y="245110"/>
                  </a:lnTo>
                  <a:lnTo>
                    <a:pt x="180468" y="252350"/>
                  </a:lnTo>
                  <a:lnTo>
                    <a:pt x="173101" y="256032"/>
                  </a:lnTo>
                  <a:lnTo>
                    <a:pt x="163449" y="254762"/>
                  </a:lnTo>
                  <a:lnTo>
                    <a:pt x="157354" y="198756"/>
                  </a:lnTo>
                  <a:lnTo>
                    <a:pt x="153671" y="190247"/>
                  </a:lnTo>
                  <a:lnTo>
                    <a:pt x="149987" y="188977"/>
                  </a:lnTo>
                  <a:lnTo>
                    <a:pt x="139065" y="207265"/>
                  </a:lnTo>
                  <a:lnTo>
                    <a:pt x="125604" y="240157"/>
                  </a:lnTo>
                  <a:lnTo>
                    <a:pt x="104902" y="271907"/>
                  </a:lnTo>
                  <a:lnTo>
                    <a:pt x="72010" y="303531"/>
                  </a:lnTo>
                  <a:lnTo>
                    <a:pt x="64644" y="307213"/>
                  </a:lnTo>
                  <a:lnTo>
                    <a:pt x="58547" y="306071"/>
                  </a:lnTo>
                  <a:lnTo>
                    <a:pt x="56135" y="299975"/>
                  </a:lnTo>
                  <a:lnTo>
                    <a:pt x="72010" y="226822"/>
                  </a:lnTo>
                  <a:lnTo>
                    <a:pt x="70739" y="201169"/>
                  </a:lnTo>
                  <a:lnTo>
                    <a:pt x="65913" y="186563"/>
                  </a:lnTo>
                  <a:lnTo>
                    <a:pt x="63373" y="182881"/>
                  </a:lnTo>
                  <a:lnTo>
                    <a:pt x="21972" y="202438"/>
                  </a:lnTo>
                  <a:lnTo>
                    <a:pt x="12193" y="203581"/>
                  </a:lnTo>
                  <a:lnTo>
                    <a:pt x="3684" y="201169"/>
                  </a:lnTo>
                  <a:lnTo>
                    <a:pt x="0" y="195072"/>
                  </a:lnTo>
                  <a:lnTo>
                    <a:pt x="0" y="185294"/>
                  </a:lnTo>
                  <a:lnTo>
                    <a:pt x="12193" y="163322"/>
                  </a:lnTo>
                  <a:lnTo>
                    <a:pt x="89027" y="77978"/>
                  </a:lnTo>
                  <a:lnTo>
                    <a:pt x="112142" y="48769"/>
                  </a:lnTo>
                  <a:lnTo>
                    <a:pt x="112142" y="43943"/>
                  </a:lnTo>
                  <a:lnTo>
                    <a:pt x="107315" y="43943"/>
                  </a:lnTo>
                  <a:lnTo>
                    <a:pt x="87758" y="48769"/>
                  </a:lnTo>
                  <a:lnTo>
                    <a:pt x="75565" y="50038"/>
                  </a:lnTo>
                  <a:lnTo>
                    <a:pt x="63373" y="46356"/>
                  </a:lnTo>
                  <a:lnTo>
                    <a:pt x="54864" y="40259"/>
                  </a:lnTo>
                  <a:lnTo>
                    <a:pt x="52451" y="35306"/>
                  </a:lnTo>
                  <a:lnTo>
                    <a:pt x="53722" y="30481"/>
                  </a:lnTo>
                  <a:lnTo>
                    <a:pt x="60960" y="24384"/>
                  </a:lnTo>
                  <a:lnTo>
                    <a:pt x="104902" y="3684"/>
                  </a:lnTo>
                  <a:lnTo>
                    <a:pt x="119508" y="0"/>
                  </a:lnTo>
                  <a:lnTo>
                    <a:pt x="163449" y="0"/>
                  </a:lnTo>
                  <a:lnTo>
                    <a:pt x="210947" y="7366"/>
                  </a:lnTo>
                  <a:close/>
                </a:path>
              </a:pathLst>
            </a:custGeom>
            <a:solidFill>
              <a:srgbClr val="ADF9FF"/>
            </a:solidFill>
            <a:ln w="0" cap="flat" cmpd="sng" algn="ctr">
              <a:solidFill>
                <a:srgbClr val="ADF9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6777078" y="198465"/>
              <a:ext cx="1567009" cy="1656290"/>
            </a:xfrm>
            <a:custGeom>
              <a:avLst/>
              <a:gdLst/>
              <a:ahLst/>
              <a:cxnLst/>
              <a:rect l="0" t="0" r="0" b="0"/>
              <a:pathLst>
                <a:path w="1566674" h="1656970">
                  <a:moveTo>
                    <a:pt x="6097" y="1481328"/>
                  </a:moveTo>
                  <a:lnTo>
                    <a:pt x="19432" y="1469137"/>
                  </a:lnTo>
                  <a:lnTo>
                    <a:pt x="34037" y="1461897"/>
                  </a:lnTo>
                  <a:lnTo>
                    <a:pt x="85345" y="1450849"/>
                  </a:lnTo>
                  <a:lnTo>
                    <a:pt x="99950" y="1444753"/>
                  </a:lnTo>
                  <a:lnTo>
                    <a:pt x="113285" y="1435100"/>
                  </a:lnTo>
                  <a:lnTo>
                    <a:pt x="124334" y="1420368"/>
                  </a:lnTo>
                  <a:lnTo>
                    <a:pt x="149861" y="1397254"/>
                  </a:lnTo>
                  <a:lnTo>
                    <a:pt x="212090" y="1339977"/>
                  </a:lnTo>
                  <a:lnTo>
                    <a:pt x="304800" y="1257046"/>
                  </a:lnTo>
                  <a:lnTo>
                    <a:pt x="363221" y="1205865"/>
                  </a:lnTo>
                  <a:lnTo>
                    <a:pt x="358395" y="1191260"/>
                  </a:lnTo>
                  <a:lnTo>
                    <a:pt x="349886" y="1177799"/>
                  </a:lnTo>
                  <a:lnTo>
                    <a:pt x="344933" y="1163193"/>
                  </a:lnTo>
                  <a:lnTo>
                    <a:pt x="348615" y="1146049"/>
                  </a:lnTo>
                  <a:lnTo>
                    <a:pt x="357125" y="1129030"/>
                  </a:lnTo>
                  <a:lnTo>
                    <a:pt x="408433" y="1059562"/>
                  </a:lnTo>
                  <a:lnTo>
                    <a:pt x="415672" y="1041274"/>
                  </a:lnTo>
                  <a:lnTo>
                    <a:pt x="418085" y="1021715"/>
                  </a:lnTo>
                  <a:lnTo>
                    <a:pt x="413259" y="1001015"/>
                  </a:lnTo>
                  <a:lnTo>
                    <a:pt x="414528" y="974218"/>
                  </a:lnTo>
                  <a:lnTo>
                    <a:pt x="424180" y="925449"/>
                  </a:lnTo>
                  <a:lnTo>
                    <a:pt x="453517" y="857124"/>
                  </a:lnTo>
                  <a:lnTo>
                    <a:pt x="481585" y="815721"/>
                  </a:lnTo>
                  <a:lnTo>
                    <a:pt x="490094" y="791338"/>
                  </a:lnTo>
                  <a:lnTo>
                    <a:pt x="538862" y="731521"/>
                  </a:lnTo>
                  <a:lnTo>
                    <a:pt x="543687" y="680340"/>
                  </a:lnTo>
                  <a:lnTo>
                    <a:pt x="552197" y="629159"/>
                  </a:lnTo>
                  <a:lnTo>
                    <a:pt x="560833" y="606045"/>
                  </a:lnTo>
                  <a:lnTo>
                    <a:pt x="587629" y="562103"/>
                  </a:lnTo>
                  <a:lnTo>
                    <a:pt x="608330" y="543814"/>
                  </a:lnTo>
                  <a:lnTo>
                    <a:pt x="631445" y="347472"/>
                  </a:lnTo>
                  <a:lnTo>
                    <a:pt x="648589" y="232918"/>
                  </a:lnTo>
                  <a:lnTo>
                    <a:pt x="657099" y="185420"/>
                  </a:lnTo>
                  <a:lnTo>
                    <a:pt x="661925" y="146304"/>
                  </a:lnTo>
                  <a:lnTo>
                    <a:pt x="663195" y="100077"/>
                  </a:lnTo>
                  <a:lnTo>
                    <a:pt x="666877" y="53722"/>
                  </a:lnTo>
                  <a:lnTo>
                    <a:pt x="676657" y="15876"/>
                  </a:lnTo>
                  <a:lnTo>
                    <a:pt x="699771" y="9779"/>
                  </a:lnTo>
                  <a:lnTo>
                    <a:pt x="749809" y="1271"/>
                  </a:lnTo>
                  <a:lnTo>
                    <a:pt x="803402" y="0"/>
                  </a:lnTo>
                  <a:lnTo>
                    <a:pt x="859537" y="1271"/>
                  </a:lnTo>
                  <a:lnTo>
                    <a:pt x="914400" y="6097"/>
                  </a:lnTo>
                  <a:lnTo>
                    <a:pt x="967995" y="12192"/>
                  </a:lnTo>
                  <a:lnTo>
                    <a:pt x="1018033" y="15876"/>
                  </a:lnTo>
                  <a:lnTo>
                    <a:pt x="1080136" y="18288"/>
                  </a:lnTo>
                  <a:lnTo>
                    <a:pt x="1085088" y="21972"/>
                  </a:lnTo>
                  <a:lnTo>
                    <a:pt x="1114299" y="33020"/>
                  </a:lnTo>
                  <a:lnTo>
                    <a:pt x="1177672" y="52452"/>
                  </a:lnTo>
                  <a:lnTo>
                    <a:pt x="1180085" y="53722"/>
                  </a:lnTo>
                  <a:lnTo>
                    <a:pt x="1163066" y="102490"/>
                  </a:lnTo>
                  <a:lnTo>
                    <a:pt x="1135000" y="175642"/>
                  </a:lnTo>
                  <a:lnTo>
                    <a:pt x="1103376" y="247524"/>
                  </a:lnTo>
                  <a:lnTo>
                    <a:pt x="1082549" y="310896"/>
                  </a:lnTo>
                  <a:lnTo>
                    <a:pt x="1058164" y="373127"/>
                  </a:lnTo>
                  <a:lnTo>
                    <a:pt x="1033780" y="435357"/>
                  </a:lnTo>
                  <a:lnTo>
                    <a:pt x="1014350" y="498729"/>
                  </a:lnTo>
                  <a:lnTo>
                    <a:pt x="993649" y="542545"/>
                  </a:lnTo>
                  <a:lnTo>
                    <a:pt x="970408" y="610871"/>
                  </a:lnTo>
                  <a:lnTo>
                    <a:pt x="952120" y="680340"/>
                  </a:lnTo>
                  <a:lnTo>
                    <a:pt x="955802" y="694944"/>
                  </a:lnTo>
                  <a:lnTo>
                    <a:pt x="977774" y="749809"/>
                  </a:lnTo>
                  <a:lnTo>
                    <a:pt x="1000887" y="787654"/>
                  </a:lnTo>
                  <a:lnTo>
                    <a:pt x="1006984" y="816865"/>
                  </a:lnTo>
                  <a:lnTo>
                    <a:pt x="1004571" y="844932"/>
                  </a:lnTo>
                  <a:lnTo>
                    <a:pt x="988696" y="897382"/>
                  </a:lnTo>
                  <a:lnTo>
                    <a:pt x="1024128" y="890016"/>
                  </a:lnTo>
                  <a:lnTo>
                    <a:pt x="1078992" y="880365"/>
                  </a:lnTo>
                  <a:lnTo>
                    <a:pt x="1133857" y="869315"/>
                  </a:lnTo>
                  <a:lnTo>
                    <a:pt x="1203325" y="862077"/>
                  </a:lnTo>
                  <a:lnTo>
                    <a:pt x="1277621" y="857124"/>
                  </a:lnTo>
                  <a:lnTo>
                    <a:pt x="1327659" y="853440"/>
                  </a:lnTo>
                  <a:lnTo>
                    <a:pt x="1520317" y="842518"/>
                  </a:lnTo>
                  <a:lnTo>
                    <a:pt x="1534923" y="870585"/>
                  </a:lnTo>
                  <a:lnTo>
                    <a:pt x="1533652" y="930276"/>
                  </a:lnTo>
                  <a:lnTo>
                    <a:pt x="1544701" y="991235"/>
                  </a:lnTo>
                  <a:lnTo>
                    <a:pt x="1565402" y="1038860"/>
                  </a:lnTo>
                  <a:lnTo>
                    <a:pt x="1566673" y="1043687"/>
                  </a:lnTo>
                  <a:lnTo>
                    <a:pt x="1521461" y="1047369"/>
                  </a:lnTo>
                  <a:lnTo>
                    <a:pt x="1406907" y="1058291"/>
                  </a:lnTo>
                  <a:lnTo>
                    <a:pt x="1361822" y="1064388"/>
                  </a:lnTo>
                  <a:lnTo>
                    <a:pt x="1316737" y="1069340"/>
                  </a:lnTo>
                  <a:lnTo>
                    <a:pt x="1272795" y="1076579"/>
                  </a:lnTo>
                  <a:lnTo>
                    <a:pt x="1209422" y="1088771"/>
                  </a:lnTo>
                  <a:lnTo>
                    <a:pt x="1126490" y="1104646"/>
                  </a:lnTo>
                  <a:lnTo>
                    <a:pt x="1069213" y="1119252"/>
                  </a:lnTo>
                  <a:lnTo>
                    <a:pt x="1019175" y="1131443"/>
                  </a:lnTo>
                  <a:lnTo>
                    <a:pt x="974090" y="1141223"/>
                  </a:lnTo>
                  <a:lnTo>
                    <a:pt x="966725" y="1152144"/>
                  </a:lnTo>
                  <a:lnTo>
                    <a:pt x="969264" y="1179068"/>
                  </a:lnTo>
                  <a:lnTo>
                    <a:pt x="967995" y="1192404"/>
                  </a:lnTo>
                  <a:lnTo>
                    <a:pt x="963169" y="1204596"/>
                  </a:lnTo>
                  <a:lnTo>
                    <a:pt x="957073" y="1214374"/>
                  </a:lnTo>
                  <a:lnTo>
                    <a:pt x="903351" y="1266826"/>
                  </a:lnTo>
                  <a:lnTo>
                    <a:pt x="903351" y="1279018"/>
                  </a:lnTo>
                  <a:lnTo>
                    <a:pt x="898525" y="1289940"/>
                  </a:lnTo>
                  <a:lnTo>
                    <a:pt x="890016" y="1299718"/>
                  </a:lnTo>
                  <a:lnTo>
                    <a:pt x="870459" y="1313180"/>
                  </a:lnTo>
                  <a:lnTo>
                    <a:pt x="821690" y="1336294"/>
                  </a:lnTo>
                  <a:lnTo>
                    <a:pt x="811912" y="1343660"/>
                  </a:lnTo>
                  <a:lnTo>
                    <a:pt x="803402" y="1353313"/>
                  </a:lnTo>
                  <a:lnTo>
                    <a:pt x="798576" y="1366774"/>
                  </a:lnTo>
                  <a:lnTo>
                    <a:pt x="779019" y="1383793"/>
                  </a:lnTo>
                  <a:lnTo>
                    <a:pt x="755904" y="1395985"/>
                  </a:lnTo>
                  <a:lnTo>
                    <a:pt x="730250" y="1404621"/>
                  </a:lnTo>
                  <a:lnTo>
                    <a:pt x="702184" y="1407034"/>
                  </a:lnTo>
                  <a:lnTo>
                    <a:pt x="692404" y="1419226"/>
                  </a:lnTo>
                  <a:lnTo>
                    <a:pt x="680212" y="1425321"/>
                  </a:lnTo>
                  <a:lnTo>
                    <a:pt x="666877" y="1426465"/>
                  </a:lnTo>
                  <a:lnTo>
                    <a:pt x="637540" y="1424052"/>
                  </a:lnTo>
                  <a:lnTo>
                    <a:pt x="609600" y="1425321"/>
                  </a:lnTo>
                  <a:lnTo>
                    <a:pt x="596138" y="1432560"/>
                  </a:lnTo>
                  <a:lnTo>
                    <a:pt x="579121" y="1437513"/>
                  </a:lnTo>
                  <a:lnTo>
                    <a:pt x="546100" y="1437513"/>
                  </a:lnTo>
                  <a:lnTo>
                    <a:pt x="531496" y="1432560"/>
                  </a:lnTo>
                  <a:lnTo>
                    <a:pt x="475488" y="1404621"/>
                  </a:lnTo>
                  <a:lnTo>
                    <a:pt x="472949" y="1405763"/>
                  </a:lnTo>
                  <a:lnTo>
                    <a:pt x="472949" y="1404621"/>
                  </a:lnTo>
                  <a:lnTo>
                    <a:pt x="462026" y="1407034"/>
                  </a:lnTo>
                  <a:lnTo>
                    <a:pt x="421767" y="1427734"/>
                  </a:lnTo>
                  <a:lnTo>
                    <a:pt x="351028" y="1472819"/>
                  </a:lnTo>
                  <a:lnTo>
                    <a:pt x="295022" y="1508253"/>
                  </a:lnTo>
                  <a:lnTo>
                    <a:pt x="238887" y="1539875"/>
                  </a:lnTo>
                  <a:lnTo>
                    <a:pt x="165736" y="1575309"/>
                  </a:lnTo>
                  <a:lnTo>
                    <a:pt x="162052" y="1597153"/>
                  </a:lnTo>
                  <a:lnTo>
                    <a:pt x="145035" y="1638681"/>
                  </a:lnTo>
                  <a:lnTo>
                    <a:pt x="131573" y="1655700"/>
                  </a:lnTo>
                  <a:lnTo>
                    <a:pt x="109728" y="1656969"/>
                  </a:lnTo>
                  <a:lnTo>
                    <a:pt x="91440" y="1653287"/>
                  </a:lnTo>
                  <a:lnTo>
                    <a:pt x="74296" y="1643507"/>
                  </a:lnTo>
                  <a:lnTo>
                    <a:pt x="59690" y="1631316"/>
                  </a:lnTo>
                  <a:lnTo>
                    <a:pt x="9652" y="1571625"/>
                  </a:lnTo>
                  <a:lnTo>
                    <a:pt x="0" y="1525271"/>
                  </a:lnTo>
                  <a:lnTo>
                    <a:pt x="0" y="150215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8" name="Полилиния 147"/>
            <p:cNvSpPr/>
            <p:nvPr/>
          </p:nvSpPr>
          <p:spPr>
            <a:xfrm>
              <a:off x="6891389" y="1713423"/>
              <a:ext cx="41279" cy="79400"/>
            </a:xfrm>
            <a:custGeom>
              <a:avLst/>
              <a:gdLst/>
              <a:ahLst/>
              <a:cxnLst/>
              <a:rect l="0" t="0" r="0" b="0"/>
              <a:pathLst>
                <a:path w="40260" h="80392">
                  <a:moveTo>
                    <a:pt x="9780" y="70611"/>
                  </a:moveTo>
                  <a:lnTo>
                    <a:pt x="7367" y="57276"/>
                  </a:lnTo>
                  <a:lnTo>
                    <a:pt x="0" y="43814"/>
                  </a:lnTo>
                  <a:lnTo>
                    <a:pt x="35307" y="0"/>
                  </a:lnTo>
                  <a:lnTo>
                    <a:pt x="40259" y="15748"/>
                  </a:lnTo>
                  <a:lnTo>
                    <a:pt x="40259" y="32892"/>
                  </a:lnTo>
                  <a:lnTo>
                    <a:pt x="15875" y="80391"/>
                  </a:lnTo>
                  <a:lnTo>
                    <a:pt x="13462" y="75564"/>
                  </a:lnTo>
                  <a:lnTo>
                    <a:pt x="10922" y="73151"/>
                  </a:lnTo>
                  <a:close/>
                </a:path>
              </a:pathLst>
            </a:custGeom>
            <a:solidFill>
              <a:srgbClr val="919163"/>
            </a:solidFill>
            <a:ln w="0" cap="flat" cmpd="sng" algn="ctr">
              <a:solidFill>
                <a:srgbClr val="91916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9" name="Полилиния 148"/>
            <p:cNvSpPr/>
            <p:nvPr/>
          </p:nvSpPr>
          <p:spPr>
            <a:xfrm>
              <a:off x="6858049" y="1668959"/>
              <a:ext cx="69857" cy="87340"/>
            </a:xfrm>
            <a:custGeom>
              <a:avLst/>
              <a:gdLst/>
              <a:ahLst/>
              <a:cxnLst/>
              <a:rect l="0" t="0" r="0" b="0"/>
              <a:pathLst>
                <a:path w="69471" h="87758">
                  <a:moveTo>
                    <a:pt x="24384" y="0"/>
                  </a:moveTo>
                  <a:lnTo>
                    <a:pt x="52451" y="19559"/>
                  </a:lnTo>
                  <a:lnTo>
                    <a:pt x="69470" y="43943"/>
                  </a:lnTo>
                  <a:lnTo>
                    <a:pt x="34163" y="87757"/>
                  </a:lnTo>
                  <a:lnTo>
                    <a:pt x="37846" y="79248"/>
                  </a:lnTo>
                  <a:lnTo>
                    <a:pt x="41530" y="60960"/>
                  </a:lnTo>
                  <a:lnTo>
                    <a:pt x="41530" y="51181"/>
                  </a:lnTo>
                  <a:lnTo>
                    <a:pt x="26797" y="35306"/>
                  </a:lnTo>
                  <a:lnTo>
                    <a:pt x="18288" y="24385"/>
                  </a:lnTo>
                  <a:lnTo>
                    <a:pt x="7367" y="14606"/>
                  </a:lnTo>
                  <a:lnTo>
                    <a:pt x="0" y="10922"/>
                  </a:lnTo>
                  <a:lnTo>
                    <a:pt x="11049" y="7366"/>
                  </a:lnTo>
                  <a:close/>
                </a:path>
              </a:pathLst>
            </a:custGeom>
            <a:solidFill>
              <a:srgbClr val="D1D1A3"/>
            </a:solidFill>
            <a:ln w="0" cap="flat" cmpd="sng" algn="ctr">
              <a:solidFill>
                <a:srgbClr val="D1D1A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0" name="Полилиния 149"/>
            <p:cNvSpPr/>
            <p:nvPr/>
          </p:nvSpPr>
          <p:spPr>
            <a:xfrm>
              <a:off x="6812006" y="1686427"/>
              <a:ext cx="90496" cy="128629"/>
            </a:xfrm>
            <a:custGeom>
              <a:avLst/>
              <a:gdLst/>
              <a:ahLst/>
              <a:cxnLst/>
              <a:rect l="0" t="0" r="0" b="0"/>
              <a:pathLst>
                <a:path w="90298" h="129286">
                  <a:moveTo>
                    <a:pt x="67055" y="69596"/>
                  </a:moveTo>
                  <a:lnTo>
                    <a:pt x="78104" y="73152"/>
                  </a:lnTo>
                  <a:lnTo>
                    <a:pt x="80517" y="70738"/>
                  </a:lnTo>
                  <a:lnTo>
                    <a:pt x="87884" y="84200"/>
                  </a:lnTo>
                  <a:lnTo>
                    <a:pt x="90297" y="97535"/>
                  </a:lnTo>
                  <a:lnTo>
                    <a:pt x="89026" y="96393"/>
                  </a:lnTo>
                  <a:lnTo>
                    <a:pt x="87884" y="96393"/>
                  </a:lnTo>
                  <a:lnTo>
                    <a:pt x="86613" y="95122"/>
                  </a:lnTo>
                  <a:lnTo>
                    <a:pt x="82930" y="95122"/>
                  </a:lnTo>
                  <a:lnTo>
                    <a:pt x="79248" y="97535"/>
                  </a:lnTo>
                  <a:lnTo>
                    <a:pt x="76835" y="101219"/>
                  </a:lnTo>
                  <a:lnTo>
                    <a:pt x="75691" y="104902"/>
                  </a:lnTo>
                  <a:lnTo>
                    <a:pt x="76835" y="129285"/>
                  </a:lnTo>
                  <a:lnTo>
                    <a:pt x="67055" y="129285"/>
                  </a:lnTo>
                  <a:lnTo>
                    <a:pt x="58547" y="126872"/>
                  </a:lnTo>
                  <a:lnTo>
                    <a:pt x="51308" y="120777"/>
                  </a:lnTo>
                  <a:lnTo>
                    <a:pt x="24384" y="85344"/>
                  </a:lnTo>
                  <a:lnTo>
                    <a:pt x="15875" y="78104"/>
                  </a:lnTo>
                  <a:lnTo>
                    <a:pt x="8636" y="60959"/>
                  </a:lnTo>
                  <a:lnTo>
                    <a:pt x="0" y="21971"/>
                  </a:lnTo>
                  <a:lnTo>
                    <a:pt x="0" y="1269"/>
                  </a:lnTo>
                  <a:lnTo>
                    <a:pt x="9778" y="0"/>
                  </a:lnTo>
                  <a:lnTo>
                    <a:pt x="51308" y="37846"/>
                  </a:lnTo>
                  <a:lnTo>
                    <a:pt x="58547" y="47625"/>
                  </a:lnTo>
                  <a:close/>
                </a:path>
              </a:pathLst>
            </a:custGeom>
            <a:solidFill>
              <a:srgbClr val="D1D1A3"/>
            </a:solidFill>
            <a:ln w="0" cap="flat" cmpd="sng" algn="ctr">
              <a:solidFill>
                <a:srgbClr val="D1D1A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1" name="Полилиния 150"/>
            <p:cNvSpPr/>
            <p:nvPr/>
          </p:nvSpPr>
          <p:spPr>
            <a:xfrm>
              <a:off x="6912029" y="1627671"/>
              <a:ext cx="61918" cy="63520"/>
            </a:xfrm>
            <a:custGeom>
              <a:avLst/>
              <a:gdLst/>
              <a:ahLst/>
              <a:cxnLst/>
              <a:rect l="0" t="0" r="0" b="0"/>
              <a:pathLst>
                <a:path w="60961" h="64518">
                  <a:moveTo>
                    <a:pt x="30481" y="0"/>
                  </a:moveTo>
                  <a:lnTo>
                    <a:pt x="36577" y="2414"/>
                  </a:lnTo>
                  <a:lnTo>
                    <a:pt x="42672" y="6096"/>
                  </a:lnTo>
                  <a:lnTo>
                    <a:pt x="57278" y="27940"/>
                  </a:lnTo>
                  <a:lnTo>
                    <a:pt x="57278" y="32893"/>
                  </a:lnTo>
                  <a:lnTo>
                    <a:pt x="60960" y="47499"/>
                  </a:lnTo>
                  <a:lnTo>
                    <a:pt x="37846" y="64517"/>
                  </a:lnTo>
                  <a:lnTo>
                    <a:pt x="31750" y="49912"/>
                  </a:lnTo>
                  <a:lnTo>
                    <a:pt x="19558" y="31624"/>
                  </a:lnTo>
                  <a:lnTo>
                    <a:pt x="7367" y="21845"/>
                  </a:lnTo>
                  <a:lnTo>
                    <a:pt x="0" y="18289"/>
                  </a:lnTo>
                  <a:lnTo>
                    <a:pt x="21971" y="3556"/>
                  </a:lnTo>
                  <a:close/>
                </a:path>
              </a:pathLst>
            </a:custGeom>
            <a:solidFill>
              <a:srgbClr val="AAAA59"/>
            </a:solidFill>
            <a:ln w="0" cap="flat" cmpd="sng" algn="ctr">
              <a:solidFill>
                <a:srgbClr val="AAAA5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2" name="Полилиния 151"/>
            <p:cNvSpPr/>
            <p:nvPr/>
          </p:nvSpPr>
          <p:spPr>
            <a:xfrm>
              <a:off x="6950132" y="1675311"/>
              <a:ext cx="28578" cy="57168"/>
            </a:xfrm>
            <a:custGeom>
              <a:avLst/>
              <a:gdLst/>
              <a:ahLst/>
              <a:cxnLst/>
              <a:rect l="0" t="0" r="0" b="0"/>
              <a:pathLst>
                <a:path w="28069" h="57277">
                  <a:moveTo>
                    <a:pt x="9779" y="57276"/>
                  </a:moveTo>
                  <a:lnTo>
                    <a:pt x="0" y="17018"/>
                  </a:lnTo>
                  <a:lnTo>
                    <a:pt x="23114" y="0"/>
                  </a:lnTo>
                  <a:lnTo>
                    <a:pt x="28068" y="21971"/>
                  </a:lnTo>
                  <a:lnTo>
                    <a:pt x="28068" y="32893"/>
                  </a:lnTo>
                  <a:lnTo>
                    <a:pt x="24385" y="42672"/>
                  </a:lnTo>
                  <a:close/>
                </a:path>
              </a:pathLst>
            </a:custGeom>
            <a:solidFill>
              <a:srgbClr val="6B6B19"/>
            </a:solidFill>
            <a:ln w="0" cap="flat" cmpd="sng" algn="ctr">
              <a:solidFill>
                <a:srgbClr val="6B6B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" name="Полилиния 152"/>
            <p:cNvSpPr/>
            <p:nvPr/>
          </p:nvSpPr>
          <p:spPr>
            <a:xfrm>
              <a:off x="6969184" y="1595911"/>
              <a:ext cx="53980" cy="57168"/>
            </a:xfrm>
            <a:custGeom>
              <a:avLst/>
              <a:gdLst/>
              <a:ahLst/>
              <a:cxnLst/>
              <a:rect l="0" t="0" r="0" b="0"/>
              <a:pathLst>
                <a:path w="54865" h="57278">
                  <a:moveTo>
                    <a:pt x="14606" y="0"/>
                  </a:moveTo>
                  <a:lnTo>
                    <a:pt x="29211" y="8509"/>
                  </a:lnTo>
                  <a:lnTo>
                    <a:pt x="40260" y="18289"/>
                  </a:lnTo>
                  <a:lnTo>
                    <a:pt x="52451" y="37846"/>
                  </a:lnTo>
                  <a:lnTo>
                    <a:pt x="54864" y="45086"/>
                  </a:lnTo>
                  <a:lnTo>
                    <a:pt x="36576" y="57277"/>
                  </a:lnTo>
                  <a:lnTo>
                    <a:pt x="36576" y="52452"/>
                  </a:lnTo>
                  <a:lnTo>
                    <a:pt x="31623" y="42673"/>
                  </a:lnTo>
                  <a:lnTo>
                    <a:pt x="28068" y="37846"/>
                  </a:lnTo>
                  <a:lnTo>
                    <a:pt x="20701" y="31750"/>
                  </a:lnTo>
                  <a:lnTo>
                    <a:pt x="7239" y="17019"/>
                  </a:lnTo>
                  <a:lnTo>
                    <a:pt x="0" y="10923"/>
                  </a:lnTo>
                  <a:lnTo>
                    <a:pt x="2413" y="7367"/>
                  </a:lnTo>
                  <a:lnTo>
                    <a:pt x="9780" y="0"/>
                  </a:lnTo>
                  <a:close/>
                </a:path>
              </a:pathLst>
            </a:custGeom>
            <a:solidFill>
              <a:srgbClr val="C4C48C"/>
            </a:solidFill>
            <a:ln w="0" cap="flat" cmpd="sng" algn="ctr">
              <a:solidFill>
                <a:srgbClr val="C4C48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4" name="Полилиния 153"/>
            <p:cNvSpPr/>
            <p:nvPr/>
          </p:nvSpPr>
          <p:spPr>
            <a:xfrm>
              <a:off x="7005699" y="1640375"/>
              <a:ext cx="20640" cy="50816"/>
            </a:xfrm>
            <a:custGeom>
              <a:avLst/>
              <a:gdLst/>
              <a:ahLst/>
              <a:cxnLst/>
              <a:rect l="0" t="0" r="0" b="0"/>
              <a:pathLst>
                <a:path w="20702" h="50039">
                  <a:moveTo>
                    <a:pt x="6097" y="50038"/>
                  </a:moveTo>
                  <a:lnTo>
                    <a:pt x="2413" y="41529"/>
                  </a:lnTo>
                  <a:lnTo>
                    <a:pt x="0" y="12191"/>
                  </a:lnTo>
                  <a:lnTo>
                    <a:pt x="18288" y="0"/>
                  </a:lnTo>
                  <a:lnTo>
                    <a:pt x="20701" y="11048"/>
                  </a:lnTo>
                  <a:lnTo>
                    <a:pt x="19432" y="42672"/>
                  </a:lnTo>
                  <a:lnTo>
                    <a:pt x="19432" y="41529"/>
                  </a:lnTo>
                  <a:lnTo>
                    <a:pt x="18288" y="42672"/>
                  </a:lnTo>
                  <a:close/>
                </a:path>
              </a:pathLst>
            </a:custGeom>
            <a:solidFill>
              <a:srgbClr val="84844C"/>
            </a:solidFill>
            <a:ln w="0" cap="flat" cmpd="sng" algn="ctr">
              <a:solidFill>
                <a:srgbClr val="8484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5" name="Полилиния 154"/>
            <p:cNvSpPr/>
            <p:nvPr/>
          </p:nvSpPr>
          <p:spPr>
            <a:xfrm>
              <a:off x="7048566" y="1613378"/>
              <a:ext cx="22227" cy="44464"/>
            </a:xfrm>
            <a:custGeom>
              <a:avLst/>
              <a:gdLst/>
              <a:ahLst/>
              <a:cxnLst/>
              <a:rect l="0" t="0" r="0" b="0"/>
              <a:pathLst>
                <a:path w="21972" h="43942">
                  <a:moveTo>
                    <a:pt x="21971" y="43941"/>
                  </a:moveTo>
                  <a:lnTo>
                    <a:pt x="11049" y="38988"/>
                  </a:lnTo>
                  <a:lnTo>
                    <a:pt x="6096" y="30479"/>
                  </a:lnTo>
                  <a:lnTo>
                    <a:pt x="0" y="8509"/>
                  </a:lnTo>
                  <a:lnTo>
                    <a:pt x="12193" y="0"/>
                  </a:lnTo>
                  <a:lnTo>
                    <a:pt x="18289" y="21970"/>
                  </a:lnTo>
                  <a:close/>
                </a:path>
              </a:pathLst>
            </a:custGeom>
            <a:solidFill>
              <a:srgbClr val="84844C"/>
            </a:solidFill>
            <a:ln w="0" cap="flat" cmpd="sng" algn="ctr">
              <a:solidFill>
                <a:srgbClr val="8484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6" name="Полилиния 155"/>
            <p:cNvSpPr/>
            <p:nvPr/>
          </p:nvSpPr>
          <p:spPr>
            <a:xfrm>
              <a:off x="7018401" y="1565738"/>
              <a:ext cx="42867" cy="57168"/>
            </a:xfrm>
            <a:custGeom>
              <a:avLst/>
              <a:gdLst/>
              <a:ahLst/>
              <a:cxnLst/>
              <a:rect l="0" t="0" r="0" b="0"/>
              <a:pathLst>
                <a:path w="43816" h="56009">
                  <a:moveTo>
                    <a:pt x="10921" y="0"/>
                  </a:moveTo>
                  <a:lnTo>
                    <a:pt x="21970" y="9652"/>
                  </a:lnTo>
                  <a:lnTo>
                    <a:pt x="37718" y="32894"/>
                  </a:lnTo>
                  <a:lnTo>
                    <a:pt x="43815" y="47499"/>
                  </a:lnTo>
                  <a:lnTo>
                    <a:pt x="31622" y="56008"/>
                  </a:lnTo>
                  <a:lnTo>
                    <a:pt x="30479" y="53594"/>
                  </a:lnTo>
                  <a:lnTo>
                    <a:pt x="30479" y="51182"/>
                  </a:lnTo>
                  <a:lnTo>
                    <a:pt x="28067" y="46229"/>
                  </a:lnTo>
                  <a:lnTo>
                    <a:pt x="24383" y="34036"/>
                  </a:lnTo>
                  <a:lnTo>
                    <a:pt x="0" y="2413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C4C48C"/>
            </a:solidFill>
            <a:ln w="0" cap="flat" cmpd="sng" algn="ctr">
              <a:solidFill>
                <a:srgbClr val="C4C48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7" name="Полилиния 156"/>
            <p:cNvSpPr/>
            <p:nvPr/>
          </p:nvSpPr>
          <p:spPr>
            <a:xfrm>
              <a:off x="7051742" y="1429170"/>
              <a:ext cx="242910" cy="163565"/>
            </a:xfrm>
            <a:custGeom>
              <a:avLst/>
              <a:gdLst/>
              <a:ahLst/>
              <a:cxnLst/>
              <a:rect l="0" t="0" r="0" b="0"/>
              <a:pathLst>
                <a:path w="242570" h="163323">
                  <a:moveTo>
                    <a:pt x="115824" y="1144"/>
                  </a:moveTo>
                  <a:lnTo>
                    <a:pt x="130429" y="0"/>
                  </a:lnTo>
                  <a:lnTo>
                    <a:pt x="187705" y="3683"/>
                  </a:lnTo>
                  <a:lnTo>
                    <a:pt x="219455" y="3683"/>
                  </a:lnTo>
                  <a:lnTo>
                    <a:pt x="235204" y="1144"/>
                  </a:lnTo>
                  <a:lnTo>
                    <a:pt x="237743" y="6097"/>
                  </a:lnTo>
                  <a:lnTo>
                    <a:pt x="238887" y="12192"/>
                  </a:lnTo>
                  <a:lnTo>
                    <a:pt x="241300" y="17019"/>
                  </a:lnTo>
                  <a:lnTo>
                    <a:pt x="242569" y="23114"/>
                  </a:lnTo>
                  <a:lnTo>
                    <a:pt x="41402" y="163322"/>
                  </a:lnTo>
                  <a:lnTo>
                    <a:pt x="21843" y="121920"/>
                  </a:lnTo>
                  <a:lnTo>
                    <a:pt x="8508" y="102363"/>
                  </a:lnTo>
                  <a:lnTo>
                    <a:pt x="6095" y="101219"/>
                  </a:lnTo>
                  <a:lnTo>
                    <a:pt x="4826" y="99950"/>
                  </a:lnTo>
                  <a:lnTo>
                    <a:pt x="0" y="98680"/>
                  </a:lnTo>
                  <a:lnTo>
                    <a:pt x="56006" y="48769"/>
                  </a:lnTo>
                  <a:close/>
                </a:path>
              </a:pathLst>
            </a:custGeom>
            <a:solidFill>
              <a:srgbClr val="AAAA59"/>
            </a:solidFill>
            <a:ln w="0" cap="flat" cmpd="sng" algn="ctr">
              <a:solidFill>
                <a:srgbClr val="AAAA5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8" name="Полилиния 157"/>
            <p:cNvSpPr/>
            <p:nvPr/>
          </p:nvSpPr>
          <p:spPr>
            <a:xfrm>
              <a:off x="7093020" y="1451402"/>
              <a:ext cx="204806" cy="187385"/>
            </a:xfrm>
            <a:custGeom>
              <a:avLst/>
              <a:gdLst/>
              <a:ahLst/>
              <a:cxnLst/>
              <a:rect l="0" t="0" r="0" b="0"/>
              <a:pathLst>
                <a:path w="204852" h="186565">
                  <a:moveTo>
                    <a:pt x="14604" y="186564"/>
                  </a:moveTo>
                  <a:lnTo>
                    <a:pt x="0" y="140208"/>
                  </a:lnTo>
                  <a:lnTo>
                    <a:pt x="201167" y="0"/>
                  </a:lnTo>
                  <a:lnTo>
                    <a:pt x="204851" y="35433"/>
                  </a:lnTo>
                  <a:lnTo>
                    <a:pt x="197485" y="69469"/>
                  </a:lnTo>
                  <a:lnTo>
                    <a:pt x="153669" y="96394"/>
                  </a:lnTo>
                  <a:lnTo>
                    <a:pt x="107314" y="125603"/>
                  </a:lnTo>
                  <a:lnTo>
                    <a:pt x="60960" y="157353"/>
                  </a:lnTo>
                  <a:close/>
                </a:path>
              </a:pathLst>
            </a:custGeom>
            <a:solidFill>
              <a:srgbClr val="6B6B19"/>
            </a:solidFill>
            <a:ln w="0" cap="flat" cmpd="sng" algn="ctr">
              <a:solidFill>
                <a:srgbClr val="6B6B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9" name="Полилиния 158"/>
            <p:cNvSpPr/>
            <p:nvPr/>
          </p:nvSpPr>
          <p:spPr>
            <a:xfrm>
              <a:off x="7337518" y="1413289"/>
              <a:ext cx="77794" cy="63520"/>
            </a:xfrm>
            <a:custGeom>
              <a:avLst/>
              <a:gdLst/>
              <a:ahLst/>
              <a:cxnLst/>
              <a:rect l="0" t="0" r="0" b="0"/>
              <a:pathLst>
                <a:path w="77979" h="63375">
                  <a:moveTo>
                    <a:pt x="0" y="63374"/>
                  </a:moveTo>
                  <a:lnTo>
                    <a:pt x="1271" y="59691"/>
                  </a:lnTo>
                  <a:lnTo>
                    <a:pt x="1271" y="51181"/>
                  </a:lnTo>
                  <a:lnTo>
                    <a:pt x="0" y="47499"/>
                  </a:lnTo>
                  <a:lnTo>
                    <a:pt x="74423" y="0"/>
                  </a:lnTo>
                  <a:lnTo>
                    <a:pt x="76836" y="4827"/>
                  </a:lnTo>
                  <a:lnTo>
                    <a:pt x="76836" y="7366"/>
                  </a:lnTo>
                  <a:lnTo>
                    <a:pt x="77978" y="9780"/>
                  </a:lnTo>
                  <a:lnTo>
                    <a:pt x="26798" y="38989"/>
                  </a:lnTo>
                  <a:close/>
                </a:path>
              </a:pathLst>
            </a:custGeom>
            <a:solidFill>
              <a:srgbClr val="6B6B19"/>
            </a:solidFill>
            <a:ln w="0" cap="flat" cmpd="sng" algn="ctr">
              <a:solidFill>
                <a:srgbClr val="6B6B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0" name="Полилиния 159"/>
            <p:cNvSpPr/>
            <p:nvPr/>
          </p:nvSpPr>
          <p:spPr>
            <a:xfrm>
              <a:off x="7316878" y="1349769"/>
              <a:ext cx="95259" cy="111160"/>
            </a:xfrm>
            <a:custGeom>
              <a:avLst/>
              <a:gdLst/>
              <a:ahLst/>
              <a:cxnLst/>
              <a:rect l="0" t="0" r="0" b="0"/>
              <a:pathLst>
                <a:path w="93982" h="109730">
                  <a:moveTo>
                    <a:pt x="53721" y="0"/>
                  </a:moveTo>
                  <a:lnTo>
                    <a:pt x="68326" y="12193"/>
                  </a:lnTo>
                  <a:lnTo>
                    <a:pt x="82932" y="34163"/>
                  </a:lnTo>
                  <a:lnTo>
                    <a:pt x="93981" y="62230"/>
                  </a:lnTo>
                  <a:lnTo>
                    <a:pt x="19558" y="109729"/>
                  </a:lnTo>
                  <a:lnTo>
                    <a:pt x="17146" y="97536"/>
                  </a:lnTo>
                  <a:lnTo>
                    <a:pt x="6096" y="72010"/>
                  </a:lnTo>
                  <a:lnTo>
                    <a:pt x="0" y="60960"/>
                  </a:lnTo>
                  <a:lnTo>
                    <a:pt x="1271" y="52452"/>
                  </a:lnTo>
                  <a:lnTo>
                    <a:pt x="7367" y="46355"/>
                  </a:lnTo>
                  <a:lnTo>
                    <a:pt x="23242" y="35433"/>
                  </a:lnTo>
                  <a:lnTo>
                    <a:pt x="30481" y="25655"/>
                  </a:lnTo>
                  <a:lnTo>
                    <a:pt x="40259" y="18288"/>
                  </a:lnTo>
                  <a:lnTo>
                    <a:pt x="47625" y="9780"/>
                  </a:lnTo>
                  <a:close/>
                </a:path>
              </a:pathLst>
            </a:custGeom>
            <a:solidFill>
              <a:srgbClr val="AAAA59"/>
            </a:solidFill>
            <a:ln w="0" cap="flat" cmpd="sng" algn="ctr">
              <a:solidFill>
                <a:srgbClr val="AAAA5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1" name="Полилиния 160"/>
            <p:cNvSpPr/>
            <p:nvPr/>
          </p:nvSpPr>
          <p:spPr>
            <a:xfrm>
              <a:off x="7691563" y="1160797"/>
              <a:ext cx="642998" cy="139745"/>
            </a:xfrm>
            <a:custGeom>
              <a:avLst/>
              <a:gdLst/>
              <a:ahLst/>
              <a:cxnLst/>
              <a:rect l="0" t="0" r="0" b="0"/>
              <a:pathLst>
                <a:path w="642495" h="139067">
                  <a:moveTo>
                    <a:pt x="0" y="98806"/>
                  </a:moveTo>
                  <a:lnTo>
                    <a:pt x="67057" y="76836"/>
                  </a:lnTo>
                  <a:lnTo>
                    <a:pt x="102362" y="67056"/>
                  </a:lnTo>
                  <a:lnTo>
                    <a:pt x="138938" y="56134"/>
                  </a:lnTo>
                  <a:lnTo>
                    <a:pt x="176785" y="46356"/>
                  </a:lnTo>
                  <a:lnTo>
                    <a:pt x="256033" y="29337"/>
                  </a:lnTo>
                  <a:lnTo>
                    <a:pt x="337694" y="14733"/>
                  </a:lnTo>
                  <a:lnTo>
                    <a:pt x="420625" y="4953"/>
                  </a:lnTo>
                  <a:lnTo>
                    <a:pt x="463297" y="1270"/>
                  </a:lnTo>
                  <a:lnTo>
                    <a:pt x="505969" y="0"/>
                  </a:lnTo>
                  <a:lnTo>
                    <a:pt x="549784" y="0"/>
                  </a:lnTo>
                  <a:lnTo>
                    <a:pt x="592455" y="1270"/>
                  </a:lnTo>
                  <a:lnTo>
                    <a:pt x="635127" y="3684"/>
                  </a:lnTo>
                  <a:lnTo>
                    <a:pt x="640080" y="20828"/>
                  </a:lnTo>
                  <a:lnTo>
                    <a:pt x="642494" y="40259"/>
                  </a:lnTo>
                  <a:lnTo>
                    <a:pt x="602235" y="42672"/>
                  </a:lnTo>
                  <a:lnTo>
                    <a:pt x="515621" y="50039"/>
                  </a:lnTo>
                  <a:lnTo>
                    <a:pt x="426721" y="62231"/>
                  </a:lnTo>
                  <a:lnTo>
                    <a:pt x="298704" y="84201"/>
                  </a:lnTo>
                  <a:lnTo>
                    <a:pt x="192533" y="103633"/>
                  </a:lnTo>
                  <a:lnTo>
                    <a:pt x="121921" y="118364"/>
                  </a:lnTo>
                  <a:lnTo>
                    <a:pt x="103633" y="120778"/>
                  </a:lnTo>
                  <a:lnTo>
                    <a:pt x="93853" y="125603"/>
                  </a:lnTo>
                  <a:lnTo>
                    <a:pt x="25527" y="139066"/>
                  </a:lnTo>
                  <a:lnTo>
                    <a:pt x="19432" y="129286"/>
                  </a:lnTo>
                  <a:lnTo>
                    <a:pt x="15749" y="117095"/>
                  </a:lnTo>
                  <a:lnTo>
                    <a:pt x="9652" y="106172"/>
                  </a:lnTo>
                  <a:close/>
                </a:path>
              </a:pathLst>
            </a:custGeom>
            <a:solidFill>
              <a:srgbClr val="008C00"/>
            </a:solidFill>
            <a:ln w="0" cap="flat" cmpd="sng" algn="ctr">
              <a:solidFill>
                <a:srgbClr val="008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2" name="Полилиния 161"/>
            <p:cNvSpPr/>
            <p:nvPr/>
          </p:nvSpPr>
          <p:spPr>
            <a:xfrm>
              <a:off x="7418488" y="1082984"/>
              <a:ext cx="908135" cy="263609"/>
            </a:xfrm>
            <a:custGeom>
              <a:avLst/>
              <a:gdLst/>
              <a:ahLst/>
              <a:cxnLst/>
              <a:rect l="0" t="0" r="0" b="0"/>
              <a:pathLst>
                <a:path w="908304" h="263399">
                  <a:moveTo>
                    <a:pt x="908303" y="81662"/>
                  </a:moveTo>
                  <a:lnTo>
                    <a:pt x="865631" y="79248"/>
                  </a:lnTo>
                  <a:lnTo>
                    <a:pt x="822960" y="77978"/>
                  </a:lnTo>
                  <a:lnTo>
                    <a:pt x="779145" y="77978"/>
                  </a:lnTo>
                  <a:lnTo>
                    <a:pt x="736473" y="79248"/>
                  </a:lnTo>
                  <a:lnTo>
                    <a:pt x="693801" y="82931"/>
                  </a:lnTo>
                  <a:lnTo>
                    <a:pt x="610870" y="92711"/>
                  </a:lnTo>
                  <a:lnTo>
                    <a:pt x="529209" y="107315"/>
                  </a:lnTo>
                  <a:lnTo>
                    <a:pt x="449961" y="124334"/>
                  </a:lnTo>
                  <a:lnTo>
                    <a:pt x="412114" y="134112"/>
                  </a:lnTo>
                  <a:lnTo>
                    <a:pt x="375538" y="145034"/>
                  </a:lnTo>
                  <a:lnTo>
                    <a:pt x="340233" y="154814"/>
                  </a:lnTo>
                  <a:lnTo>
                    <a:pt x="273176" y="176784"/>
                  </a:lnTo>
                  <a:lnTo>
                    <a:pt x="270637" y="176784"/>
                  </a:lnTo>
                  <a:lnTo>
                    <a:pt x="269493" y="175514"/>
                  </a:lnTo>
                  <a:lnTo>
                    <a:pt x="260985" y="174372"/>
                  </a:lnTo>
                  <a:lnTo>
                    <a:pt x="237743" y="158497"/>
                  </a:lnTo>
                  <a:lnTo>
                    <a:pt x="186563" y="151131"/>
                  </a:lnTo>
                  <a:lnTo>
                    <a:pt x="173101" y="152400"/>
                  </a:lnTo>
                  <a:lnTo>
                    <a:pt x="162178" y="156084"/>
                  </a:lnTo>
                  <a:lnTo>
                    <a:pt x="151256" y="162179"/>
                  </a:lnTo>
                  <a:lnTo>
                    <a:pt x="141477" y="173101"/>
                  </a:lnTo>
                  <a:lnTo>
                    <a:pt x="136525" y="181611"/>
                  </a:lnTo>
                  <a:lnTo>
                    <a:pt x="128015" y="212090"/>
                  </a:lnTo>
                  <a:lnTo>
                    <a:pt x="93852" y="221870"/>
                  </a:lnTo>
                  <a:lnTo>
                    <a:pt x="73151" y="232919"/>
                  </a:lnTo>
                  <a:lnTo>
                    <a:pt x="64642" y="241428"/>
                  </a:lnTo>
                  <a:lnTo>
                    <a:pt x="58547" y="251206"/>
                  </a:lnTo>
                  <a:lnTo>
                    <a:pt x="54863" y="263398"/>
                  </a:lnTo>
                  <a:lnTo>
                    <a:pt x="28066" y="218187"/>
                  </a:lnTo>
                  <a:lnTo>
                    <a:pt x="9778" y="198756"/>
                  </a:lnTo>
                  <a:lnTo>
                    <a:pt x="3683" y="187706"/>
                  </a:lnTo>
                  <a:lnTo>
                    <a:pt x="0" y="174372"/>
                  </a:lnTo>
                  <a:lnTo>
                    <a:pt x="3683" y="174372"/>
                  </a:lnTo>
                  <a:lnTo>
                    <a:pt x="6096" y="173101"/>
                  </a:lnTo>
                  <a:lnTo>
                    <a:pt x="7365" y="171959"/>
                  </a:lnTo>
                  <a:lnTo>
                    <a:pt x="6096" y="170689"/>
                  </a:lnTo>
                  <a:lnTo>
                    <a:pt x="3683" y="169419"/>
                  </a:lnTo>
                  <a:lnTo>
                    <a:pt x="0" y="169419"/>
                  </a:lnTo>
                  <a:lnTo>
                    <a:pt x="59816" y="142622"/>
                  </a:lnTo>
                  <a:lnTo>
                    <a:pt x="80517" y="135383"/>
                  </a:lnTo>
                  <a:lnTo>
                    <a:pt x="82930" y="137795"/>
                  </a:lnTo>
                  <a:lnTo>
                    <a:pt x="89026" y="137795"/>
                  </a:lnTo>
                  <a:lnTo>
                    <a:pt x="147574" y="121920"/>
                  </a:lnTo>
                  <a:lnTo>
                    <a:pt x="158496" y="119508"/>
                  </a:lnTo>
                  <a:lnTo>
                    <a:pt x="181737" y="118237"/>
                  </a:lnTo>
                  <a:lnTo>
                    <a:pt x="242697" y="99950"/>
                  </a:lnTo>
                  <a:lnTo>
                    <a:pt x="298703" y="73153"/>
                  </a:lnTo>
                  <a:lnTo>
                    <a:pt x="316991" y="63373"/>
                  </a:lnTo>
                  <a:lnTo>
                    <a:pt x="373126" y="51181"/>
                  </a:lnTo>
                  <a:lnTo>
                    <a:pt x="430402" y="36576"/>
                  </a:lnTo>
                  <a:lnTo>
                    <a:pt x="487679" y="24384"/>
                  </a:lnTo>
                  <a:lnTo>
                    <a:pt x="502285" y="20701"/>
                  </a:lnTo>
                  <a:lnTo>
                    <a:pt x="547497" y="15875"/>
                  </a:lnTo>
                  <a:lnTo>
                    <a:pt x="625475" y="7367"/>
                  </a:lnTo>
                  <a:lnTo>
                    <a:pt x="726693" y="1270"/>
                  </a:lnTo>
                  <a:lnTo>
                    <a:pt x="826642" y="0"/>
                  </a:lnTo>
                  <a:lnTo>
                    <a:pt x="865631" y="1270"/>
                  </a:lnTo>
                  <a:lnTo>
                    <a:pt x="881506" y="20701"/>
                  </a:lnTo>
                  <a:close/>
                </a:path>
              </a:pathLst>
            </a:custGeom>
            <a:solidFill>
              <a:srgbClr val="00CC00"/>
            </a:solidFill>
            <a:ln w="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3" name="Полилиния 162"/>
            <p:cNvSpPr/>
            <p:nvPr/>
          </p:nvSpPr>
          <p:spPr>
            <a:xfrm>
              <a:off x="7161289" y="1332302"/>
              <a:ext cx="139713" cy="63520"/>
            </a:xfrm>
            <a:custGeom>
              <a:avLst/>
              <a:gdLst/>
              <a:ahLst/>
              <a:cxnLst/>
              <a:rect l="0" t="0" r="0" b="0"/>
              <a:pathLst>
                <a:path w="140209" h="63501">
                  <a:moveTo>
                    <a:pt x="106045" y="26923"/>
                  </a:moveTo>
                  <a:lnTo>
                    <a:pt x="113284" y="29336"/>
                  </a:lnTo>
                  <a:lnTo>
                    <a:pt x="121920" y="30480"/>
                  </a:lnTo>
                  <a:lnTo>
                    <a:pt x="140208" y="24383"/>
                  </a:lnTo>
                  <a:lnTo>
                    <a:pt x="128015" y="33020"/>
                  </a:lnTo>
                  <a:lnTo>
                    <a:pt x="99949" y="47625"/>
                  </a:lnTo>
                  <a:lnTo>
                    <a:pt x="43814" y="63500"/>
                  </a:lnTo>
                  <a:lnTo>
                    <a:pt x="19430" y="58547"/>
                  </a:lnTo>
                  <a:lnTo>
                    <a:pt x="9651" y="53720"/>
                  </a:lnTo>
                  <a:lnTo>
                    <a:pt x="4826" y="50037"/>
                  </a:lnTo>
                  <a:lnTo>
                    <a:pt x="0" y="35433"/>
                  </a:lnTo>
                  <a:lnTo>
                    <a:pt x="10922" y="31750"/>
                  </a:lnTo>
                  <a:lnTo>
                    <a:pt x="34036" y="30480"/>
                  </a:lnTo>
                  <a:lnTo>
                    <a:pt x="57276" y="31750"/>
                  </a:lnTo>
                  <a:lnTo>
                    <a:pt x="79248" y="25653"/>
                  </a:lnTo>
                  <a:lnTo>
                    <a:pt x="88900" y="18287"/>
                  </a:lnTo>
                  <a:lnTo>
                    <a:pt x="91439" y="13461"/>
                  </a:lnTo>
                  <a:lnTo>
                    <a:pt x="94996" y="8636"/>
                  </a:lnTo>
                  <a:lnTo>
                    <a:pt x="102362" y="0"/>
                  </a:lnTo>
                  <a:lnTo>
                    <a:pt x="98678" y="14731"/>
                  </a:lnTo>
                  <a:lnTo>
                    <a:pt x="101091" y="21970"/>
                  </a:lnTo>
                  <a:close/>
                </a:path>
              </a:pathLst>
            </a:custGeom>
            <a:solidFill>
              <a:srgbClr val="F2BFB2"/>
            </a:solidFill>
            <a:ln w="0" cap="flat" cmpd="sng" algn="ctr">
              <a:solidFill>
                <a:srgbClr val="F2BF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4" name="Полилиния 163"/>
            <p:cNvSpPr/>
            <p:nvPr/>
          </p:nvSpPr>
          <p:spPr>
            <a:xfrm>
              <a:off x="7169228" y="201641"/>
              <a:ext cx="490583" cy="1133837"/>
            </a:xfrm>
            <a:custGeom>
              <a:avLst/>
              <a:gdLst/>
              <a:ahLst/>
              <a:cxnLst/>
              <a:rect l="0" t="0" r="0" b="0"/>
              <a:pathLst>
                <a:path w="491364" h="1133858">
                  <a:moveTo>
                    <a:pt x="182880" y="988823"/>
                  </a:moveTo>
                  <a:lnTo>
                    <a:pt x="180467" y="996061"/>
                  </a:lnTo>
                  <a:lnTo>
                    <a:pt x="151258" y="1040004"/>
                  </a:lnTo>
                  <a:lnTo>
                    <a:pt x="103633" y="1110743"/>
                  </a:lnTo>
                  <a:lnTo>
                    <a:pt x="101220" y="1104646"/>
                  </a:lnTo>
                  <a:lnTo>
                    <a:pt x="95124" y="1098551"/>
                  </a:lnTo>
                  <a:lnTo>
                    <a:pt x="87758" y="1099694"/>
                  </a:lnTo>
                  <a:lnTo>
                    <a:pt x="81662" y="1102233"/>
                  </a:lnTo>
                  <a:lnTo>
                    <a:pt x="68326" y="1117982"/>
                  </a:lnTo>
                  <a:lnTo>
                    <a:pt x="57277" y="1133857"/>
                  </a:lnTo>
                  <a:lnTo>
                    <a:pt x="0" y="1131444"/>
                  </a:lnTo>
                  <a:lnTo>
                    <a:pt x="4953" y="1126618"/>
                  </a:lnTo>
                  <a:lnTo>
                    <a:pt x="8510" y="1121665"/>
                  </a:lnTo>
                  <a:lnTo>
                    <a:pt x="12192" y="1114426"/>
                  </a:lnTo>
                  <a:lnTo>
                    <a:pt x="21972" y="1102233"/>
                  </a:lnTo>
                  <a:lnTo>
                    <a:pt x="28067" y="1097280"/>
                  </a:lnTo>
                  <a:lnTo>
                    <a:pt x="35434" y="1094868"/>
                  </a:lnTo>
                  <a:lnTo>
                    <a:pt x="43942" y="1094868"/>
                  </a:lnTo>
                  <a:lnTo>
                    <a:pt x="52451" y="1090042"/>
                  </a:lnTo>
                  <a:lnTo>
                    <a:pt x="63374" y="1088771"/>
                  </a:lnTo>
                  <a:lnTo>
                    <a:pt x="72010" y="1085089"/>
                  </a:lnTo>
                  <a:lnTo>
                    <a:pt x="73152" y="1072896"/>
                  </a:lnTo>
                  <a:lnTo>
                    <a:pt x="57277" y="1064388"/>
                  </a:lnTo>
                  <a:lnTo>
                    <a:pt x="50038" y="1065658"/>
                  </a:lnTo>
                  <a:lnTo>
                    <a:pt x="54864" y="1052196"/>
                  </a:lnTo>
                  <a:lnTo>
                    <a:pt x="82932" y="1010794"/>
                  </a:lnTo>
                  <a:lnTo>
                    <a:pt x="89027" y="996061"/>
                  </a:lnTo>
                  <a:lnTo>
                    <a:pt x="91440" y="981457"/>
                  </a:lnTo>
                  <a:lnTo>
                    <a:pt x="86614" y="968121"/>
                  </a:lnTo>
                  <a:lnTo>
                    <a:pt x="73152" y="953390"/>
                  </a:lnTo>
                  <a:lnTo>
                    <a:pt x="68326" y="954660"/>
                  </a:lnTo>
                  <a:lnTo>
                    <a:pt x="68326" y="918083"/>
                  </a:lnTo>
                  <a:lnTo>
                    <a:pt x="72010" y="897383"/>
                  </a:lnTo>
                  <a:lnTo>
                    <a:pt x="82932" y="875411"/>
                  </a:lnTo>
                  <a:lnTo>
                    <a:pt x="117095" y="822961"/>
                  </a:lnTo>
                  <a:lnTo>
                    <a:pt x="120777" y="810769"/>
                  </a:lnTo>
                  <a:lnTo>
                    <a:pt x="129287" y="805943"/>
                  </a:lnTo>
                  <a:lnTo>
                    <a:pt x="136525" y="798577"/>
                  </a:lnTo>
                  <a:lnTo>
                    <a:pt x="160910" y="764413"/>
                  </a:lnTo>
                  <a:lnTo>
                    <a:pt x="184150" y="738886"/>
                  </a:lnTo>
                  <a:lnTo>
                    <a:pt x="187834" y="729107"/>
                  </a:lnTo>
                  <a:lnTo>
                    <a:pt x="188976" y="719329"/>
                  </a:lnTo>
                  <a:lnTo>
                    <a:pt x="185293" y="708407"/>
                  </a:lnTo>
                  <a:lnTo>
                    <a:pt x="188976" y="693802"/>
                  </a:lnTo>
                  <a:lnTo>
                    <a:pt x="196342" y="631571"/>
                  </a:lnTo>
                  <a:lnTo>
                    <a:pt x="212217" y="604774"/>
                  </a:lnTo>
                  <a:lnTo>
                    <a:pt x="252350" y="556006"/>
                  </a:lnTo>
                  <a:lnTo>
                    <a:pt x="259715" y="541402"/>
                  </a:lnTo>
                  <a:lnTo>
                    <a:pt x="263399" y="483998"/>
                  </a:lnTo>
                  <a:lnTo>
                    <a:pt x="268225" y="427991"/>
                  </a:lnTo>
                  <a:lnTo>
                    <a:pt x="285370" y="315849"/>
                  </a:lnTo>
                  <a:lnTo>
                    <a:pt x="314579" y="151257"/>
                  </a:lnTo>
                  <a:lnTo>
                    <a:pt x="336550" y="7366"/>
                  </a:lnTo>
                  <a:lnTo>
                    <a:pt x="373126" y="0"/>
                  </a:lnTo>
                  <a:lnTo>
                    <a:pt x="452375" y="6096"/>
                  </a:lnTo>
                  <a:lnTo>
                    <a:pt x="491363" y="4953"/>
                  </a:lnTo>
                  <a:lnTo>
                    <a:pt x="482854" y="51182"/>
                  </a:lnTo>
                  <a:lnTo>
                    <a:pt x="466979" y="129287"/>
                  </a:lnTo>
                  <a:lnTo>
                    <a:pt x="389001" y="535306"/>
                  </a:lnTo>
                  <a:lnTo>
                    <a:pt x="367030" y="637668"/>
                  </a:lnTo>
                  <a:lnTo>
                    <a:pt x="353568" y="690119"/>
                  </a:lnTo>
                  <a:lnTo>
                    <a:pt x="340234" y="707136"/>
                  </a:lnTo>
                  <a:lnTo>
                    <a:pt x="334138" y="721741"/>
                  </a:lnTo>
                  <a:lnTo>
                    <a:pt x="331598" y="731521"/>
                  </a:lnTo>
                  <a:lnTo>
                    <a:pt x="320675" y="754761"/>
                  </a:lnTo>
                  <a:lnTo>
                    <a:pt x="251207" y="843661"/>
                  </a:lnTo>
                  <a:lnTo>
                    <a:pt x="218313" y="901066"/>
                  </a:lnTo>
                  <a:lnTo>
                    <a:pt x="188976" y="969265"/>
                  </a:lnTo>
                  <a:close/>
                </a:path>
              </a:pathLst>
            </a:custGeom>
            <a:solidFill>
              <a:srgbClr val="F2BFB2"/>
            </a:solidFill>
            <a:ln w="0" cap="flat" cmpd="sng" algn="ctr">
              <a:solidFill>
                <a:srgbClr val="F2BF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5" name="Полилиния 164"/>
            <p:cNvSpPr/>
            <p:nvPr/>
          </p:nvSpPr>
          <p:spPr>
            <a:xfrm>
              <a:off x="7259723" y="193700"/>
              <a:ext cx="660462" cy="1168773"/>
            </a:xfrm>
            <a:custGeom>
              <a:avLst/>
              <a:gdLst/>
              <a:ahLst/>
              <a:cxnLst/>
              <a:rect l="0" t="0" r="0" b="0"/>
              <a:pathLst>
                <a:path w="659639" h="1169164">
                  <a:moveTo>
                    <a:pt x="399923" y="13462"/>
                  </a:moveTo>
                  <a:lnTo>
                    <a:pt x="463297" y="4826"/>
                  </a:lnTo>
                  <a:lnTo>
                    <a:pt x="512064" y="1271"/>
                  </a:lnTo>
                  <a:lnTo>
                    <a:pt x="610871" y="0"/>
                  </a:lnTo>
                  <a:lnTo>
                    <a:pt x="659638" y="2414"/>
                  </a:lnTo>
                  <a:lnTo>
                    <a:pt x="655956" y="29211"/>
                  </a:lnTo>
                  <a:lnTo>
                    <a:pt x="630301" y="109728"/>
                  </a:lnTo>
                  <a:lnTo>
                    <a:pt x="609600" y="160909"/>
                  </a:lnTo>
                  <a:lnTo>
                    <a:pt x="591312" y="214630"/>
                  </a:lnTo>
                  <a:lnTo>
                    <a:pt x="560833" y="292608"/>
                  </a:lnTo>
                  <a:lnTo>
                    <a:pt x="537719" y="347472"/>
                  </a:lnTo>
                  <a:lnTo>
                    <a:pt x="482855" y="502286"/>
                  </a:lnTo>
                  <a:lnTo>
                    <a:pt x="457200" y="563245"/>
                  </a:lnTo>
                  <a:lnTo>
                    <a:pt x="449961" y="591312"/>
                  </a:lnTo>
                  <a:lnTo>
                    <a:pt x="437770" y="619380"/>
                  </a:lnTo>
                  <a:lnTo>
                    <a:pt x="425577" y="681483"/>
                  </a:lnTo>
                  <a:lnTo>
                    <a:pt x="425577" y="713233"/>
                  </a:lnTo>
                  <a:lnTo>
                    <a:pt x="453518" y="770510"/>
                  </a:lnTo>
                  <a:lnTo>
                    <a:pt x="479172" y="812039"/>
                  </a:lnTo>
                  <a:lnTo>
                    <a:pt x="482855" y="827786"/>
                  </a:lnTo>
                  <a:lnTo>
                    <a:pt x="482855" y="843661"/>
                  </a:lnTo>
                  <a:lnTo>
                    <a:pt x="452374" y="913130"/>
                  </a:lnTo>
                  <a:lnTo>
                    <a:pt x="445009" y="930275"/>
                  </a:lnTo>
                  <a:lnTo>
                    <a:pt x="382906" y="954660"/>
                  </a:lnTo>
                  <a:lnTo>
                    <a:pt x="320675" y="972947"/>
                  </a:lnTo>
                  <a:lnTo>
                    <a:pt x="279273" y="979044"/>
                  </a:lnTo>
                  <a:lnTo>
                    <a:pt x="282830" y="963169"/>
                  </a:lnTo>
                  <a:lnTo>
                    <a:pt x="280417" y="958342"/>
                  </a:lnTo>
                  <a:lnTo>
                    <a:pt x="270637" y="953389"/>
                  </a:lnTo>
                  <a:lnTo>
                    <a:pt x="260985" y="953389"/>
                  </a:lnTo>
                  <a:lnTo>
                    <a:pt x="252349" y="957072"/>
                  </a:lnTo>
                  <a:lnTo>
                    <a:pt x="243840" y="963169"/>
                  </a:lnTo>
                  <a:lnTo>
                    <a:pt x="219457" y="986283"/>
                  </a:lnTo>
                  <a:lnTo>
                    <a:pt x="206122" y="993649"/>
                  </a:lnTo>
                  <a:lnTo>
                    <a:pt x="200025" y="996061"/>
                  </a:lnTo>
                  <a:lnTo>
                    <a:pt x="195073" y="999744"/>
                  </a:lnTo>
                  <a:lnTo>
                    <a:pt x="184150" y="1004570"/>
                  </a:lnTo>
                  <a:lnTo>
                    <a:pt x="179198" y="1003428"/>
                  </a:lnTo>
                  <a:lnTo>
                    <a:pt x="174372" y="999744"/>
                  </a:lnTo>
                  <a:lnTo>
                    <a:pt x="171959" y="993649"/>
                  </a:lnTo>
                  <a:lnTo>
                    <a:pt x="162180" y="996061"/>
                  </a:lnTo>
                  <a:lnTo>
                    <a:pt x="153671" y="999744"/>
                  </a:lnTo>
                  <a:lnTo>
                    <a:pt x="131699" y="1020445"/>
                  </a:lnTo>
                  <a:lnTo>
                    <a:pt x="117095" y="1036320"/>
                  </a:lnTo>
                  <a:lnTo>
                    <a:pt x="109728" y="1042416"/>
                  </a:lnTo>
                  <a:lnTo>
                    <a:pt x="106046" y="1042416"/>
                  </a:lnTo>
                  <a:lnTo>
                    <a:pt x="103633" y="1044830"/>
                  </a:lnTo>
                  <a:lnTo>
                    <a:pt x="101220" y="1041147"/>
                  </a:lnTo>
                  <a:lnTo>
                    <a:pt x="97536" y="1037591"/>
                  </a:lnTo>
                  <a:lnTo>
                    <a:pt x="92710" y="1036320"/>
                  </a:lnTo>
                  <a:lnTo>
                    <a:pt x="87758" y="1037591"/>
                  </a:lnTo>
                  <a:lnTo>
                    <a:pt x="84201" y="1052195"/>
                  </a:lnTo>
                  <a:lnTo>
                    <a:pt x="84201" y="1099694"/>
                  </a:lnTo>
                  <a:lnTo>
                    <a:pt x="81661" y="1103377"/>
                  </a:lnTo>
                  <a:lnTo>
                    <a:pt x="80519" y="1109472"/>
                  </a:lnTo>
                  <a:lnTo>
                    <a:pt x="74423" y="1124078"/>
                  </a:lnTo>
                  <a:lnTo>
                    <a:pt x="62231" y="1142366"/>
                  </a:lnTo>
                  <a:lnTo>
                    <a:pt x="41530" y="1163066"/>
                  </a:lnTo>
                  <a:lnTo>
                    <a:pt x="23242" y="1169163"/>
                  </a:lnTo>
                  <a:lnTo>
                    <a:pt x="14606" y="1168019"/>
                  </a:lnTo>
                  <a:lnTo>
                    <a:pt x="7367" y="1165606"/>
                  </a:lnTo>
                  <a:lnTo>
                    <a:pt x="2413" y="1160653"/>
                  </a:lnTo>
                  <a:lnTo>
                    <a:pt x="0" y="1153414"/>
                  </a:lnTo>
                  <a:lnTo>
                    <a:pt x="3684" y="1138683"/>
                  </a:lnTo>
                  <a:lnTo>
                    <a:pt x="7367" y="1133856"/>
                  </a:lnTo>
                  <a:lnTo>
                    <a:pt x="9780" y="1129030"/>
                  </a:lnTo>
                  <a:lnTo>
                    <a:pt x="12193" y="1119252"/>
                  </a:lnTo>
                  <a:lnTo>
                    <a:pt x="59818" y="1048513"/>
                  </a:lnTo>
                  <a:lnTo>
                    <a:pt x="89027" y="1004570"/>
                  </a:lnTo>
                  <a:lnTo>
                    <a:pt x="114682" y="937514"/>
                  </a:lnTo>
                  <a:lnTo>
                    <a:pt x="152400" y="863219"/>
                  </a:lnTo>
                  <a:lnTo>
                    <a:pt x="206122" y="793750"/>
                  </a:lnTo>
                  <a:lnTo>
                    <a:pt x="229235" y="763270"/>
                  </a:lnTo>
                  <a:lnTo>
                    <a:pt x="240158" y="740030"/>
                  </a:lnTo>
                  <a:lnTo>
                    <a:pt x="245110" y="723011"/>
                  </a:lnTo>
                  <a:lnTo>
                    <a:pt x="248794" y="715645"/>
                  </a:lnTo>
                  <a:lnTo>
                    <a:pt x="262128" y="698628"/>
                  </a:lnTo>
                  <a:lnTo>
                    <a:pt x="267082" y="685166"/>
                  </a:lnTo>
                  <a:lnTo>
                    <a:pt x="282830" y="612014"/>
                  </a:lnTo>
                  <a:lnTo>
                    <a:pt x="297561" y="543814"/>
                  </a:lnTo>
                  <a:close/>
                </a:path>
              </a:pathLst>
            </a:custGeom>
            <a:solidFill>
              <a:srgbClr val="B27F72"/>
            </a:solidFill>
            <a:ln w="0" cap="flat" cmpd="sng" algn="ctr">
              <a:solidFill>
                <a:srgbClr val="B27F7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6" name="Полилиния 165"/>
            <p:cNvSpPr/>
            <p:nvPr/>
          </p:nvSpPr>
          <p:spPr>
            <a:xfrm>
              <a:off x="7432777" y="1443462"/>
              <a:ext cx="61918" cy="44464"/>
            </a:xfrm>
            <a:custGeom>
              <a:avLst/>
              <a:gdLst/>
              <a:ahLst/>
              <a:cxnLst/>
              <a:rect l="0" t="0" r="0" b="0"/>
              <a:pathLst>
                <a:path w="60961" h="45087">
                  <a:moveTo>
                    <a:pt x="23242" y="31750"/>
                  </a:moveTo>
                  <a:lnTo>
                    <a:pt x="18288" y="23114"/>
                  </a:lnTo>
                  <a:lnTo>
                    <a:pt x="13462" y="17019"/>
                  </a:lnTo>
                  <a:lnTo>
                    <a:pt x="0" y="6097"/>
                  </a:lnTo>
                  <a:lnTo>
                    <a:pt x="15875" y="0"/>
                  </a:lnTo>
                  <a:lnTo>
                    <a:pt x="21972" y="1270"/>
                  </a:lnTo>
                  <a:lnTo>
                    <a:pt x="28068" y="1270"/>
                  </a:lnTo>
                  <a:lnTo>
                    <a:pt x="34163" y="0"/>
                  </a:lnTo>
                  <a:lnTo>
                    <a:pt x="39117" y="2414"/>
                  </a:lnTo>
                  <a:lnTo>
                    <a:pt x="37847" y="3684"/>
                  </a:lnTo>
                  <a:lnTo>
                    <a:pt x="37847" y="7367"/>
                  </a:lnTo>
                  <a:lnTo>
                    <a:pt x="47625" y="7367"/>
                  </a:lnTo>
                  <a:lnTo>
                    <a:pt x="54864" y="24384"/>
                  </a:lnTo>
                  <a:lnTo>
                    <a:pt x="60960" y="32894"/>
                  </a:lnTo>
                  <a:lnTo>
                    <a:pt x="59818" y="43942"/>
                  </a:lnTo>
                  <a:lnTo>
                    <a:pt x="50038" y="45086"/>
                  </a:lnTo>
                  <a:lnTo>
                    <a:pt x="24384" y="34164"/>
                  </a:lnTo>
                  <a:lnTo>
                    <a:pt x="23242" y="32894"/>
                  </a:lnTo>
                  <a:close/>
                </a:path>
              </a:pathLst>
            </a:custGeom>
            <a:solidFill>
              <a:srgbClr val="B27F72"/>
            </a:solidFill>
            <a:ln w="0" cap="flat" cmpd="sng" algn="ctr">
              <a:solidFill>
                <a:srgbClr val="B27F7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7" name="Полилиния 166"/>
            <p:cNvSpPr/>
            <p:nvPr/>
          </p:nvSpPr>
          <p:spPr>
            <a:xfrm>
              <a:off x="7302590" y="1449814"/>
              <a:ext cx="155590" cy="147684"/>
            </a:xfrm>
            <a:custGeom>
              <a:avLst/>
              <a:gdLst/>
              <a:ahLst/>
              <a:cxnLst/>
              <a:rect l="0" t="0" r="0" b="0"/>
              <a:pathLst>
                <a:path w="154813" h="148718">
                  <a:moveTo>
                    <a:pt x="54863" y="59689"/>
                  </a:moveTo>
                  <a:lnTo>
                    <a:pt x="79248" y="31750"/>
                  </a:lnTo>
                  <a:lnTo>
                    <a:pt x="119507" y="4826"/>
                  </a:lnTo>
                  <a:lnTo>
                    <a:pt x="130428" y="0"/>
                  </a:lnTo>
                  <a:lnTo>
                    <a:pt x="143890" y="10922"/>
                  </a:lnTo>
                  <a:lnTo>
                    <a:pt x="148716" y="17017"/>
                  </a:lnTo>
                  <a:lnTo>
                    <a:pt x="153670" y="25653"/>
                  </a:lnTo>
                  <a:lnTo>
                    <a:pt x="153670" y="26797"/>
                  </a:lnTo>
                  <a:lnTo>
                    <a:pt x="154812" y="28067"/>
                  </a:lnTo>
                  <a:lnTo>
                    <a:pt x="146303" y="28067"/>
                  </a:lnTo>
                  <a:lnTo>
                    <a:pt x="137795" y="34162"/>
                  </a:lnTo>
                  <a:lnTo>
                    <a:pt x="114680" y="73151"/>
                  </a:lnTo>
                  <a:lnTo>
                    <a:pt x="114680" y="90170"/>
                  </a:lnTo>
                  <a:lnTo>
                    <a:pt x="119507" y="95123"/>
                  </a:lnTo>
                  <a:lnTo>
                    <a:pt x="123189" y="101218"/>
                  </a:lnTo>
                  <a:lnTo>
                    <a:pt x="128015" y="104901"/>
                  </a:lnTo>
                  <a:lnTo>
                    <a:pt x="135382" y="106045"/>
                  </a:lnTo>
                  <a:lnTo>
                    <a:pt x="129286" y="119506"/>
                  </a:lnTo>
                  <a:lnTo>
                    <a:pt x="119507" y="128015"/>
                  </a:lnTo>
                  <a:lnTo>
                    <a:pt x="93852" y="136525"/>
                  </a:lnTo>
                  <a:lnTo>
                    <a:pt x="50037" y="142620"/>
                  </a:lnTo>
                  <a:lnTo>
                    <a:pt x="36575" y="147573"/>
                  </a:lnTo>
                  <a:lnTo>
                    <a:pt x="13462" y="148717"/>
                  </a:lnTo>
                  <a:lnTo>
                    <a:pt x="2412" y="136525"/>
                  </a:lnTo>
                  <a:lnTo>
                    <a:pt x="6096" y="135381"/>
                  </a:lnTo>
                  <a:lnTo>
                    <a:pt x="6096" y="130428"/>
                  </a:lnTo>
                  <a:lnTo>
                    <a:pt x="7365" y="126745"/>
                  </a:lnTo>
                  <a:lnTo>
                    <a:pt x="0" y="119506"/>
                  </a:lnTo>
                  <a:lnTo>
                    <a:pt x="1270" y="110998"/>
                  </a:lnTo>
                  <a:lnTo>
                    <a:pt x="12191" y="92709"/>
                  </a:lnTo>
                  <a:close/>
                </a:path>
              </a:pathLst>
            </a:custGeom>
            <a:solidFill>
              <a:srgbClr val="F2BFB2"/>
            </a:solidFill>
            <a:ln w="0" cap="flat" cmpd="sng" algn="ctr">
              <a:solidFill>
                <a:srgbClr val="F2BF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8" name="Полилиния 167"/>
            <p:cNvSpPr/>
            <p:nvPr/>
          </p:nvSpPr>
          <p:spPr>
            <a:xfrm>
              <a:off x="6394455" y="1772179"/>
              <a:ext cx="323880" cy="617735"/>
            </a:xfrm>
            <a:custGeom>
              <a:avLst/>
              <a:gdLst/>
              <a:ahLst/>
              <a:cxnLst/>
              <a:rect l="0" t="0" r="0" b="0"/>
              <a:pathLst>
                <a:path w="324358" h="618110">
                  <a:moveTo>
                    <a:pt x="3682" y="559562"/>
                  </a:moveTo>
                  <a:lnTo>
                    <a:pt x="9778" y="512065"/>
                  </a:lnTo>
                  <a:lnTo>
                    <a:pt x="28067" y="442596"/>
                  </a:lnTo>
                  <a:lnTo>
                    <a:pt x="53720" y="376683"/>
                  </a:lnTo>
                  <a:lnTo>
                    <a:pt x="56133" y="360934"/>
                  </a:lnTo>
                  <a:lnTo>
                    <a:pt x="73151" y="335281"/>
                  </a:lnTo>
                  <a:lnTo>
                    <a:pt x="74421" y="320675"/>
                  </a:lnTo>
                  <a:lnTo>
                    <a:pt x="89026" y="296291"/>
                  </a:lnTo>
                  <a:lnTo>
                    <a:pt x="115824" y="231649"/>
                  </a:lnTo>
                  <a:lnTo>
                    <a:pt x="152400" y="154814"/>
                  </a:lnTo>
                  <a:lnTo>
                    <a:pt x="192658" y="92711"/>
                  </a:lnTo>
                  <a:lnTo>
                    <a:pt x="242696" y="40259"/>
                  </a:lnTo>
                  <a:lnTo>
                    <a:pt x="301116" y="0"/>
                  </a:lnTo>
                  <a:lnTo>
                    <a:pt x="313308" y="0"/>
                  </a:lnTo>
                  <a:lnTo>
                    <a:pt x="318262" y="2414"/>
                  </a:lnTo>
                  <a:lnTo>
                    <a:pt x="324357" y="7366"/>
                  </a:lnTo>
                  <a:lnTo>
                    <a:pt x="324357" y="19559"/>
                  </a:lnTo>
                  <a:lnTo>
                    <a:pt x="297561" y="37846"/>
                  </a:lnTo>
                  <a:lnTo>
                    <a:pt x="249936" y="77978"/>
                  </a:lnTo>
                  <a:lnTo>
                    <a:pt x="210946" y="125603"/>
                  </a:lnTo>
                  <a:lnTo>
                    <a:pt x="178054" y="176784"/>
                  </a:lnTo>
                  <a:lnTo>
                    <a:pt x="148716" y="231649"/>
                  </a:lnTo>
                  <a:lnTo>
                    <a:pt x="123190" y="288925"/>
                  </a:lnTo>
                  <a:lnTo>
                    <a:pt x="85344" y="373127"/>
                  </a:lnTo>
                  <a:lnTo>
                    <a:pt x="58546" y="427990"/>
                  </a:lnTo>
                  <a:lnTo>
                    <a:pt x="29337" y="537718"/>
                  </a:lnTo>
                  <a:lnTo>
                    <a:pt x="9778" y="603505"/>
                  </a:lnTo>
                  <a:lnTo>
                    <a:pt x="6095" y="604774"/>
                  </a:lnTo>
                  <a:lnTo>
                    <a:pt x="2413" y="608331"/>
                  </a:lnTo>
                  <a:lnTo>
                    <a:pt x="0" y="612014"/>
                  </a:lnTo>
                  <a:lnTo>
                    <a:pt x="0" y="618109"/>
                  </a:lnTo>
                  <a:lnTo>
                    <a:pt x="3682" y="603505"/>
                  </a:lnTo>
                  <a:lnTo>
                    <a:pt x="4952" y="58889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9" name="Полилиния 168"/>
            <p:cNvSpPr/>
            <p:nvPr/>
          </p:nvSpPr>
          <p:spPr>
            <a:xfrm>
              <a:off x="6464312" y="1902395"/>
              <a:ext cx="185754" cy="384298"/>
            </a:xfrm>
            <a:custGeom>
              <a:avLst/>
              <a:gdLst/>
              <a:ahLst/>
              <a:cxnLst/>
              <a:rect l="0" t="0" r="0" b="0"/>
              <a:pathLst>
                <a:path w="185421" h="385192">
                  <a:moveTo>
                    <a:pt x="72009" y="171831"/>
                  </a:moveTo>
                  <a:lnTo>
                    <a:pt x="89026" y="128016"/>
                  </a:lnTo>
                  <a:lnTo>
                    <a:pt x="125602" y="57277"/>
                  </a:lnTo>
                  <a:lnTo>
                    <a:pt x="129285" y="45084"/>
                  </a:lnTo>
                  <a:lnTo>
                    <a:pt x="149986" y="14604"/>
                  </a:lnTo>
                  <a:lnTo>
                    <a:pt x="159765" y="3556"/>
                  </a:lnTo>
                  <a:lnTo>
                    <a:pt x="165861" y="0"/>
                  </a:lnTo>
                  <a:lnTo>
                    <a:pt x="173227" y="0"/>
                  </a:lnTo>
                  <a:lnTo>
                    <a:pt x="182880" y="10922"/>
                  </a:lnTo>
                  <a:lnTo>
                    <a:pt x="185420" y="21844"/>
                  </a:lnTo>
                  <a:lnTo>
                    <a:pt x="182880" y="34035"/>
                  </a:lnTo>
                  <a:lnTo>
                    <a:pt x="176784" y="45084"/>
                  </a:lnTo>
                  <a:lnTo>
                    <a:pt x="159765" y="68199"/>
                  </a:lnTo>
                  <a:lnTo>
                    <a:pt x="147573" y="91440"/>
                  </a:lnTo>
                  <a:lnTo>
                    <a:pt x="112268" y="164591"/>
                  </a:lnTo>
                  <a:lnTo>
                    <a:pt x="79247" y="237744"/>
                  </a:lnTo>
                  <a:lnTo>
                    <a:pt x="45211" y="312038"/>
                  </a:lnTo>
                  <a:lnTo>
                    <a:pt x="9779" y="385191"/>
                  </a:lnTo>
                  <a:lnTo>
                    <a:pt x="6095" y="385191"/>
                  </a:lnTo>
                  <a:lnTo>
                    <a:pt x="3682" y="384047"/>
                  </a:lnTo>
                  <a:lnTo>
                    <a:pt x="2539" y="381507"/>
                  </a:lnTo>
                  <a:lnTo>
                    <a:pt x="0" y="379094"/>
                  </a:lnTo>
                  <a:lnTo>
                    <a:pt x="14732" y="325500"/>
                  </a:lnTo>
                  <a:lnTo>
                    <a:pt x="41529" y="24866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0" name="Полилиния 169"/>
            <p:cNvSpPr/>
            <p:nvPr/>
          </p:nvSpPr>
          <p:spPr>
            <a:xfrm>
              <a:off x="6581798" y="1911924"/>
              <a:ext cx="115898" cy="385886"/>
            </a:xfrm>
            <a:custGeom>
              <a:avLst/>
              <a:gdLst/>
              <a:ahLst/>
              <a:cxnLst/>
              <a:rect l="0" t="0" r="0" b="0"/>
              <a:pathLst>
                <a:path w="115825" h="386589">
                  <a:moveTo>
                    <a:pt x="20701" y="209804"/>
                  </a:moveTo>
                  <a:lnTo>
                    <a:pt x="30481" y="182879"/>
                  </a:lnTo>
                  <a:lnTo>
                    <a:pt x="46229" y="126873"/>
                  </a:lnTo>
                  <a:lnTo>
                    <a:pt x="64517" y="72008"/>
                  </a:lnTo>
                  <a:lnTo>
                    <a:pt x="92584" y="21970"/>
                  </a:lnTo>
                  <a:lnTo>
                    <a:pt x="112142" y="0"/>
                  </a:lnTo>
                  <a:lnTo>
                    <a:pt x="115824" y="14732"/>
                  </a:lnTo>
                  <a:lnTo>
                    <a:pt x="107188" y="40258"/>
                  </a:lnTo>
                  <a:lnTo>
                    <a:pt x="106046" y="54864"/>
                  </a:lnTo>
                  <a:lnTo>
                    <a:pt x="103633" y="57404"/>
                  </a:lnTo>
                  <a:lnTo>
                    <a:pt x="102362" y="60960"/>
                  </a:lnTo>
                  <a:lnTo>
                    <a:pt x="102362" y="68326"/>
                  </a:lnTo>
                  <a:lnTo>
                    <a:pt x="84074" y="124460"/>
                  </a:lnTo>
                  <a:lnTo>
                    <a:pt x="57277" y="203707"/>
                  </a:lnTo>
                  <a:lnTo>
                    <a:pt x="23114" y="325627"/>
                  </a:lnTo>
                  <a:lnTo>
                    <a:pt x="8509" y="386588"/>
                  </a:lnTo>
                  <a:lnTo>
                    <a:pt x="4826" y="377951"/>
                  </a:lnTo>
                  <a:lnTo>
                    <a:pt x="2413" y="379222"/>
                  </a:lnTo>
                  <a:lnTo>
                    <a:pt x="2413" y="380492"/>
                  </a:lnTo>
                  <a:lnTo>
                    <a:pt x="1144" y="381635"/>
                  </a:lnTo>
                  <a:lnTo>
                    <a:pt x="0" y="380492"/>
                  </a:lnTo>
                  <a:lnTo>
                    <a:pt x="3557" y="337820"/>
                  </a:lnTo>
                  <a:lnTo>
                    <a:pt x="10922" y="295148"/>
                  </a:lnTo>
                  <a:lnTo>
                    <a:pt x="17019" y="25247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1" name="Полилиния 170"/>
            <p:cNvSpPr/>
            <p:nvPr/>
          </p:nvSpPr>
          <p:spPr>
            <a:xfrm>
              <a:off x="6702459" y="1849992"/>
              <a:ext cx="100021" cy="204852"/>
            </a:xfrm>
            <a:custGeom>
              <a:avLst/>
              <a:gdLst/>
              <a:ahLst/>
              <a:cxnLst/>
              <a:rect l="0" t="0" r="0" b="0"/>
              <a:pathLst>
                <a:path w="101219" h="205995">
                  <a:moveTo>
                    <a:pt x="59816" y="29210"/>
                  </a:moveTo>
                  <a:lnTo>
                    <a:pt x="82930" y="2413"/>
                  </a:lnTo>
                  <a:lnTo>
                    <a:pt x="89027" y="0"/>
                  </a:lnTo>
                  <a:lnTo>
                    <a:pt x="95123" y="0"/>
                  </a:lnTo>
                  <a:lnTo>
                    <a:pt x="101218" y="2413"/>
                  </a:lnTo>
                  <a:lnTo>
                    <a:pt x="100076" y="21970"/>
                  </a:lnTo>
                  <a:lnTo>
                    <a:pt x="93979" y="40258"/>
                  </a:lnTo>
                  <a:lnTo>
                    <a:pt x="74421" y="75564"/>
                  </a:lnTo>
                  <a:lnTo>
                    <a:pt x="45212" y="135254"/>
                  </a:lnTo>
                  <a:lnTo>
                    <a:pt x="9778" y="198754"/>
                  </a:lnTo>
                  <a:lnTo>
                    <a:pt x="3682" y="205994"/>
                  </a:lnTo>
                  <a:lnTo>
                    <a:pt x="0" y="193801"/>
                  </a:lnTo>
                  <a:lnTo>
                    <a:pt x="2540" y="179197"/>
                  </a:lnTo>
                  <a:lnTo>
                    <a:pt x="7366" y="165735"/>
                  </a:lnTo>
                  <a:lnTo>
                    <a:pt x="33019" y="9017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2" name="Полилиния 171"/>
            <p:cNvSpPr/>
            <p:nvPr/>
          </p:nvSpPr>
          <p:spPr>
            <a:xfrm>
              <a:off x="6831058" y="1729303"/>
              <a:ext cx="38104" cy="47640"/>
            </a:xfrm>
            <a:custGeom>
              <a:avLst/>
              <a:gdLst/>
              <a:ahLst/>
              <a:cxnLst/>
              <a:rect l="0" t="0" r="0" b="0"/>
              <a:pathLst>
                <a:path w="37846" h="47500">
                  <a:moveTo>
                    <a:pt x="8508" y="0"/>
                  </a:moveTo>
                  <a:lnTo>
                    <a:pt x="21970" y="3684"/>
                  </a:lnTo>
                  <a:lnTo>
                    <a:pt x="29209" y="14606"/>
                  </a:lnTo>
                  <a:lnTo>
                    <a:pt x="37845" y="41403"/>
                  </a:lnTo>
                  <a:lnTo>
                    <a:pt x="34163" y="43943"/>
                  </a:lnTo>
                  <a:lnTo>
                    <a:pt x="29209" y="46356"/>
                  </a:lnTo>
                  <a:lnTo>
                    <a:pt x="24383" y="47499"/>
                  </a:lnTo>
                  <a:lnTo>
                    <a:pt x="19557" y="47499"/>
                  </a:lnTo>
                  <a:lnTo>
                    <a:pt x="13462" y="35306"/>
                  </a:lnTo>
                  <a:lnTo>
                    <a:pt x="3682" y="24384"/>
                  </a:lnTo>
                  <a:lnTo>
                    <a:pt x="0" y="1219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3" name="Полилиния 172"/>
            <p:cNvSpPr/>
            <p:nvPr/>
          </p:nvSpPr>
          <p:spPr>
            <a:xfrm>
              <a:off x="7397849" y="571646"/>
              <a:ext cx="255611" cy="385886"/>
            </a:xfrm>
            <a:custGeom>
              <a:avLst/>
              <a:gdLst/>
              <a:ahLst/>
              <a:cxnLst/>
              <a:rect l="0" t="0" r="0" b="0"/>
              <a:pathLst>
                <a:path w="254763" h="385318">
                  <a:moveTo>
                    <a:pt x="42672" y="331597"/>
                  </a:moveTo>
                  <a:lnTo>
                    <a:pt x="74422" y="324358"/>
                  </a:lnTo>
                  <a:lnTo>
                    <a:pt x="80517" y="325500"/>
                  </a:lnTo>
                  <a:lnTo>
                    <a:pt x="86614" y="327913"/>
                  </a:lnTo>
                  <a:lnTo>
                    <a:pt x="92710" y="332866"/>
                  </a:lnTo>
                  <a:lnTo>
                    <a:pt x="103631" y="334010"/>
                  </a:lnTo>
                  <a:lnTo>
                    <a:pt x="113411" y="336550"/>
                  </a:lnTo>
                  <a:lnTo>
                    <a:pt x="180466" y="354838"/>
                  </a:lnTo>
                  <a:lnTo>
                    <a:pt x="186563" y="318261"/>
                  </a:lnTo>
                  <a:lnTo>
                    <a:pt x="197485" y="243839"/>
                  </a:lnTo>
                  <a:lnTo>
                    <a:pt x="209677" y="170687"/>
                  </a:lnTo>
                  <a:lnTo>
                    <a:pt x="223139" y="97536"/>
                  </a:lnTo>
                  <a:lnTo>
                    <a:pt x="231648" y="45084"/>
                  </a:lnTo>
                  <a:lnTo>
                    <a:pt x="239014" y="13462"/>
                  </a:lnTo>
                  <a:lnTo>
                    <a:pt x="246252" y="0"/>
                  </a:lnTo>
                  <a:lnTo>
                    <a:pt x="254762" y="8508"/>
                  </a:lnTo>
                  <a:lnTo>
                    <a:pt x="251205" y="71881"/>
                  </a:lnTo>
                  <a:lnTo>
                    <a:pt x="243839" y="136525"/>
                  </a:lnTo>
                  <a:lnTo>
                    <a:pt x="235330" y="199898"/>
                  </a:lnTo>
                  <a:lnTo>
                    <a:pt x="225552" y="264541"/>
                  </a:lnTo>
                  <a:lnTo>
                    <a:pt x="220726" y="279146"/>
                  </a:lnTo>
                  <a:lnTo>
                    <a:pt x="205993" y="341375"/>
                  </a:lnTo>
                  <a:lnTo>
                    <a:pt x="188976" y="385317"/>
                  </a:lnTo>
                  <a:lnTo>
                    <a:pt x="185292" y="384047"/>
                  </a:lnTo>
                  <a:lnTo>
                    <a:pt x="181610" y="373125"/>
                  </a:lnTo>
                  <a:lnTo>
                    <a:pt x="142621" y="371855"/>
                  </a:lnTo>
                  <a:lnTo>
                    <a:pt x="82930" y="369442"/>
                  </a:lnTo>
                  <a:lnTo>
                    <a:pt x="43941" y="375538"/>
                  </a:lnTo>
                  <a:lnTo>
                    <a:pt x="25653" y="384047"/>
                  </a:lnTo>
                  <a:lnTo>
                    <a:pt x="17017" y="384047"/>
                  </a:lnTo>
                  <a:lnTo>
                    <a:pt x="10922" y="379222"/>
                  </a:lnTo>
                  <a:lnTo>
                    <a:pt x="6096" y="371855"/>
                  </a:lnTo>
                  <a:lnTo>
                    <a:pt x="0" y="367030"/>
                  </a:lnTo>
                  <a:lnTo>
                    <a:pt x="1269" y="358394"/>
                  </a:lnTo>
                  <a:lnTo>
                    <a:pt x="3682" y="351155"/>
                  </a:lnTo>
                  <a:lnTo>
                    <a:pt x="8509" y="346202"/>
                  </a:lnTo>
                  <a:lnTo>
                    <a:pt x="20701" y="33896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>
              <a:off x="7439128" y="1513334"/>
              <a:ext cx="44454" cy="25408"/>
            </a:xfrm>
            <a:custGeom>
              <a:avLst/>
              <a:gdLst/>
              <a:ahLst/>
              <a:cxnLst/>
              <a:rect l="0" t="0" r="0" b="0"/>
              <a:pathLst>
                <a:path w="43942" h="25529">
                  <a:moveTo>
                    <a:pt x="8636" y="0"/>
                  </a:moveTo>
                  <a:lnTo>
                    <a:pt x="43941" y="0"/>
                  </a:lnTo>
                  <a:lnTo>
                    <a:pt x="37846" y="2414"/>
                  </a:lnTo>
                  <a:lnTo>
                    <a:pt x="19558" y="21972"/>
                  </a:lnTo>
                  <a:lnTo>
                    <a:pt x="14732" y="24384"/>
                  </a:lnTo>
                  <a:lnTo>
                    <a:pt x="8636" y="25528"/>
                  </a:lnTo>
                  <a:lnTo>
                    <a:pt x="1270" y="23114"/>
                  </a:lnTo>
                  <a:lnTo>
                    <a:pt x="0" y="17019"/>
                  </a:lnTo>
                  <a:lnTo>
                    <a:pt x="1270" y="10922"/>
                  </a:lnTo>
                  <a:lnTo>
                    <a:pt x="3683" y="6097"/>
                  </a:lnTo>
                  <a:close/>
                </a:path>
              </a:pathLst>
            </a:custGeom>
            <a:solidFill>
              <a:srgbClr val="F2BFB2"/>
            </a:solidFill>
            <a:ln w="0" cap="flat" cmpd="sng" algn="ctr">
              <a:solidFill>
                <a:srgbClr val="F2BF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5" name="Полилиния 174"/>
            <p:cNvSpPr/>
            <p:nvPr/>
          </p:nvSpPr>
          <p:spPr>
            <a:xfrm>
              <a:off x="7455004" y="1327537"/>
              <a:ext cx="128599" cy="249318"/>
            </a:xfrm>
            <a:custGeom>
              <a:avLst/>
              <a:gdLst/>
              <a:ahLst/>
              <a:cxnLst/>
              <a:rect l="0" t="0" r="0" b="0"/>
              <a:pathLst>
                <a:path w="128016" h="249937">
                  <a:moveTo>
                    <a:pt x="72009" y="178055"/>
                  </a:moveTo>
                  <a:lnTo>
                    <a:pt x="67055" y="169419"/>
                  </a:lnTo>
                  <a:lnTo>
                    <a:pt x="65912" y="162180"/>
                  </a:lnTo>
                  <a:lnTo>
                    <a:pt x="67055" y="154813"/>
                  </a:lnTo>
                  <a:lnTo>
                    <a:pt x="70738" y="147574"/>
                  </a:lnTo>
                  <a:lnTo>
                    <a:pt x="75564" y="132843"/>
                  </a:lnTo>
                  <a:lnTo>
                    <a:pt x="74422" y="124333"/>
                  </a:lnTo>
                  <a:lnTo>
                    <a:pt x="64642" y="109729"/>
                  </a:lnTo>
                  <a:lnTo>
                    <a:pt x="54863" y="98807"/>
                  </a:lnTo>
                  <a:lnTo>
                    <a:pt x="42672" y="91441"/>
                  </a:lnTo>
                  <a:lnTo>
                    <a:pt x="24384" y="84074"/>
                  </a:lnTo>
                  <a:lnTo>
                    <a:pt x="31750" y="73152"/>
                  </a:lnTo>
                  <a:lnTo>
                    <a:pt x="47625" y="20702"/>
                  </a:lnTo>
                  <a:lnTo>
                    <a:pt x="53721" y="10922"/>
                  </a:lnTo>
                  <a:lnTo>
                    <a:pt x="64642" y="3683"/>
                  </a:lnTo>
                  <a:lnTo>
                    <a:pt x="79248" y="0"/>
                  </a:lnTo>
                  <a:lnTo>
                    <a:pt x="93852" y="0"/>
                  </a:lnTo>
                  <a:lnTo>
                    <a:pt x="107314" y="2413"/>
                  </a:lnTo>
                  <a:lnTo>
                    <a:pt x="113411" y="4827"/>
                  </a:lnTo>
                  <a:lnTo>
                    <a:pt x="124333" y="12193"/>
                  </a:lnTo>
                  <a:lnTo>
                    <a:pt x="128015" y="17019"/>
                  </a:lnTo>
                  <a:lnTo>
                    <a:pt x="128015" y="21972"/>
                  </a:lnTo>
                  <a:lnTo>
                    <a:pt x="120776" y="23114"/>
                  </a:lnTo>
                  <a:lnTo>
                    <a:pt x="106045" y="23114"/>
                  </a:lnTo>
                  <a:lnTo>
                    <a:pt x="98805" y="21972"/>
                  </a:lnTo>
                  <a:lnTo>
                    <a:pt x="92710" y="21972"/>
                  </a:lnTo>
                  <a:lnTo>
                    <a:pt x="86613" y="23114"/>
                  </a:lnTo>
                  <a:lnTo>
                    <a:pt x="81661" y="26797"/>
                  </a:lnTo>
                  <a:lnTo>
                    <a:pt x="79248" y="32894"/>
                  </a:lnTo>
                  <a:lnTo>
                    <a:pt x="75564" y="35307"/>
                  </a:lnTo>
                  <a:lnTo>
                    <a:pt x="70738" y="42672"/>
                  </a:lnTo>
                  <a:lnTo>
                    <a:pt x="64642" y="76835"/>
                  </a:lnTo>
                  <a:lnTo>
                    <a:pt x="65912" y="91441"/>
                  </a:lnTo>
                  <a:lnTo>
                    <a:pt x="73151" y="103633"/>
                  </a:lnTo>
                  <a:lnTo>
                    <a:pt x="79248" y="109729"/>
                  </a:lnTo>
                  <a:lnTo>
                    <a:pt x="87757" y="114555"/>
                  </a:lnTo>
                  <a:lnTo>
                    <a:pt x="95123" y="115824"/>
                  </a:lnTo>
                  <a:lnTo>
                    <a:pt x="104901" y="114555"/>
                  </a:lnTo>
                  <a:lnTo>
                    <a:pt x="97536" y="164593"/>
                  </a:lnTo>
                  <a:lnTo>
                    <a:pt x="82930" y="210947"/>
                  </a:lnTo>
                  <a:lnTo>
                    <a:pt x="78104" y="213360"/>
                  </a:lnTo>
                  <a:lnTo>
                    <a:pt x="73151" y="217044"/>
                  </a:lnTo>
                  <a:lnTo>
                    <a:pt x="68325" y="219457"/>
                  </a:lnTo>
                  <a:lnTo>
                    <a:pt x="63373" y="223139"/>
                  </a:lnTo>
                  <a:lnTo>
                    <a:pt x="46354" y="229235"/>
                  </a:lnTo>
                  <a:lnTo>
                    <a:pt x="41528" y="229235"/>
                  </a:lnTo>
                  <a:lnTo>
                    <a:pt x="37846" y="232919"/>
                  </a:lnTo>
                  <a:lnTo>
                    <a:pt x="32892" y="234061"/>
                  </a:lnTo>
                  <a:lnTo>
                    <a:pt x="26797" y="234061"/>
                  </a:lnTo>
                  <a:lnTo>
                    <a:pt x="0" y="249936"/>
                  </a:lnTo>
                  <a:lnTo>
                    <a:pt x="8509" y="240158"/>
                  </a:lnTo>
                  <a:close/>
                </a:path>
              </a:pathLst>
            </a:custGeom>
            <a:solidFill>
              <a:srgbClr val="B27F72"/>
            </a:solidFill>
            <a:ln w="0" cap="flat" cmpd="sng" algn="ctr">
              <a:solidFill>
                <a:srgbClr val="B27F7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7548675" y="1370414"/>
              <a:ext cx="34928" cy="58756"/>
            </a:xfrm>
            <a:custGeom>
              <a:avLst/>
              <a:gdLst/>
              <a:ahLst/>
              <a:cxnLst/>
              <a:rect l="0" t="0" r="0" b="0"/>
              <a:pathLst>
                <a:path w="34164" h="59692">
                  <a:moveTo>
                    <a:pt x="9780" y="7366"/>
                  </a:moveTo>
                  <a:lnTo>
                    <a:pt x="15875" y="4827"/>
                  </a:lnTo>
                  <a:lnTo>
                    <a:pt x="28068" y="2413"/>
                  </a:lnTo>
                  <a:lnTo>
                    <a:pt x="34163" y="0"/>
                  </a:lnTo>
                  <a:lnTo>
                    <a:pt x="14733" y="59691"/>
                  </a:lnTo>
                  <a:lnTo>
                    <a:pt x="2540" y="47499"/>
                  </a:lnTo>
                  <a:lnTo>
                    <a:pt x="0" y="42672"/>
                  </a:lnTo>
                  <a:lnTo>
                    <a:pt x="1271" y="32894"/>
                  </a:lnTo>
                  <a:close/>
                </a:path>
              </a:pathLst>
            </a:custGeom>
            <a:solidFill>
              <a:srgbClr val="B27F72"/>
            </a:solidFill>
            <a:ln w="0" cap="flat" cmpd="sng" algn="ctr">
              <a:solidFill>
                <a:srgbClr val="B27F7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7" name="Полилиния 176"/>
            <p:cNvSpPr/>
            <p:nvPr/>
          </p:nvSpPr>
          <p:spPr>
            <a:xfrm>
              <a:off x="7537562" y="606582"/>
              <a:ext cx="65093" cy="282665"/>
            </a:xfrm>
            <a:custGeom>
              <a:avLst/>
              <a:gdLst/>
              <a:ahLst/>
              <a:cxnLst/>
              <a:rect l="0" t="0" r="0" b="0"/>
              <a:pathLst>
                <a:path w="64645" h="282957">
                  <a:moveTo>
                    <a:pt x="12193" y="147575"/>
                  </a:moveTo>
                  <a:lnTo>
                    <a:pt x="17019" y="132970"/>
                  </a:lnTo>
                  <a:lnTo>
                    <a:pt x="24384" y="86614"/>
                  </a:lnTo>
                  <a:lnTo>
                    <a:pt x="37846" y="19558"/>
                  </a:lnTo>
                  <a:lnTo>
                    <a:pt x="46356" y="0"/>
                  </a:lnTo>
                  <a:lnTo>
                    <a:pt x="57278" y="4953"/>
                  </a:lnTo>
                  <a:lnTo>
                    <a:pt x="64644" y="41529"/>
                  </a:lnTo>
                  <a:lnTo>
                    <a:pt x="60960" y="70739"/>
                  </a:lnTo>
                  <a:lnTo>
                    <a:pt x="47498" y="159767"/>
                  </a:lnTo>
                  <a:lnTo>
                    <a:pt x="34164" y="219456"/>
                  </a:lnTo>
                  <a:lnTo>
                    <a:pt x="10922" y="275591"/>
                  </a:lnTo>
                  <a:lnTo>
                    <a:pt x="4827" y="282956"/>
                  </a:lnTo>
                  <a:lnTo>
                    <a:pt x="0" y="279273"/>
                  </a:lnTo>
                  <a:lnTo>
                    <a:pt x="3683" y="24638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8" name="Полилиния 177"/>
            <p:cNvSpPr/>
            <p:nvPr/>
          </p:nvSpPr>
          <p:spPr>
            <a:xfrm>
              <a:off x="7572490" y="1260841"/>
              <a:ext cx="80970" cy="49229"/>
            </a:xfrm>
            <a:custGeom>
              <a:avLst/>
              <a:gdLst/>
              <a:ahLst/>
              <a:cxnLst/>
              <a:rect l="0" t="0" r="0" b="0"/>
              <a:pathLst>
                <a:path w="80392" h="50040">
                  <a:moveTo>
                    <a:pt x="21970" y="2414"/>
                  </a:moveTo>
                  <a:lnTo>
                    <a:pt x="36576" y="0"/>
                  </a:lnTo>
                  <a:lnTo>
                    <a:pt x="49910" y="2414"/>
                  </a:lnTo>
                  <a:lnTo>
                    <a:pt x="64643" y="6097"/>
                  </a:lnTo>
                  <a:lnTo>
                    <a:pt x="76834" y="13463"/>
                  </a:lnTo>
                  <a:lnTo>
                    <a:pt x="80391" y="29211"/>
                  </a:lnTo>
                  <a:lnTo>
                    <a:pt x="73152" y="31750"/>
                  </a:lnTo>
                  <a:lnTo>
                    <a:pt x="54864" y="31750"/>
                  </a:lnTo>
                  <a:lnTo>
                    <a:pt x="46355" y="30480"/>
                  </a:lnTo>
                  <a:lnTo>
                    <a:pt x="37718" y="30480"/>
                  </a:lnTo>
                  <a:lnTo>
                    <a:pt x="30480" y="32894"/>
                  </a:lnTo>
                  <a:lnTo>
                    <a:pt x="25527" y="38989"/>
                  </a:lnTo>
                  <a:lnTo>
                    <a:pt x="24383" y="50039"/>
                  </a:lnTo>
                  <a:lnTo>
                    <a:pt x="0" y="40260"/>
                  </a:lnTo>
                  <a:lnTo>
                    <a:pt x="6095" y="17019"/>
                  </a:lnTo>
                  <a:lnTo>
                    <a:pt x="12192" y="8510"/>
                  </a:lnTo>
                  <a:close/>
                </a:path>
              </a:pathLst>
            </a:custGeom>
            <a:solidFill>
              <a:srgbClr val="B27F72"/>
            </a:solidFill>
            <a:ln w="0" cap="flat" cmpd="sng" algn="ctr">
              <a:solidFill>
                <a:srgbClr val="B27F7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9" name="Полилиния 178"/>
            <p:cNvSpPr/>
            <p:nvPr/>
          </p:nvSpPr>
          <p:spPr>
            <a:xfrm>
              <a:off x="7585191" y="1381529"/>
              <a:ext cx="63506" cy="104808"/>
            </a:xfrm>
            <a:custGeom>
              <a:avLst/>
              <a:gdLst/>
              <a:ahLst/>
              <a:cxnLst/>
              <a:rect l="0" t="0" r="0" b="0"/>
              <a:pathLst>
                <a:path w="63374" h="104904">
                  <a:moveTo>
                    <a:pt x="32892" y="4953"/>
                  </a:moveTo>
                  <a:lnTo>
                    <a:pt x="63373" y="0"/>
                  </a:lnTo>
                  <a:lnTo>
                    <a:pt x="60960" y="13463"/>
                  </a:lnTo>
                  <a:lnTo>
                    <a:pt x="58547" y="56135"/>
                  </a:lnTo>
                  <a:lnTo>
                    <a:pt x="56006" y="69597"/>
                  </a:lnTo>
                  <a:lnTo>
                    <a:pt x="51180" y="80519"/>
                  </a:lnTo>
                  <a:lnTo>
                    <a:pt x="42672" y="89028"/>
                  </a:lnTo>
                  <a:lnTo>
                    <a:pt x="21971" y="98806"/>
                  </a:lnTo>
                  <a:lnTo>
                    <a:pt x="7239" y="104903"/>
                  </a:lnTo>
                  <a:lnTo>
                    <a:pt x="0" y="104903"/>
                  </a:lnTo>
                  <a:lnTo>
                    <a:pt x="4826" y="78105"/>
                  </a:lnTo>
                  <a:close/>
                </a:path>
              </a:pathLst>
            </a:custGeom>
            <a:solidFill>
              <a:srgbClr val="B27F72"/>
            </a:solidFill>
            <a:ln w="0" cap="flat" cmpd="sng" algn="ctr">
              <a:solidFill>
                <a:srgbClr val="B27F7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0" name="Полилиния 179"/>
            <p:cNvSpPr/>
            <p:nvPr/>
          </p:nvSpPr>
          <p:spPr>
            <a:xfrm>
              <a:off x="7621707" y="1313246"/>
              <a:ext cx="36516" cy="46052"/>
            </a:xfrm>
            <a:custGeom>
              <a:avLst/>
              <a:gdLst/>
              <a:ahLst/>
              <a:cxnLst/>
              <a:rect l="0" t="0" r="0" b="0"/>
              <a:pathLst>
                <a:path w="37719" h="45213">
                  <a:moveTo>
                    <a:pt x="3683" y="3684"/>
                  </a:moveTo>
                  <a:lnTo>
                    <a:pt x="35305" y="0"/>
                  </a:lnTo>
                  <a:lnTo>
                    <a:pt x="37718" y="8636"/>
                  </a:lnTo>
                  <a:lnTo>
                    <a:pt x="37718" y="19559"/>
                  </a:lnTo>
                  <a:lnTo>
                    <a:pt x="32892" y="23242"/>
                  </a:lnTo>
                  <a:lnTo>
                    <a:pt x="29210" y="28067"/>
                  </a:lnTo>
                  <a:lnTo>
                    <a:pt x="26797" y="33020"/>
                  </a:lnTo>
                  <a:lnTo>
                    <a:pt x="23113" y="36576"/>
                  </a:lnTo>
                  <a:lnTo>
                    <a:pt x="19430" y="41530"/>
                  </a:lnTo>
                  <a:lnTo>
                    <a:pt x="14604" y="43942"/>
                  </a:lnTo>
                  <a:lnTo>
                    <a:pt x="8509" y="45212"/>
                  </a:lnTo>
                  <a:lnTo>
                    <a:pt x="1142" y="43942"/>
                  </a:lnTo>
                  <a:lnTo>
                    <a:pt x="2413" y="3302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B27F72"/>
            </a:solidFill>
            <a:ln w="0" cap="flat" cmpd="sng" algn="ctr">
              <a:solidFill>
                <a:srgbClr val="B27F7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1" name="Полилиния 180"/>
            <p:cNvSpPr/>
            <p:nvPr/>
          </p:nvSpPr>
          <p:spPr>
            <a:xfrm>
              <a:off x="7674100" y="1354534"/>
              <a:ext cx="34928" cy="57168"/>
            </a:xfrm>
            <a:custGeom>
              <a:avLst/>
              <a:gdLst/>
              <a:ahLst/>
              <a:cxnLst/>
              <a:rect l="0" t="0" r="0" b="0"/>
              <a:pathLst>
                <a:path w="34165" h="57278">
                  <a:moveTo>
                    <a:pt x="12193" y="0"/>
                  </a:moveTo>
                  <a:lnTo>
                    <a:pt x="14606" y="1271"/>
                  </a:lnTo>
                  <a:lnTo>
                    <a:pt x="15875" y="2413"/>
                  </a:lnTo>
                  <a:lnTo>
                    <a:pt x="18289" y="3683"/>
                  </a:lnTo>
                  <a:lnTo>
                    <a:pt x="19558" y="3683"/>
                  </a:lnTo>
                  <a:lnTo>
                    <a:pt x="21971" y="2413"/>
                  </a:lnTo>
                  <a:lnTo>
                    <a:pt x="23242" y="6097"/>
                  </a:lnTo>
                  <a:lnTo>
                    <a:pt x="30481" y="11050"/>
                  </a:lnTo>
                  <a:lnTo>
                    <a:pt x="34164" y="14605"/>
                  </a:lnTo>
                  <a:lnTo>
                    <a:pt x="29337" y="28067"/>
                  </a:lnTo>
                  <a:lnTo>
                    <a:pt x="0" y="57277"/>
                  </a:lnTo>
                  <a:lnTo>
                    <a:pt x="2414" y="42672"/>
                  </a:lnTo>
                  <a:lnTo>
                    <a:pt x="13462" y="15875"/>
                  </a:lnTo>
                  <a:close/>
                </a:path>
              </a:pathLst>
            </a:custGeom>
            <a:solidFill>
              <a:srgbClr val="B27F72"/>
            </a:solidFill>
            <a:ln w="0" cap="flat" cmpd="sng" algn="ctr">
              <a:solidFill>
                <a:srgbClr val="B27F7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2" name="Полилиния 181"/>
            <p:cNvSpPr/>
            <p:nvPr/>
          </p:nvSpPr>
          <p:spPr>
            <a:xfrm>
              <a:off x="7078731" y="1448226"/>
              <a:ext cx="120661" cy="84165"/>
            </a:xfrm>
            <a:custGeom>
              <a:avLst/>
              <a:gdLst/>
              <a:ahLst/>
              <a:cxnLst/>
              <a:rect l="0" t="0" r="0" b="0"/>
              <a:pathLst>
                <a:path w="120651" h="84203">
                  <a:moveTo>
                    <a:pt x="0" y="68327"/>
                  </a:moveTo>
                  <a:lnTo>
                    <a:pt x="95123" y="0"/>
                  </a:lnTo>
                  <a:lnTo>
                    <a:pt x="120650" y="11049"/>
                  </a:lnTo>
                  <a:lnTo>
                    <a:pt x="21971" y="84202"/>
                  </a:lnTo>
                  <a:close/>
                </a:path>
              </a:pathLst>
            </a:custGeom>
            <a:solidFill>
              <a:srgbClr val="C6C68E"/>
            </a:solidFill>
            <a:ln w="0" cap="flat" cmpd="sng" algn="ctr">
              <a:solidFill>
                <a:srgbClr val="C6C68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3" name="Полилиния 182"/>
            <p:cNvSpPr/>
            <p:nvPr/>
          </p:nvSpPr>
          <p:spPr>
            <a:xfrm>
              <a:off x="7782060" y="1095688"/>
              <a:ext cx="473119" cy="68285"/>
            </a:xfrm>
            <a:custGeom>
              <a:avLst/>
              <a:gdLst/>
              <a:ahLst/>
              <a:cxnLst/>
              <a:rect l="0" t="0" r="0" b="0"/>
              <a:pathLst>
                <a:path w="473076" h="68328">
                  <a:moveTo>
                    <a:pt x="10921" y="68327"/>
                  </a:moveTo>
                  <a:lnTo>
                    <a:pt x="0" y="53595"/>
                  </a:lnTo>
                  <a:lnTo>
                    <a:pt x="81661" y="34164"/>
                  </a:lnTo>
                  <a:lnTo>
                    <a:pt x="121919" y="26797"/>
                  </a:lnTo>
                  <a:lnTo>
                    <a:pt x="162179" y="20702"/>
                  </a:lnTo>
                  <a:lnTo>
                    <a:pt x="237743" y="10922"/>
                  </a:lnTo>
                  <a:lnTo>
                    <a:pt x="273050" y="7367"/>
                  </a:lnTo>
                  <a:lnTo>
                    <a:pt x="337692" y="2414"/>
                  </a:lnTo>
                  <a:lnTo>
                    <a:pt x="391414" y="1270"/>
                  </a:lnTo>
                  <a:lnTo>
                    <a:pt x="452374" y="0"/>
                  </a:lnTo>
                  <a:lnTo>
                    <a:pt x="473075" y="21972"/>
                  </a:lnTo>
                  <a:lnTo>
                    <a:pt x="414528" y="19558"/>
                  </a:lnTo>
                  <a:lnTo>
                    <a:pt x="343789" y="21972"/>
                  </a:lnTo>
                  <a:lnTo>
                    <a:pt x="266954" y="29211"/>
                  </a:lnTo>
                  <a:lnTo>
                    <a:pt x="154813" y="43942"/>
                  </a:lnTo>
                  <a:lnTo>
                    <a:pt x="120650" y="50039"/>
                  </a:lnTo>
                  <a:lnTo>
                    <a:pt x="41402" y="62231"/>
                  </a:lnTo>
                  <a:close/>
                </a:path>
              </a:pathLst>
            </a:custGeom>
            <a:solidFill>
              <a:srgbClr val="49DB49"/>
            </a:solidFill>
            <a:ln w="0" cap="flat" cmpd="sng" algn="ctr">
              <a:solidFill>
                <a:srgbClr val="49DB4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4" name="Полилиния 183"/>
            <p:cNvSpPr/>
            <p:nvPr/>
          </p:nvSpPr>
          <p:spPr>
            <a:xfrm>
              <a:off x="6678644" y="547826"/>
              <a:ext cx="211158" cy="744775"/>
            </a:xfrm>
            <a:custGeom>
              <a:avLst/>
              <a:gdLst/>
              <a:ahLst/>
              <a:cxnLst/>
              <a:rect l="0" t="0" r="0" b="0"/>
              <a:pathLst>
                <a:path w="210947" h="744982">
                  <a:moveTo>
                    <a:pt x="103631" y="426720"/>
                  </a:moveTo>
                  <a:lnTo>
                    <a:pt x="107315" y="498601"/>
                  </a:lnTo>
                  <a:lnTo>
                    <a:pt x="117093" y="568197"/>
                  </a:lnTo>
                  <a:lnTo>
                    <a:pt x="132842" y="635253"/>
                  </a:lnTo>
                  <a:lnTo>
                    <a:pt x="156082" y="699770"/>
                  </a:lnTo>
                  <a:lnTo>
                    <a:pt x="62230" y="744981"/>
                  </a:lnTo>
                  <a:lnTo>
                    <a:pt x="47497" y="707136"/>
                  </a:lnTo>
                  <a:lnTo>
                    <a:pt x="35305" y="669289"/>
                  </a:lnTo>
                  <a:lnTo>
                    <a:pt x="24383" y="630300"/>
                  </a:lnTo>
                  <a:lnTo>
                    <a:pt x="15875" y="591311"/>
                  </a:lnTo>
                  <a:lnTo>
                    <a:pt x="8508" y="551053"/>
                  </a:lnTo>
                  <a:lnTo>
                    <a:pt x="3682" y="509650"/>
                  </a:lnTo>
                  <a:lnTo>
                    <a:pt x="1269" y="468122"/>
                  </a:lnTo>
                  <a:lnTo>
                    <a:pt x="0" y="426720"/>
                  </a:lnTo>
                  <a:lnTo>
                    <a:pt x="2413" y="369442"/>
                  </a:lnTo>
                  <a:lnTo>
                    <a:pt x="7366" y="312166"/>
                  </a:lnTo>
                  <a:lnTo>
                    <a:pt x="17017" y="257302"/>
                  </a:lnTo>
                  <a:lnTo>
                    <a:pt x="29209" y="202438"/>
                  </a:lnTo>
                  <a:lnTo>
                    <a:pt x="46355" y="149986"/>
                  </a:lnTo>
                  <a:lnTo>
                    <a:pt x="65785" y="97535"/>
                  </a:lnTo>
                  <a:lnTo>
                    <a:pt x="87756" y="47497"/>
                  </a:lnTo>
                  <a:lnTo>
                    <a:pt x="113410" y="0"/>
                  </a:lnTo>
                  <a:lnTo>
                    <a:pt x="210946" y="40259"/>
                  </a:lnTo>
                  <a:lnTo>
                    <a:pt x="186563" y="82931"/>
                  </a:lnTo>
                  <a:lnTo>
                    <a:pt x="165862" y="128015"/>
                  </a:lnTo>
                  <a:lnTo>
                    <a:pt x="147574" y="174371"/>
                  </a:lnTo>
                  <a:lnTo>
                    <a:pt x="131699" y="221868"/>
                  </a:lnTo>
                  <a:lnTo>
                    <a:pt x="119506" y="271906"/>
                  </a:lnTo>
                  <a:lnTo>
                    <a:pt x="110997" y="321817"/>
                  </a:lnTo>
                  <a:lnTo>
                    <a:pt x="104902" y="37426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5" name="Полилиния 184"/>
            <p:cNvSpPr/>
            <p:nvPr/>
          </p:nvSpPr>
          <p:spPr>
            <a:xfrm>
              <a:off x="6805656" y="114300"/>
              <a:ext cx="1590823" cy="1718223"/>
            </a:xfrm>
            <a:custGeom>
              <a:avLst/>
              <a:gdLst/>
              <a:ahLst/>
              <a:cxnLst/>
              <a:rect l="0" t="0" r="0" b="0"/>
              <a:pathLst>
                <a:path w="1591058" h="1717802">
                  <a:moveTo>
                    <a:pt x="731521" y="0"/>
                  </a:moveTo>
                  <a:lnTo>
                    <a:pt x="775462" y="1270"/>
                  </a:lnTo>
                  <a:lnTo>
                    <a:pt x="819405" y="4826"/>
                  </a:lnTo>
                  <a:lnTo>
                    <a:pt x="863220" y="9779"/>
                  </a:lnTo>
                  <a:lnTo>
                    <a:pt x="904748" y="17018"/>
                  </a:lnTo>
                  <a:lnTo>
                    <a:pt x="946150" y="26796"/>
                  </a:lnTo>
                  <a:lnTo>
                    <a:pt x="987552" y="38988"/>
                  </a:lnTo>
                  <a:lnTo>
                    <a:pt x="1027811" y="52451"/>
                  </a:lnTo>
                  <a:lnTo>
                    <a:pt x="1066800" y="67055"/>
                  </a:lnTo>
                  <a:lnTo>
                    <a:pt x="1141222" y="103631"/>
                  </a:lnTo>
                  <a:lnTo>
                    <a:pt x="1177798" y="124333"/>
                  </a:lnTo>
                  <a:lnTo>
                    <a:pt x="1211961" y="146304"/>
                  </a:lnTo>
                  <a:lnTo>
                    <a:pt x="1246124" y="170688"/>
                  </a:lnTo>
                  <a:lnTo>
                    <a:pt x="1309497" y="223138"/>
                  </a:lnTo>
                  <a:lnTo>
                    <a:pt x="1368045" y="281686"/>
                  </a:lnTo>
                  <a:lnTo>
                    <a:pt x="1420369" y="345058"/>
                  </a:lnTo>
                  <a:lnTo>
                    <a:pt x="1466723" y="414527"/>
                  </a:lnTo>
                  <a:lnTo>
                    <a:pt x="1506983" y="487680"/>
                  </a:lnTo>
                  <a:lnTo>
                    <a:pt x="1524000" y="525526"/>
                  </a:lnTo>
                  <a:lnTo>
                    <a:pt x="1538733" y="564515"/>
                  </a:lnTo>
                  <a:lnTo>
                    <a:pt x="1552068" y="603504"/>
                  </a:lnTo>
                  <a:lnTo>
                    <a:pt x="1564260" y="644905"/>
                  </a:lnTo>
                  <a:lnTo>
                    <a:pt x="1574038" y="686434"/>
                  </a:lnTo>
                  <a:lnTo>
                    <a:pt x="1581405" y="729107"/>
                  </a:lnTo>
                  <a:lnTo>
                    <a:pt x="1586231" y="771778"/>
                  </a:lnTo>
                  <a:lnTo>
                    <a:pt x="1589913" y="815594"/>
                  </a:lnTo>
                  <a:lnTo>
                    <a:pt x="1591057" y="859536"/>
                  </a:lnTo>
                  <a:lnTo>
                    <a:pt x="1589913" y="903477"/>
                  </a:lnTo>
                  <a:lnTo>
                    <a:pt x="1586231" y="947292"/>
                  </a:lnTo>
                  <a:lnTo>
                    <a:pt x="1581405" y="989964"/>
                  </a:lnTo>
                  <a:lnTo>
                    <a:pt x="1574038" y="1032636"/>
                  </a:lnTo>
                  <a:lnTo>
                    <a:pt x="1564260" y="1074166"/>
                  </a:lnTo>
                  <a:lnTo>
                    <a:pt x="1552068" y="1114297"/>
                  </a:lnTo>
                  <a:lnTo>
                    <a:pt x="1538733" y="1154557"/>
                  </a:lnTo>
                  <a:lnTo>
                    <a:pt x="1524000" y="1193546"/>
                  </a:lnTo>
                  <a:lnTo>
                    <a:pt x="1487424" y="1267967"/>
                  </a:lnTo>
                  <a:lnTo>
                    <a:pt x="1444752" y="1338707"/>
                  </a:lnTo>
                  <a:lnTo>
                    <a:pt x="1394842" y="1404492"/>
                  </a:lnTo>
                  <a:lnTo>
                    <a:pt x="1339977" y="1465452"/>
                  </a:lnTo>
                  <a:lnTo>
                    <a:pt x="1279018" y="1521586"/>
                  </a:lnTo>
                  <a:lnTo>
                    <a:pt x="1246124" y="1547114"/>
                  </a:lnTo>
                  <a:lnTo>
                    <a:pt x="1211961" y="1571498"/>
                  </a:lnTo>
                  <a:lnTo>
                    <a:pt x="1177798" y="1593469"/>
                  </a:lnTo>
                  <a:lnTo>
                    <a:pt x="1141222" y="1614170"/>
                  </a:lnTo>
                  <a:lnTo>
                    <a:pt x="1066800" y="1650745"/>
                  </a:lnTo>
                  <a:lnTo>
                    <a:pt x="1027811" y="1665477"/>
                  </a:lnTo>
                  <a:lnTo>
                    <a:pt x="987552" y="1678813"/>
                  </a:lnTo>
                  <a:lnTo>
                    <a:pt x="946150" y="1691004"/>
                  </a:lnTo>
                  <a:lnTo>
                    <a:pt x="904748" y="1700783"/>
                  </a:lnTo>
                  <a:lnTo>
                    <a:pt x="863220" y="1708150"/>
                  </a:lnTo>
                  <a:lnTo>
                    <a:pt x="819405" y="1712976"/>
                  </a:lnTo>
                  <a:lnTo>
                    <a:pt x="775462" y="1716658"/>
                  </a:lnTo>
                  <a:lnTo>
                    <a:pt x="731521" y="1717801"/>
                  </a:lnTo>
                  <a:lnTo>
                    <a:pt x="684022" y="1716658"/>
                  </a:lnTo>
                  <a:lnTo>
                    <a:pt x="637668" y="1712976"/>
                  </a:lnTo>
                  <a:lnTo>
                    <a:pt x="568198" y="1702054"/>
                  </a:lnTo>
                  <a:lnTo>
                    <a:pt x="545085" y="1697101"/>
                  </a:lnTo>
                  <a:lnTo>
                    <a:pt x="558420" y="1594739"/>
                  </a:lnTo>
                  <a:lnTo>
                    <a:pt x="621793" y="1605660"/>
                  </a:lnTo>
                  <a:lnTo>
                    <a:pt x="665735" y="1611757"/>
                  </a:lnTo>
                  <a:lnTo>
                    <a:pt x="709676" y="1614170"/>
                  </a:lnTo>
                  <a:lnTo>
                    <a:pt x="731521" y="1614170"/>
                  </a:lnTo>
                  <a:lnTo>
                    <a:pt x="808356" y="1610614"/>
                  </a:lnTo>
                  <a:lnTo>
                    <a:pt x="883921" y="1598422"/>
                  </a:lnTo>
                  <a:lnTo>
                    <a:pt x="957072" y="1580133"/>
                  </a:lnTo>
                  <a:lnTo>
                    <a:pt x="1026669" y="1554479"/>
                  </a:lnTo>
                  <a:lnTo>
                    <a:pt x="1092455" y="1522729"/>
                  </a:lnTo>
                  <a:lnTo>
                    <a:pt x="1154685" y="1485011"/>
                  </a:lnTo>
                  <a:lnTo>
                    <a:pt x="1213105" y="1441069"/>
                  </a:lnTo>
                  <a:lnTo>
                    <a:pt x="1266825" y="1392300"/>
                  </a:lnTo>
                  <a:lnTo>
                    <a:pt x="1315594" y="1338707"/>
                  </a:lnTo>
                  <a:lnTo>
                    <a:pt x="1358265" y="1281430"/>
                  </a:lnTo>
                  <a:lnTo>
                    <a:pt x="1395985" y="1219200"/>
                  </a:lnTo>
                  <a:lnTo>
                    <a:pt x="1427735" y="1153413"/>
                  </a:lnTo>
                  <a:lnTo>
                    <a:pt x="1453388" y="1083817"/>
                  </a:lnTo>
                  <a:lnTo>
                    <a:pt x="1471676" y="1011936"/>
                  </a:lnTo>
                  <a:lnTo>
                    <a:pt x="1483869" y="936371"/>
                  </a:lnTo>
                  <a:lnTo>
                    <a:pt x="1487424" y="859536"/>
                  </a:lnTo>
                  <a:lnTo>
                    <a:pt x="1483869" y="782700"/>
                  </a:lnTo>
                  <a:lnTo>
                    <a:pt x="1471676" y="707136"/>
                  </a:lnTo>
                  <a:lnTo>
                    <a:pt x="1453388" y="635254"/>
                  </a:lnTo>
                  <a:lnTo>
                    <a:pt x="1427735" y="565658"/>
                  </a:lnTo>
                  <a:lnTo>
                    <a:pt x="1395985" y="499872"/>
                  </a:lnTo>
                  <a:lnTo>
                    <a:pt x="1358265" y="437641"/>
                  </a:lnTo>
                  <a:lnTo>
                    <a:pt x="1315594" y="379222"/>
                  </a:lnTo>
                  <a:lnTo>
                    <a:pt x="1266825" y="325501"/>
                  </a:lnTo>
                  <a:lnTo>
                    <a:pt x="1213105" y="276733"/>
                  </a:lnTo>
                  <a:lnTo>
                    <a:pt x="1154685" y="232918"/>
                  </a:lnTo>
                  <a:lnTo>
                    <a:pt x="1092455" y="195072"/>
                  </a:lnTo>
                  <a:lnTo>
                    <a:pt x="1026669" y="163322"/>
                  </a:lnTo>
                  <a:lnTo>
                    <a:pt x="957072" y="137795"/>
                  </a:lnTo>
                  <a:lnTo>
                    <a:pt x="883921" y="119506"/>
                  </a:lnTo>
                  <a:lnTo>
                    <a:pt x="808356" y="107315"/>
                  </a:lnTo>
                  <a:lnTo>
                    <a:pt x="731521" y="103631"/>
                  </a:lnTo>
                  <a:lnTo>
                    <a:pt x="681610" y="104902"/>
                  </a:lnTo>
                  <a:lnTo>
                    <a:pt x="632842" y="109727"/>
                  </a:lnTo>
                  <a:lnTo>
                    <a:pt x="584073" y="118236"/>
                  </a:lnTo>
                  <a:lnTo>
                    <a:pt x="536448" y="129286"/>
                  </a:lnTo>
                  <a:lnTo>
                    <a:pt x="490221" y="142620"/>
                  </a:lnTo>
                  <a:lnTo>
                    <a:pt x="446279" y="159765"/>
                  </a:lnTo>
                  <a:lnTo>
                    <a:pt x="402336" y="179197"/>
                  </a:lnTo>
                  <a:lnTo>
                    <a:pt x="360935" y="201168"/>
                  </a:lnTo>
                  <a:lnTo>
                    <a:pt x="320675" y="225552"/>
                  </a:lnTo>
                  <a:lnTo>
                    <a:pt x="281686" y="252349"/>
                  </a:lnTo>
                  <a:lnTo>
                    <a:pt x="245110" y="281686"/>
                  </a:lnTo>
                  <a:lnTo>
                    <a:pt x="209805" y="313308"/>
                  </a:lnTo>
                  <a:lnTo>
                    <a:pt x="146305" y="382777"/>
                  </a:lnTo>
                  <a:lnTo>
                    <a:pt x="118364" y="420623"/>
                  </a:lnTo>
                  <a:lnTo>
                    <a:pt x="91440" y="459612"/>
                  </a:lnTo>
                  <a:lnTo>
                    <a:pt x="0" y="412115"/>
                  </a:lnTo>
                  <a:lnTo>
                    <a:pt x="29337" y="367030"/>
                  </a:lnTo>
                  <a:lnTo>
                    <a:pt x="62231" y="323087"/>
                  </a:lnTo>
                  <a:lnTo>
                    <a:pt x="97536" y="281686"/>
                  </a:lnTo>
                  <a:lnTo>
                    <a:pt x="134112" y="243840"/>
                  </a:lnTo>
                  <a:lnTo>
                    <a:pt x="174372" y="207263"/>
                  </a:lnTo>
                  <a:lnTo>
                    <a:pt x="215900" y="173100"/>
                  </a:lnTo>
                  <a:lnTo>
                    <a:pt x="259715" y="141477"/>
                  </a:lnTo>
                  <a:lnTo>
                    <a:pt x="306071" y="113411"/>
                  </a:lnTo>
                  <a:lnTo>
                    <a:pt x="354838" y="87756"/>
                  </a:lnTo>
                  <a:lnTo>
                    <a:pt x="403607" y="64643"/>
                  </a:lnTo>
                  <a:lnTo>
                    <a:pt x="454787" y="46354"/>
                  </a:lnTo>
                  <a:lnTo>
                    <a:pt x="508509" y="29210"/>
                  </a:lnTo>
                  <a:lnTo>
                    <a:pt x="562102" y="17018"/>
                  </a:lnTo>
                  <a:lnTo>
                    <a:pt x="616967" y="7365"/>
                  </a:lnTo>
                  <a:lnTo>
                    <a:pt x="674244" y="241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196" name="Группа 234"/>
          <p:cNvGrpSpPr>
            <a:grpSpLocks/>
          </p:cNvGrpSpPr>
          <p:nvPr/>
        </p:nvGrpSpPr>
        <p:grpSpPr bwMode="auto">
          <a:xfrm>
            <a:off x="2354263" y="5224463"/>
            <a:ext cx="1600200" cy="1914525"/>
            <a:chOff x="2362200" y="4484370"/>
            <a:chExt cx="1600835" cy="1915160"/>
          </a:xfrm>
        </p:grpSpPr>
        <p:sp>
          <p:nvSpPr>
            <p:cNvPr id="187" name="Полилиния 186"/>
            <p:cNvSpPr/>
            <p:nvPr/>
          </p:nvSpPr>
          <p:spPr>
            <a:xfrm>
              <a:off x="2362200" y="4576476"/>
              <a:ext cx="1600835" cy="1610259"/>
            </a:xfrm>
            <a:custGeom>
              <a:avLst/>
              <a:gdLst/>
              <a:ahLst/>
              <a:cxnLst/>
              <a:rect l="0" t="0" r="0" b="0"/>
              <a:pathLst>
                <a:path w="1600835" h="1610362">
                  <a:moveTo>
                    <a:pt x="801370" y="1610361"/>
                  </a:moveTo>
                  <a:lnTo>
                    <a:pt x="759967" y="1609344"/>
                  </a:lnTo>
                  <a:lnTo>
                    <a:pt x="719708" y="1606550"/>
                  </a:lnTo>
                  <a:lnTo>
                    <a:pt x="679195" y="1600709"/>
                  </a:lnTo>
                  <a:lnTo>
                    <a:pt x="639698" y="1593850"/>
                  </a:lnTo>
                  <a:lnTo>
                    <a:pt x="601345" y="1585215"/>
                  </a:lnTo>
                  <a:lnTo>
                    <a:pt x="562864" y="1574673"/>
                  </a:lnTo>
                  <a:lnTo>
                    <a:pt x="489711" y="1547496"/>
                  </a:lnTo>
                  <a:lnTo>
                    <a:pt x="454025" y="1530986"/>
                  </a:lnTo>
                  <a:lnTo>
                    <a:pt x="419480" y="1512698"/>
                  </a:lnTo>
                  <a:lnTo>
                    <a:pt x="385826" y="1493267"/>
                  </a:lnTo>
                  <a:lnTo>
                    <a:pt x="353060" y="1472947"/>
                  </a:lnTo>
                  <a:lnTo>
                    <a:pt x="291464" y="1426465"/>
                  </a:lnTo>
                  <a:lnTo>
                    <a:pt x="262635" y="1401192"/>
                  </a:lnTo>
                  <a:lnTo>
                    <a:pt x="234823" y="1374141"/>
                  </a:lnTo>
                  <a:lnTo>
                    <a:pt x="207772" y="1346200"/>
                  </a:lnTo>
                  <a:lnTo>
                    <a:pt x="182879" y="1317117"/>
                  </a:lnTo>
                  <a:lnTo>
                    <a:pt x="136525" y="1255268"/>
                  </a:lnTo>
                  <a:lnTo>
                    <a:pt x="116458" y="1222248"/>
                  </a:lnTo>
                  <a:lnTo>
                    <a:pt x="97154" y="1188340"/>
                  </a:lnTo>
                  <a:lnTo>
                    <a:pt x="78994" y="1153542"/>
                  </a:lnTo>
                  <a:lnTo>
                    <a:pt x="62483" y="1117854"/>
                  </a:lnTo>
                  <a:lnTo>
                    <a:pt x="35560" y="1044322"/>
                  </a:lnTo>
                  <a:lnTo>
                    <a:pt x="25145" y="1005586"/>
                  </a:lnTo>
                  <a:lnTo>
                    <a:pt x="16382" y="966852"/>
                  </a:lnTo>
                  <a:lnTo>
                    <a:pt x="9525" y="927100"/>
                  </a:lnTo>
                  <a:lnTo>
                    <a:pt x="3810" y="886461"/>
                  </a:lnTo>
                  <a:lnTo>
                    <a:pt x="1016" y="845821"/>
                  </a:lnTo>
                  <a:lnTo>
                    <a:pt x="0" y="804165"/>
                  </a:lnTo>
                  <a:lnTo>
                    <a:pt x="1016" y="762636"/>
                  </a:lnTo>
                  <a:lnTo>
                    <a:pt x="3810" y="721868"/>
                  </a:lnTo>
                  <a:lnTo>
                    <a:pt x="9525" y="682244"/>
                  </a:lnTo>
                  <a:lnTo>
                    <a:pt x="16382" y="642493"/>
                  </a:lnTo>
                  <a:lnTo>
                    <a:pt x="25145" y="603886"/>
                  </a:lnTo>
                  <a:lnTo>
                    <a:pt x="35560" y="565150"/>
                  </a:lnTo>
                  <a:lnTo>
                    <a:pt x="62483" y="491617"/>
                  </a:lnTo>
                  <a:lnTo>
                    <a:pt x="78994" y="455804"/>
                  </a:lnTo>
                  <a:lnTo>
                    <a:pt x="97154" y="421005"/>
                  </a:lnTo>
                  <a:lnTo>
                    <a:pt x="116458" y="387986"/>
                  </a:lnTo>
                  <a:lnTo>
                    <a:pt x="136525" y="355219"/>
                  </a:lnTo>
                  <a:lnTo>
                    <a:pt x="159766" y="323216"/>
                  </a:lnTo>
                  <a:lnTo>
                    <a:pt x="207772" y="264161"/>
                  </a:lnTo>
                  <a:lnTo>
                    <a:pt x="234823" y="236093"/>
                  </a:lnTo>
                  <a:lnTo>
                    <a:pt x="262635" y="208916"/>
                  </a:lnTo>
                  <a:lnTo>
                    <a:pt x="291464" y="183897"/>
                  </a:lnTo>
                  <a:lnTo>
                    <a:pt x="322198" y="159640"/>
                  </a:lnTo>
                  <a:lnTo>
                    <a:pt x="353060" y="137415"/>
                  </a:lnTo>
                  <a:lnTo>
                    <a:pt x="385826" y="116967"/>
                  </a:lnTo>
                  <a:lnTo>
                    <a:pt x="419480" y="96774"/>
                  </a:lnTo>
                  <a:lnTo>
                    <a:pt x="454025" y="79248"/>
                  </a:lnTo>
                  <a:lnTo>
                    <a:pt x="489711" y="62866"/>
                  </a:lnTo>
                  <a:lnTo>
                    <a:pt x="562864" y="35815"/>
                  </a:lnTo>
                  <a:lnTo>
                    <a:pt x="601345" y="25147"/>
                  </a:lnTo>
                  <a:lnTo>
                    <a:pt x="639698" y="16384"/>
                  </a:lnTo>
                  <a:lnTo>
                    <a:pt x="679195" y="9653"/>
                  </a:lnTo>
                  <a:lnTo>
                    <a:pt x="719708" y="3811"/>
                  </a:lnTo>
                  <a:lnTo>
                    <a:pt x="759967" y="890"/>
                  </a:lnTo>
                  <a:lnTo>
                    <a:pt x="801370" y="0"/>
                  </a:lnTo>
                  <a:lnTo>
                    <a:pt x="842898" y="890"/>
                  </a:lnTo>
                  <a:lnTo>
                    <a:pt x="883157" y="3811"/>
                  </a:lnTo>
                  <a:lnTo>
                    <a:pt x="923544" y="9653"/>
                  </a:lnTo>
                  <a:lnTo>
                    <a:pt x="962025" y="16384"/>
                  </a:lnTo>
                  <a:lnTo>
                    <a:pt x="1001648" y="25147"/>
                  </a:lnTo>
                  <a:lnTo>
                    <a:pt x="1038986" y="35815"/>
                  </a:lnTo>
                  <a:lnTo>
                    <a:pt x="1076452" y="49277"/>
                  </a:lnTo>
                  <a:lnTo>
                    <a:pt x="1112139" y="62866"/>
                  </a:lnTo>
                  <a:lnTo>
                    <a:pt x="1147698" y="79248"/>
                  </a:lnTo>
                  <a:lnTo>
                    <a:pt x="1182370" y="96774"/>
                  </a:lnTo>
                  <a:lnTo>
                    <a:pt x="1216025" y="116967"/>
                  </a:lnTo>
                  <a:lnTo>
                    <a:pt x="1248664" y="137415"/>
                  </a:lnTo>
                  <a:lnTo>
                    <a:pt x="1279525" y="159640"/>
                  </a:lnTo>
                  <a:lnTo>
                    <a:pt x="1310385" y="183897"/>
                  </a:lnTo>
                  <a:lnTo>
                    <a:pt x="1339088" y="208916"/>
                  </a:lnTo>
                  <a:lnTo>
                    <a:pt x="1367154" y="236093"/>
                  </a:lnTo>
                  <a:lnTo>
                    <a:pt x="1393063" y="264161"/>
                  </a:lnTo>
                  <a:lnTo>
                    <a:pt x="1442084" y="323216"/>
                  </a:lnTo>
                  <a:lnTo>
                    <a:pt x="1464183" y="355219"/>
                  </a:lnTo>
                  <a:lnTo>
                    <a:pt x="1485391" y="387986"/>
                  </a:lnTo>
                  <a:lnTo>
                    <a:pt x="1504696" y="421005"/>
                  </a:lnTo>
                  <a:lnTo>
                    <a:pt x="1521967" y="455804"/>
                  </a:lnTo>
                  <a:lnTo>
                    <a:pt x="1538351" y="491617"/>
                  </a:lnTo>
                  <a:lnTo>
                    <a:pt x="1552702" y="528321"/>
                  </a:lnTo>
                  <a:lnTo>
                    <a:pt x="1565275" y="565150"/>
                  </a:lnTo>
                  <a:lnTo>
                    <a:pt x="1575942" y="603886"/>
                  </a:lnTo>
                  <a:lnTo>
                    <a:pt x="1584452" y="642493"/>
                  </a:lnTo>
                  <a:lnTo>
                    <a:pt x="1591183" y="682244"/>
                  </a:lnTo>
                  <a:lnTo>
                    <a:pt x="1597152" y="721868"/>
                  </a:lnTo>
                  <a:lnTo>
                    <a:pt x="1599946" y="762636"/>
                  </a:lnTo>
                  <a:lnTo>
                    <a:pt x="1600834" y="804165"/>
                  </a:lnTo>
                  <a:lnTo>
                    <a:pt x="1599946" y="845821"/>
                  </a:lnTo>
                  <a:lnTo>
                    <a:pt x="1597152" y="886461"/>
                  </a:lnTo>
                  <a:lnTo>
                    <a:pt x="1591183" y="927100"/>
                  </a:lnTo>
                  <a:lnTo>
                    <a:pt x="1584452" y="966852"/>
                  </a:lnTo>
                  <a:lnTo>
                    <a:pt x="1575942" y="1005586"/>
                  </a:lnTo>
                  <a:lnTo>
                    <a:pt x="1565275" y="1044322"/>
                  </a:lnTo>
                  <a:lnTo>
                    <a:pt x="1552702" y="1081024"/>
                  </a:lnTo>
                  <a:lnTo>
                    <a:pt x="1538351" y="1117854"/>
                  </a:lnTo>
                  <a:lnTo>
                    <a:pt x="1521967" y="1153542"/>
                  </a:lnTo>
                  <a:lnTo>
                    <a:pt x="1504696" y="1188340"/>
                  </a:lnTo>
                  <a:lnTo>
                    <a:pt x="1485391" y="1222248"/>
                  </a:lnTo>
                  <a:lnTo>
                    <a:pt x="1464183" y="1255268"/>
                  </a:lnTo>
                  <a:lnTo>
                    <a:pt x="1442084" y="1286129"/>
                  </a:lnTo>
                  <a:lnTo>
                    <a:pt x="1418082" y="1317117"/>
                  </a:lnTo>
                  <a:lnTo>
                    <a:pt x="1393063" y="1346200"/>
                  </a:lnTo>
                  <a:lnTo>
                    <a:pt x="1367154" y="1374141"/>
                  </a:lnTo>
                  <a:lnTo>
                    <a:pt x="1339088" y="1401192"/>
                  </a:lnTo>
                  <a:lnTo>
                    <a:pt x="1310385" y="1426465"/>
                  </a:lnTo>
                  <a:lnTo>
                    <a:pt x="1248664" y="1472947"/>
                  </a:lnTo>
                  <a:lnTo>
                    <a:pt x="1216025" y="1493267"/>
                  </a:lnTo>
                  <a:lnTo>
                    <a:pt x="1182370" y="1512698"/>
                  </a:lnTo>
                  <a:lnTo>
                    <a:pt x="1147698" y="1530986"/>
                  </a:lnTo>
                  <a:lnTo>
                    <a:pt x="1112139" y="1547496"/>
                  </a:lnTo>
                  <a:lnTo>
                    <a:pt x="1038986" y="1574673"/>
                  </a:lnTo>
                  <a:lnTo>
                    <a:pt x="1001648" y="1585215"/>
                  </a:lnTo>
                  <a:lnTo>
                    <a:pt x="962025" y="1593850"/>
                  </a:lnTo>
                  <a:lnTo>
                    <a:pt x="923544" y="1600709"/>
                  </a:lnTo>
                  <a:lnTo>
                    <a:pt x="883157" y="1606550"/>
                  </a:lnTo>
                  <a:lnTo>
                    <a:pt x="842898" y="1609344"/>
                  </a:lnTo>
                  <a:close/>
                </a:path>
              </a:pathLst>
            </a:custGeom>
            <a:solidFill>
              <a:srgbClr val="3FF200"/>
            </a:solidFill>
            <a:ln w="0" cap="flat" cmpd="sng" algn="ctr">
              <a:solidFill>
                <a:srgbClr val="3FF2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8" name="Полилиния 187"/>
            <p:cNvSpPr/>
            <p:nvPr/>
          </p:nvSpPr>
          <p:spPr>
            <a:xfrm>
              <a:off x="3091151" y="5437186"/>
              <a:ext cx="69878" cy="66697"/>
            </a:xfrm>
            <a:custGeom>
              <a:avLst/>
              <a:gdLst/>
              <a:ahLst/>
              <a:cxnLst/>
              <a:rect l="0" t="0" r="0" b="0"/>
              <a:pathLst>
                <a:path w="69216" h="66803">
                  <a:moveTo>
                    <a:pt x="68199" y="0"/>
                  </a:moveTo>
                  <a:lnTo>
                    <a:pt x="68199" y="1015"/>
                  </a:lnTo>
                  <a:lnTo>
                    <a:pt x="69215" y="1015"/>
                  </a:lnTo>
                  <a:lnTo>
                    <a:pt x="12446" y="66802"/>
                  </a:lnTo>
                  <a:lnTo>
                    <a:pt x="6731" y="62991"/>
                  </a:lnTo>
                  <a:lnTo>
                    <a:pt x="2921" y="61976"/>
                  </a:lnTo>
                  <a:lnTo>
                    <a:pt x="0" y="5994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9" name="Полилиния 188"/>
            <p:cNvSpPr/>
            <p:nvPr/>
          </p:nvSpPr>
          <p:spPr>
            <a:xfrm>
              <a:off x="2420960" y="4484370"/>
              <a:ext cx="1515076" cy="1915160"/>
            </a:xfrm>
            <a:custGeom>
              <a:avLst/>
              <a:gdLst/>
              <a:ahLst/>
              <a:cxnLst/>
              <a:rect l="0" t="0" r="0" b="0"/>
              <a:pathLst>
                <a:path w="1515238" h="1915160">
                  <a:moveTo>
                    <a:pt x="1500758" y="375412"/>
                  </a:moveTo>
                  <a:lnTo>
                    <a:pt x="1510410" y="394843"/>
                  </a:lnTo>
                  <a:lnTo>
                    <a:pt x="1509395" y="439293"/>
                  </a:lnTo>
                  <a:lnTo>
                    <a:pt x="1515237" y="459739"/>
                  </a:lnTo>
                  <a:lnTo>
                    <a:pt x="1514220" y="462407"/>
                  </a:lnTo>
                  <a:lnTo>
                    <a:pt x="1514220" y="465455"/>
                  </a:lnTo>
                  <a:lnTo>
                    <a:pt x="1513204" y="468376"/>
                  </a:lnTo>
                  <a:lnTo>
                    <a:pt x="1513204" y="472185"/>
                  </a:lnTo>
                  <a:lnTo>
                    <a:pt x="1501520" y="479933"/>
                  </a:lnTo>
                  <a:lnTo>
                    <a:pt x="1412239" y="495553"/>
                  </a:lnTo>
                  <a:lnTo>
                    <a:pt x="1340993" y="504189"/>
                  </a:lnTo>
                  <a:lnTo>
                    <a:pt x="1267840" y="508126"/>
                  </a:lnTo>
                  <a:lnTo>
                    <a:pt x="1211071" y="508126"/>
                  </a:lnTo>
                  <a:lnTo>
                    <a:pt x="1191895" y="510920"/>
                  </a:lnTo>
                  <a:lnTo>
                    <a:pt x="1183258" y="510920"/>
                  </a:lnTo>
                  <a:lnTo>
                    <a:pt x="1131315" y="500380"/>
                  </a:lnTo>
                  <a:lnTo>
                    <a:pt x="1085977" y="487807"/>
                  </a:lnTo>
                  <a:lnTo>
                    <a:pt x="1066927" y="475233"/>
                  </a:lnTo>
                  <a:lnTo>
                    <a:pt x="1058164" y="465455"/>
                  </a:lnTo>
                  <a:lnTo>
                    <a:pt x="1058164" y="457708"/>
                  </a:lnTo>
                  <a:lnTo>
                    <a:pt x="1060069" y="448056"/>
                  </a:lnTo>
                  <a:lnTo>
                    <a:pt x="1060069" y="440308"/>
                  </a:lnTo>
                  <a:lnTo>
                    <a:pt x="1051306" y="436499"/>
                  </a:lnTo>
                  <a:lnTo>
                    <a:pt x="1028319" y="501141"/>
                  </a:lnTo>
                  <a:lnTo>
                    <a:pt x="1015745" y="534162"/>
                  </a:lnTo>
                  <a:lnTo>
                    <a:pt x="992758" y="599058"/>
                  </a:lnTo>
                  <a:lnTo>
                    <a:pt x="982090" y="631825"/>
                  </a:lnTo>
                  <a:lnTo>
                    <a:pt x="970660" y="664845"/>
                  </a:lnTo>
                  <a:lnTo>
                    <a:pt x="961008" y="697738"/>
                  </a:lnTo>
                  <a:lnTo>
                    <a:pt x="886968" y="925195"/>
                  </a:lnTo>
                  <a:lnTo>
                    <a:pt x="878204" y="950340"/>
                  </a:lnTo>
                  <a:lnTo>
                    <a:pt x="887857" y="959993"/>
                  </a:lnTo>
                  <a:lnTo>
                    <a:pt x="890777" y="970533"/>
                  </a:lnTo>
                  <a:lnTo>
                    <a:pt x="887857" y="981328"/>
                  </a:lnTo>
                  <a:lnTo>
                    <a:pt x="881126" y="992885"/>
                  </a:lnTo>
                  <a:lnTo>
                    <a:pt x="885063" y="997712"/>
                  </a:lnTo>
                  <a:lnTo>
                    <a:pt x="882141" y="1003553"/>
                  </a:lnTo>
                  <a:lnTo>
                    <a:pt x="875283" y="1011301"/>
                  </a:lnTo>
                  <a:lnTo>
                    <a:pt x="839851" y="1043177"/>
                  </a:lnTo>
                  <a:lnTo>
                    <a:pt x="829182" y="1074165"/>
                  </a:lnTo>
                  <a:lnTo>
                    <a:pt x="703072" y="1497202"/>
                  </a:lnTo>
                  <a:lnTo>
                    <a:pt x="684784" y="1563877"/>
                  </a:lnTo>
                  <a:lnTo>
                    <a:pt x="674243" y="1603628"/>
                  </a:lnTo>
                  <a:lnTo>
                    <a:pt x="673353" y="1611376"/>
                  </a:lnTo>
                  <a:lnTo>
                    <a:pt x="659891" y="1649095"/>
                  </a:lnTo>
                  <a:lnTo>
                    <a:pt x="664718" y="1662557"/>
                  </a:lnTo>
                  <a:lnTo>
                    <a:pt x="651128" y="1711959"/>
                  </a:lnTo>
                  <a:lnTo>
                    <a:pt x="649224" y="1724533"/>
                  </a:lnTo>
                  <a:lnTo>
                    <a:pt x="649224" y="1736216"/>
                  </a:lnTo>
                  <a:lnTo>
                    <a:pt x="653160" y="1747774"/>
                  </a:lnTo>
                  <a:lnTo>
                    <a:pt x="659891" y="1758569"/>
                  </a:lnTo>
                  <a:lnTo>
                    <a:pt x="659891" y="1775840"/>
                  </a:lnTo>
                  <a:lnTo>
                    <a:pt x="656081" y="1781683"/>
                  </a:lnTo>
                  <a:lnTo>
                    <a:pt x="666496" y="1800987"/>
                  </a:lnTo>
                  <a:lnTo>
                    <a:pt x="668528" y="1811655"/>
                  </a:lnTo>
                  <a:lnTo>
                    <a:pt x="667512" y="1823212"/>
                  </a:lnTo>
                  <a:lnTo>
                    <a:pt x="665734" y="1824227"/>
                  </a:lnTo>
                  <a:lnTo>
                    <a:pt x="662813" y="1825244"/>
                  </a:lnTo>
                  <a:lnTo>
                    <a:pt x="659891" y="1827149"/>
                  </a:lnTo>
                  <a:lnTo>
                    <a:pt x="657987" y="1830070"/>
                  </a:lnTo>
                  <a:lnTo>
                    <a:pt x="655066" y="1828164"/>
                  </a:lnTo>
                  <a:lnTo>
                    <a:pt x="653160" y="1829181"/>
                  </a:lnTo>
                  <a:lnTo>
                    <a:pt x="651128" y="1831085"/>
                  </a:lnTo>
                  <a:lnTo>
                    <a:pt x="648207" y="1831975"/>
                  </a:lnTo>
                  <a:lnTo>
                    <a:pt x="653160" y="1843658"/>
                  </a:lnTo>
                  <a:lnTo>
                    <a:pt x="653160" y="1850389"/>
                  </a:lnTo>
                  <a:lnTo>
                    <a:pt x="651128" y="1856232"/>
                  </a:lnTo>
                  <a:lnTo>
                    <a:pt x="642493" y="1861946"/>
                  </a:lnTo>
                  <a:lnTo>
                    <a:pt x="616457" y="1866900"/>
                  </a:lnTo>
                  <a:lnTo>
                    <a:pt x="593597" y="1873503"/>
                  </a:lnTo>
                  <a:lnTo>
                    <a:pt x="553974" y="1878457"/>
                  </a:lnTo>
                  <a:lnTo>
                    <a:pt x="514603" y="1876551"/>
                  </a:lnTo>
                  <a:lnTo>
                    <a:pt x="477012" y="1868805"/>
                  </a:lnTo>
                  <a:lnTo>
                    <a:pt x="459740" y="1860931"/>
                  </a:lnTo>
                  <a:lnTo>
                    <a:pt x="454787" y="1851278"/>
                  </a:lnTo>
                  <a:lnTo>
                    <a:pt x="425957" y="1900682"/>
                  </a:lnTo>
                  <a:lnTo>
                    <a:pt x="411606" y="1915159"/>
                  </a:lnTo>
                  <a:lnTo>
                    <a:pt x="409701" y="1915159"/>
                  </a:lnTo>
                  <a:lnTo>
                    <a:pt x="406781" y="1914270"/>
                  </a:lnTo>
                  <a:lnTo>
                    <a:pt x="358647" y="1910333"/>
                  </a:lnTo>
                  <a:lnTo>
                    <a:pt x="312674" y="1904619"/>
                  </a:lnTo>
                  <a:lnTo>
                    <a:pt x="276097" y="1899665"/>
                  </a:lnTo>
                  <a:lnTo>
                    <a:pt x="236474" y="1893951"/>
                  </a:lnTo>
                  <a:lnTo>
                    <a:pt x="183641" y="1884299"/>
                  </a:lnTo>
                  <a:lnTo>
                    <a:pt x="139446" y="1873503"/>
                  </a:lnTo>
                  <a:lnTo>
                    <a:pt x="95122" y="1861946"/>
                  </a:lnTo>
                  <a:lnTo>
                    <a:pt x="52831" y="1847469"/>
                  </a:lnTo>
                  <a:lnTo>
                    <a:pt x="22987" y="1835784"/>
                  </a:lnTo>
                  <a:lnTo>
                    <a:pt x="11429" y="1828164"/>
                  </a:lnTo>
                  <a:lnTo>
                    <a:pt x="2666" y="1816608"/>
                  </a:lnTo>
                  <a:lnTo>
                    <a:pt x="0" y="1809750"/>
                  </a:lnTo>
                  <a:lnTo>
                    <a:pt x="0" y="1802891"/>
                  </a:lnTo>
                  <a:lnTo>
                    <a:pt x="2666" y="1797176"/>
                  </a:lnTo>
                  <a:lnTo>
                    <a:pt x="9525" y="1791334"/>
                  </a:lnTo>
                  <a:lnTo>
                    <a:pt x="18160" y="1742947"/>
                  </a:lnTo>
                  <a:lnTo>
                    <a:pt x="33654" y="1696465"/>
                  </a:lnTo>
                  <a:lnTo>
                    <a:pt x="45084" y="1665605"/>
                  </a:lnTo>
                  <a:lnTo>
                    <a:pt x="51943" y="1657731"/>
                  </a:lnTo>
                  <a:lnTo>
                    <a:pt x="323088" y="1662557"/>
                  </a:lnTo>
                  <a:lnTo>
                    <a:pt x="330834" y="1663572"/>
                  </a:lnTo>
                  <a:lnTo>
                    <a:pt x="336550" y="1662557"/>
                  </a:lnTo>
                  <a:lnTo>
                    <a:pt x="342391" y="1660651"/>
                  </a:lnTo>
                  <a:lnTo>
                    <a:pt x="350138" y="1652015"/>
                  </a:lnTo>
                  <a:lnTo>
                    <a:pt x="352932" y="1647189"/>
                  </a:lnTo>
                  <a:lnTo>
                    <a:pt x="358647" y="1624838"/>
                  </a:lnTo>
                  <a:lnTo>
                    <a:pt x="363474" y="1617218"/>
                  </a:lnTo>
                  <a:lnTo>
                    <a:pt x="369443" y="1610359"/>
                  </a:lnTo>
                  <a:lnTo>
                    <a:pt x="384809" y="1600708"/>
                  </a:lnTo>
                  <a:lnTo>
                    <a:pt x="410718" y="1591056"/>
                  </a:lnTo>
                  <a:lnTo>
                    <a:pt x="451103" y="1587245"/>
                  </a:lnTo>
                  <a:lnTo>
                    <a:pt x="493394" y="1587245"/>
                  </a:lnTo>
                  <a:lnTo>
                    <a:pt x="534797" y="1591056"/>
                  </a:lnTo>
                  <a:lnTo>
                    <a:pt x="573278" y="1599691"/>
                  </a:lnTo>
                  <a:lnTo>
                    <a:pt x="581913" y="1567941"/>
                  </a:lnTo>
                  <a:lnTo>
                    <a:pt x="589660" y="1534921"/>
                  </a:lnTo>
                  <a:lnTo>
                    <a:pt x="598297" y="1502790"/>
                  </a:lnTo>
                  <a:lnTo>
                    <a:pt x="606044" y="1470025"/>
                  </a:lnTo>
                  <a:lnTo>
                    <a:pt x="631951" y="1373251"/>
                  </a:lnTo>
                  <a:lnTo>
                    <a:pt x="676147" y="1231010"/>
                  </a:lnTo>
                  <a:lnTo>
                    <a:pt x="697484" y="1156589"/>
                  </a:lnTo>
                  <a:lnTo>
                    <a:pt x="708913" y="1119758"/>
                  </a:lnTo>
                  <a:lnTo>
                    <a:pt x="730122" y="1046226"/>
                  </a:lnTo>
                  <a:lnTo>
                    <a:pt x="682878" y="1020064"/>
                  </a:lnTo>
                  <a:lnTo>
                    <a:pt x="739647" y="954277"/>
                  </a:lnTo>
                  <a:lnTo>
                    <a:pt x="741553" y="957199"/>
                  </a:lnTo>
                  <a:lnTo>
                    <a:pt x="743457" y="958976"/>
                  </a:lnTo>
                  <a:lnTo>
                    <a:pt x="745490" y="961897"/>
                  </a:lnTo>
                  <a:lnTo>
                    <a:pt x="747394" y="963802"/>
                  </a:lnTo>
                  <a:lnTo>
                    <a:pt x="769619" y="962914"/>
                  </a:lnTo>
                  <a:lnTo>
                    <a:pt x="765682" y="958214"/>
                  </a:lnTo>
                  <a:lnTo>
                    <a:pt x="757935" y="945641"/>
                  </a:lnTo>
                  <a:lnTo>
                    <a:pt x="752347" y="940689"/>
                  </a:lnTo>
                  <a:lnTo>
                    <a:pt x="751331" y="940689"/>
                  </a:lnTo>
                  <a:lnTo>
                    <a:pt x="749426" y="939672"/>
                  </a:lnTo>
                  <a:lnTo>
                    <a:pt x="741553" y="937768"/>
                  </a:lnTo>
                  <a:lnTo>
                    <a:pt x="726313" y="937768"/>
                  </a:lnTo>
                  <a:lnTo>
                    <a:pt x="722375" y="939672"/>
                  </a:lnTo>
                  <a:lnTo>
                    <a:pt x="727201" y="942594"/>
                  </a:lnTo>
                  <a:lnTo>
                    <a:pt x="738631" y="953262"/>
                  </a:lnTo>
                  <a:lnTo>
                    <a:pt x="670432" y="1013206"/>
                  </a:lnTo>
                  <a:lnTo>
                    <a:pt x="600201" y="978408"/>
                  </a:lnTo>
                  <a:lnTo>
                    <a:pt x="572388" y="966851"/>
                  </a:lnTo>
                  <a:lnTo>
                    <a:pt x="568451" y="966851"/>
                  </a:lnTo>
                  <a:lnTo>
                    <a:pt x="564641" y="965834"/>
                  </a:lnTo>
                  <a:lnTo>
                    <a:pt x="560704" y="963802"/>
                  </a:lnTo>
                  <a:lnTo>
                    <a:pt x="556894" y="962914"/>
                  </a:lnTo>
                  <a:lnTo>
                    <a:pt x="546226" y="956183"/>
                  </a:lnTo>
                  <a:lnTo>
                    <a:pt x="543559" y="933831"/>
                  </a:lnTo>
                  <a:lnTo>
                    <a:pt x="546226" y="911606"/>
                  </a:lnTo>
                  <a:lnTo>
                    <a:pt x="563625" y="868933"/>
                  </a:lnTo>
                  <a:lnTo>
                    <a:pt x="563625" y="865251"/>
                  </a:lnTo>
                  <a:lnTo>
                    <a:pt x="564641" y="862202"/>
                  </a:lnTo>
                  <a:lnTo>
                    <a:pt x="568451" y="856614"/>
                  </a:lnTo>
                  <a:lnTo>
                    <a:pt x="625347" y="846835"/>
                  </a:lnTo>
                  <a:lnTo>
                    <a:pt x="668528" y="839977"/>
                  </a:lnTo>
                  <a:lnTo>
                    <a:pt x="711834" y="836168"/>
                  </a:lnTo>
                  <a:lnTo>
                    <a:pt x="756031" y="835151"/>
                  </a:lnTo>
                  <a:lnTo>
                    <a:pt x="800353" y="839977"/>
                  </a:lnTo>
                  <a:lnTo>
                    <a:pt x="813816" y="797433"/>
                  </a:lnTo>
                  <a:lnTo>
                    <a:pt x="855218" y="674496"/>
                  </a:lnTo>
                  <a:lnTo>
                    <a:pt x="867664" y="635889"/>
                  </a:lnTo>
                  <a:lnTo>
                    <a:pt x="981202" y="297941"/>
                  </a:lnTo>
                  <a:lnTo>
                    <a:pt x="992758" y="259207"/>
                  </a:lnTo>
                  <a:lnTo>
                    <a:pt x="1011046" y="205232"/>
                  </a:lnTo>
                  <a:lnTo>
                    <a:pt x="1029334" y="154813"/>
                  </a:lnTo>
                  <a:lnTo>
                    <a:pt x="1037970" y="141224"/>
                  </a:lnTo>
                  <a:lnTo>
                    <a:pt x="1049401" y="129666"/>
                  </a:lnTo>
                  <a:lnTo>
                    <a:pt x="1064006" y="122808"/>
                  </a:lnTo>
                  <a:lnTo>
                    <a:pt x="1084071" y="120903"/>
                  </a:lnTo>
                  <a:lnTo>
                    <a:pt x="1090802" y="121793"/>
                  </a:lnTo>
                  <a:lnTo>
                    <a:pt x="1095756" y="119888"/>
                  </a:lnTo>
                  <a:lnTo>
                    <a:pt x="1099565" y="116205"/>
                  </a:lnTo>
                  <a:lnTo>
                    <a:pt x="1106296" y="100583"/>
                  </a:lnTo>
                  <a:lnTo>
                    <a:pt x="1110107" y="95758"/>
                  </a:lnTo>
                  <a:lnTo>
                    <a:pt x="1115949" y="92837"/>
                  </a:lnTo>
                  <a:lnTo>
                    <a:pt x="1118615" y="92837"/>
                  </a:lnTo>
                  <a:lnTo>
                    <a:pt x="1121537" y="91947"/>
                  </a:lnTo>
                  <a:lnTo>
                    <a:pt x="1123569" y="89915"/>
                  </a:lnTo>
                  <a:lnTo>
                    <a:pt x="1126489" y="88010"/>
                  </a:lnTo>
                  <a:lnTo>
                    <a:pt x="1140840" y="87121"/>
                  </a:lnTo>
                  <a:lnTo>
                    <a:pt x="1147571" y="86106"/>
                  </a:lnTo>
                  <a:lnTo>
                    <a:pt x="1155191" y="86106"/>
                  </a:lnTo>
                  <a:lnTo>
                    <a:pt x="1162050" y="85089"/>
                  </a:lnTo>
                  <a:lnTo>
                    <a:pt x="1183258" y="85089"/>
                  </a:lnTo>
                  <a:lnTo>
                    <a:pt x="1213993" y="33782"/>
                  </a:lnTo>
                  <a:lnTo>
                    <a:pt x="1220724" y="15494"/>
                  </a:lnTo>
                  <a:lnTo>
                    <a:pt x="1226565" y="11557"/>
                  </a:lnTo>
                  <a:lnTo>
                    <a:pt x="1270762" y="3937"/>
                  </a:lnTo>
                  <a:lnTo>
                    <a:pt x="1313941" y="0"/>
                  </a:lnTo>
                  <a:lnTo>
                    <a:pt x="1361313" y="0"/>
                  </a:lnTo>
                  <a:lnTo>
                    <a:pt x="1363979" y="22097"/>
                  </a:lnTo>
                  <a:lnTo>
                    <a:pt x="1273683" y="27051"/>
                  </a:lnTo>
                  <a:lnTo>
                    <a:pt x="1244727" y="31750"/>
                  </a:lnTo>
                  <a:lnTo>
                    <a:pt x="1204468" y="101600"/>
                  </a:lnTo>
                  <a:lnTo>
                    <a:pt x="1205229" y="114172"/>
                  </a:lnTo>
                  <a:lnTo>
                    <a:pt x="1201546" y="149987"/>
                  </a:lnTo>
                  <a:lnTo>
                    <a:pt x="1199641" y="151891"/>
                  </a:lnTo>
                  <a:lnTo>
                    <a:pt x="1194815" y="154813"/>
                  </a:lnTo>
                  <a:lnTo>
                    <a:pt x="1191895" y="154813"/>
                  </a:lnTo>
                  <a:lnTo>
                    <a:pt x="1189101" y="151891"/>
                  </a:lnTo>
                  <a:lnTo>
                    <a:pt x="1186052" y="149987"/>
                  </a:lnTo>
                  <a:lnTo>
                    <a:pt x="1184147" y="147065"/>
                  </a:lnTo>
                  <a:lnTo>
                    <a:pt x="1184147" y="143256"/>
                  </a:lnTo>
                  <a:lnTo>
                    <a:pt x="1135252" y="144271"/>
                  </a:lnTo>
                  <a:lnTo>
                    <a:pt x="1090802" y="147955"/>
                  </a:lnTo>
                  <a:lnTo>
                    <a:pt x="1102359" y="163449"/>
                  </a:lnTo>
                  <a:lnTo>
                    <a:pt x="1110107" y="180975"/>
                  </a:lnTo>
                  <a:lnTo>
                    <a:pt x="1116838" y="220599"/>
                  </a:lnTo>
                  <a:lnTo>
                    <a:pt x="1123569" y="221488"/>
                  </a:lnTo>
                  <a:lnTo>
                    <a:pt x="1129410" y="221488"/>
                  </a:lnTo>
                  <a:lnTo>
                    <a:pt x="1148588" y="224408"/>
                  </a:lnTo>
                  <a:lnTo>
                    <a:pt x="1155191" y="224408"/>
                  </a:lnTo>
                  <a:lnTo>
                    <a:pt x="1167891" y="226440"/>
                  </a:lnTo>
                  <a:lnTo>
                    <a:pt x="1172590" y="228345"/>
                  </a:lnTo>
                  <a:lnTo>
                    <a:pt x="1183258" y="230251"/>
                  </a:lnTo>
                  <a:lnTo>
                    <a:pt x="1193800" y="230251"/>
                  </a:lnTo>
                  <a:lnTo>
                    <a:pt x="1198626" y="231266"/>
                  </a:lnTo>
                  <a:lnTo>
                    <a:pt x="1203452" y="233171"/>
                  </a:lnTo>
                  <a:lnTo>
                    <a:pt x="1208151" y="237108"/>
                  </a:lnTo>
                  <a:lnTo>
                    <a:pt x="1211071" y="282575"/>
                  </a:lnTo>
                  <a:lnTo>
                    <a:pt x="1211071" y="352170"/>
                  </a:lnTo>
                  <a:lnTo>
                    <a:pt x="1209166" y="424941"/>
                  </a:lnTo>
                  <a:lnTo>
                    <a:pt x="1210056" y="478027"/>
                  </a:lnTo>
                  <a:lnTo>
                    <a:pt x="1253489" y="479933"/>
                  </a:lnTo>
                  <a:lnTo>
                    <a:pt x="1297685" y="476250"/>
                  </a:lnTo>
                  <a:lnTo>
                    <a:pt x="1296670" y="407415"/>
                  </a:lnTo>
                  <a:lnTo>
                    <a:pt x="1291970" y="406526"/>
                  </a:lnTo>
                  <a:lnTo>
                    <a:pt x="1287145" y="404495"/>
                  </a:lnTo>
                  <a:lnTo>
                    <a:pt x="1277365" y="402463"/>
                  </a:lnTo>
                  <a:lnTo>
                    <a:pt x="1259204" y="394843"/>
                  </a:lnTo>
                  <a:lnTo>
                    <a:pt x="1246632" y="385190"/>
                  </a:lnTo>
                  <a:lnTo>
                    <a:pt x="1230376" y="366776"/>
                  </a:lnTo>
                  <a:lnTo>
                    <a:pt x="1223518" y="352170"/>
                  </a:lnTo>
                  <a:lnTo>
                    <a:pt x="1218819" y="329945"/>
                  </a:lnTo>
                  <a:lnTo>
                    <a:pt x="1217802" y="298958"/>
                  </a:lnTo>
                  <a:lnTo>
                    <a:pt x="1223518" y="268096"/>
                  </a:lnTo>
                  <a:lnTo>
                    <a:pt x="1230376" y="254508"/>
                  </a:lnTo>
                  <a:lnTo>
                    <a:pt x="1240027" y="241934"/>
                  </a:lnTo>
                  <a:lnTo>
                    <a:pt x="1265935" y="220599"/>
                  </a:lnTo>
                  <a:lnTo>
                    <a:pt x="1282319" y="213868"/>
                  </a:lnTo>
                  <a:lnTo>
                    <a:pt x="1300607" y="209931"/>
                  </a:lnTo>
                  <a:lnTo>
                    <a:pt x="1318895" y="210820"/>
                  </a:lnTo>
                  <a:lnTo>
                    <a:pt x="1367916" y="223520"/>
                  </a:lnTo>
                  <a:lnTo>
                    <a:pt x="1378584" y="228345"/>
                  </a:lnTo>
                  <a:lnTo>
                    <a:pt x="1387220" y="235076"/>
                  </a:lnTo>
                  <a:lnTo>
                    <a:pt x="1393952" y="243839"/>
                  </a:lnTo>
                  <a:lnTo>
                    <a:pt x="1440052" y="244856"/>
                  </a:lnTo>
                  <a:lnTo>
                    <a:pt x="1483487" y="246888"/>
                  </a:lnTo>
                  <a:lnTo>
                    <a:pt x="1486408" y="230251"/>
                  </a:lnTo>
                  <a:lnTo>
                    <a:pt x="1474724" y="180975"/>
                  </a:lnTo>
                  <a:lnTo>
                    <a:pt x="1469770" y="169418"/>
                  </a:lnTo>
                  <a:lnTo>
                    <a:pt x="1455420" y="150876"/>
                  </a:lnTo>
                  <a:lnTo>
                    <a:pt x="1451609" y="138302"/>
                  </a:lnTo>
                  <a:lnTo>
                    <a:pt x="1457452" y="118109"/>
                  </a:lnTo>
                  <a:lnTo>
                    <a:pt x="1457452" y="95758"/>
                  </a:lnTo>
                  <a:lnTo>
                    <a:pt x="1448815" y="52196"/>
                  </a:lnTo>
                  <a:lnTo>
                    <a:pt x="1443989" y="42545"/>
                  </a:lnTo>
                  <a:lnTo>
                    <a:pt x="1437132" y="35814"/>
                  </a:lnTo>
                  <a:lnTo>
                    <a:pt x="1428622" y="30988"/>
                  </a:lnTo>
                  <a:lnTo>
                    <a:pt x="1396872" y="24130"/>
                  </a:lnTo>
                  <a:lnTo>
                    <a:pt x="1374647" y="21208"/>
                  </a:lnTo>
                  <a:lnTo>
                    <a:pt x="1373632" y="22097"/>
                  </a:lnTo>
                  <a:lnTo>
                    <a:pt x="1373632" y="889"/>
                  </a:lnTo>
                  <a:lnTo>
                    <a:pt x="1419859" y="5841"/>
                  </a:lnTo>
                  <a:lnTo>
                    <a:pt x="1454531" y="16509"/>
                  </a:lnTo>
                  <a:lnTo>
                    <a:pt x="1466088" y="29083"/>
                  </a:lnTo>
                  <a:lnTo>
                    <a:pt x="1474724" y="43560"/>
                  </a:lnTo>
                  <a:lnTo>
                    <a:pt x="1485391" y="74549"/>
                  </a:lnTo>
                  <a:lnTo>
                    <a:pt x="1488185" y="125857"/>
                  </a:lnTo>
                  <a:lnTo>
                    <a:pt x="1487170" y="142239"/>
                  </a:lnTo>
                  <a:lnTo>
                    <a:pt x="1500758" y="166496"/>
                  </a:lnTo>
                  <a:lnTo>
                    <a:pt x="1509395" y="191515"/>
                  </a:lnTo>
                  <a:lnTo>
                    <a:pt x="1513204" y="218694"/>
                  </a:lnTo>
                  <a:lnTo>
                    <a:pt x="1512315" y="245871"/>
                  </a:lnTo>
                  <a:lnTo>
                    <a:pt x="1510410" y="246888"/>
                  </a:lnTo>
                  <a:lnTo>
                    <a:pt x="1507363" y="247650"/>
                  </a:lnTo>
                  <a:lnTo>
                    <a:pt x="1504441" y="249555"/>
                  </a:lnTo>
                  <a:lnTo>
                    <a:pt x="1502537" y="251587"/>
                  </a:lnTo>
                  <a:lnTo>
                    <a:pt x="1505458" y="253491"/>
                  </a:lnTo>
                  <a:lnTo>
                    <a:pt x="1511300" y="255524"/>
                  </a:lnTo>
                  <a:lnTo>
                    <a:pt x="1514220" y="257428"/>
                  </a:lnTo>
                  <a:lnTo>
                    <a:pt x="1511300" y="262127"/>
                  </a:lnTo>
                  <a:lnTo>
                    <a:pt x="1505458" y="264159"/>
                  </a:lnTo>
                  <a:lnTo>
                    <a:pt x="1501520" y="267081"/>
                  </a:lnTo>
                  <a:lnTo>
                    <a:pt x="1507363" y="272795"/>
                  </a:lnTo>
                  <a:lnTo>
                    <a:pt x="1511300" y="274827"/>
                  </a:lnTo>
                  <a:lnTo>
                    <a:pt x="1513204" y="280670"/>
                  </a:lnTo>
                  <a:lnTo>
                    <a:pt x="1513204" y="285622"/>
                  </a:lnTo>
                  <a:lnTo>
                    <a:pt x="1510410" y="287401"/>
                  </a:lnTo>
                  <a:lnTo>
                    <a:pt x="1506474" y="287401"/>
                  </a:lnTo>
                  <a:lnTo>
                    <a:pt x="1503552" y="290321"/>
                  </a:lnTo>
                  <a:lnTo>
                    <a:pt x="1506474" y="291210"/>
                  </a:lnTo>
                  <a:lnTo>
                    <a:pt x="1508378" y="297180"/>
                  </a:lnTo>
                  <a:lnTo>
                    <a:pt x="1508378" y="299974"/>
                  </a:lnTo>
                  <a:lnTo>
                    <a:pt x="1505458" y="303783"/>
                  </a:lnTo>
                  <a:lnTo>
                    <a:pt x="1508378" y="312420"/>
                  </a:lnTo>
                  <a:lnTo>
                    <a:pt x="1503552" y="329057"/>
                  </a:lnTo>
                  <a:lnTo>
                    <a:pt x="1505458" y="330962"/>
                  </a:lnTo>
                  <a:lnTo>
                    <a:pt x="1506474" y="333883"/>
                  </a:lnTo>
                  <a:lnTo>
                    <a:pt x="1507363" y="335914"/>
                  </a:lnTo>
                  <a:lnTo>
                    <a:pt x="1509395" y="336676"/>
                  </a:lnTo>
                  <a:lnTo>
                    <a:pt x="1510410" y="343534"/>
                  </a:lnTo>
                  <a:lnTo>
                    <a:pt x="1507363" y="345566"/>
                  </a:lnTo>
                  <a:lnTo>
                    <a:pt x="1505458" y="347471"/>
                  </a:lnTo>
                  <a:lnTo>
                    <a:pt x="1507363" y="354202"/>
                  </a:lnTo>
                  <a:lnTo>
                    <a:pt x="1503552" y="359028"/>
                  </a:lnTo>
                  <a:lnTo>
                    <a:pt x="1501520" y="363855"/>
                  </a:lnTo>
                  <a:lnTo>
                    <a:pt x="1501520" y="36969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>
              <a:off x="2819581" y="6100981"/>
              <a:ext cx="231867" cy="57169"/>
            </a:xfrm>
            <a:custGeom>
              <a:avLst/>
              <a:gdLst/>
              <a:ahLst/>
              <a:cxnLst/>
              <a:rect l="0" t="0" r="0" b="0"/>
              <a:pathLst>
                <a:path w="232792" h="56008">
                  <a:moveTo>
                    <a:pt x="193422" y="21208"/>
                  </a:moveTo>
                  <a:lnTo>
                    <a:pt x="198375" y="22225"/>
                  </a:lnTo>
                  <a:lnTo>
                    <a:pt x="203074" y="24129"/>
                  </a:lnTo>
                  <a:lnTo>
                    <a:pt x="208788" y="25146"/>
                  </a:lnTo>
                  <a:lnTo>
                    <a:pt x="232791" y="34797"/>
                  </a:lnTo>
                  <a:lnTo>
                    <a:pt x="232791" y="40513"/>
                  </a:lnTo>
                  <a:lnTo>
                    <a:pt x="224156" y="45339"/>
                  </a:lnTo>
                  <a:lnTo>
                    <a:pt x="203962" y="53085"/>
                  </a:lnTo>
                  <a:lnTo>
                    <a:pt x="193422" y="56007"/>
                  </a:lnTo>
                  <a:lnTo>
                    <a:pt x="193422" y="52323"/>
                  </a:lnTo>
                  <a:lnTo>
                    <a:pt x="191516" y="49402"/>
                  </a:lnTo>
                  <a:lnTo>
                    <a:pt x="189612" y="47371"/>
                  </a:lnTo>
                  <a:lnTo>
                    <a:pt x="186563" y="45339"/>
                  </a:lnTo>
                  <a:lnTo>
                    <a:pt x="152909" y="47371"/>
                  </a:lnTo>
                  <a:lnTo>
                    <a:pt x="118365" y="47371"/>
                  </a:lnTo>
                  <a:lnTo>
                    <a:pt x="84709" y="43433"/>
                  </a:lnTo>
                  <a:lnTo>
                    <a:pt x="38609" y="32892"/>
                  </a:lnTo>
                  <a:lnTo>
                    <a:pt x="25019" y="27940"/>
                  </a:lnTo>
                  <a:lnTo>
                    <a:pt x="0" y="16256"/>
                  </a:lnTo>
                  <a:lnTo>
                    <a:pt x="2922" y="9652"/>
                  </a:lnTo>
                  <a:lnTo>
                    <a:pt x="8637" y="7620"/>
                  </a:lnTo>
                  <a:lnTo>
                    <a:pt x="15494" y="6603"/>
                  </a:lnTo>
                  <a:lnTo>
                    <a:pt x="21209" y="3809"/>
                  </a:lnTo>
                  <a:lnTo>
                    <a:pt x="75947" y="0"/>
                  </a:lnTo>
                  <a:lnTo>
                    <a:pt x="120269" y="1777"/>
                  </a:lnTo>
                  <a:lnTo>
                    <a:pt x="163577" y="10667"/>
                  </a:lnTo>
                  <a:close/>
                </a:path>
              </a:pathLst>
            </a:custGeom>
            <a:solidFill>
              <a:srgbClr val="CCFF00"/>
            </a:solidFill>
            <a:ln w="0" cap="flat" cmpd="sng" algn="ctr">
              <a:solidFill>
                <a:srgbClr val="CC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2794171" y="6143857"/>
              <a:ext cx="130227" cy="76225"/>
            </a:xfrm>
            <a:custGeom>
              <a:avLst/>
              <a:gdLst/>
              <a:ahLst/>
              <a:cxnLst/>
              <a:rect l="0" t="0" r="0" b="0"/>
              <a:pathLst>
                <a:path w="130939" h="75439">
                  <a:moveTo>
                    <a:pt x="130938" y="31876"/>
                  </a:moveTo>
                  <a:lnTo>
                    <a:pt x="124206" y="42545"/>
                  </a:lnTo>
                  <a:lnTo>
                    <a:pt x="123191" y="54101"/>
                  </a:lnTo>
                  <a:lnTo>
                    <a:pt x="125096" y="65786"/>
                  </a:lnTo>
                  <a:lnTo>
                    <a:pt x="129922" y="75438"/>
                  </a:lnTo>
                  <a:lnTo>
                    <a:pt x="84582" y="65786"/>
                  </a:lnTo>
                  <a:lnTo>
                    <a:pt x="35688" y="50292"/>
                  </a:lnTo>
                  <a:lnTo>
                    <a:pt x="11684" y="37719"/>
                  </a:lnTo>
                  <a:lnTo>
                    <a:pt x="2032" y="29971"/>
                  </a:lnTo>
                  <a:lnTo>
                    <a:pt x="0" y="23113"/>
                  </a:lnTo>
                  <a:lnTo>
                    <a:pt x="0" y="15494"/>
                  </a:lnTo>
                  <a:lnTo>
                    <a:pt x="1016" y="8763"/>
                  </a:lnTo>
                  <a:lnTo>
                    <a:pt x="3938" y="888"/>
                  </a:lnTo>
                  <a:lnTo>
                    <a:pt x="7747" y="0"/>
                  </a:lnTo>
                  <a:lnTo>
                    <a:pt x="11684" y="1905"/>
                  </a:lnTo>
                  <a:lnTo>
                    <a:pt x="14351" y="4826"/>
                  </a:lnTo>
                  <a:lnTo>
                    <a:pt x="18288" y="7746"/>
                  </a:lnTo>
                  <a:lnTo>
                    <a:pt x="60706" y="20320"/>
                  </a:lnTo>
                  <a:lnTo>
                    <a:pt x="101981" y="29082"/>
                  </a:lnTo>
                  <a:close/>
                </a:path>
              </a:pathLst>
            </a:custGeom>
            <a:solidFill>
              <a:srgbClr val="CCFF00"/>
            </a:solidFill>
            <a:ln w="0" cap="flat" cmpd="sng" algn="ctr">
              <a:solidFill>
                <a:srgbClr val="CC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2854520" y="6142270"/>
              <a:ext cx="196928" cy="122278"/>
            </a:xfrm>
            <a:custGeom>
              <a:avLst/>
              <a:gdLst/>
              <a:ahLst/>
              <a:cxnLst/>
              <a:rect l="0" t="0" r="0" b="0"/>
              <a:pathLst>
                <a:path w="197105" h="122047">
                  <a:moveTo>
                    <a:pt x="156845" y="17526"/>
                  </a:moveTo>
                  <a:lnTo>
                    <a:pt x="157735" y="17526"/>
                  </a:lnTo>
                  <a:lnTo>
                    <a:pt x="157735" y="15494"/>
                  </a:lnTo>
                  <a:lnTo>
                    <a:pt x="192406" y="2920"/>
                  </a:lnTo>
                  <a:lnTo>
                    <a:pt x="197104" y="0"/>
                  </a:lnTo>
                  <a:lnTo>
                    <a:pt x="191516" y="63881"/>
                  </a:lnTo>
                  <a:lnTo>
                    <a:pt x="186563" y="66802"/>
                  </a:lnTo>
                  <a:lnTo>
                    <a:pt x="181738" y="68833"/>
                  </a:lnTo>
                  <a:lnTo>
                    <a:pt x="165354" y="71754"/>
                  </a:lnTo>
                  <a:lnTo>
                    <a:pt x="160656" y="73659"/>
                  </a:lnTo>
                  <a:lnTo>
                    <a:pt x="156845" y="77470"/>
                  </a:lnTo>
                  <a:lnTo>
                    <a:pt x="153925" y="82295"/>
                  </a:lnTo>
                  <a:lnTo>
                    <a:pt x="168275" y="93979"/>
                  </a:lnTo>
                  <a:lnTo>
                    <a:pt x="177038" y="97916"/>
                  </a:lnTo>
                  <a:lnTo>
                    <a:pt x="180722" y="98933"/>
                  </a:lnTo>
                  <a:lnTo>
                    <a:pt x="185547" y="98933"/>
                  </a:lnTo>
                  <a:lnTo>
                    <a:pt x="72137" y="117094"/>
                  </a:lnTo>
                  <a:lnTo>
                    <a:pt x="29719" y="122046"/>
                  </a:lnTo>
                  <a:lnTo>
                    <a:pt x="20956" y="120141"/>
                  </a:lnTo>
                  <a:lnTo>
                    <a:pt x="17272" y="120141"/>
                  </a:lnTo>
                  <a:lnTo>
                    <a:pt x="0" y="116204"/>
                  </a:lnTo>
                  <a:lnTo>
                    <a:pt x="78741" y="91058"/>
                  </a:lnTo>
                  <a:lnTo>
                    <a:pt x="78741" y="90043"/>
                  </a:lnTo>
                  <a:lnTo>
                    <a:pt x="75947" y="87249"/>
                  </a:lnTo>
                  <a:lnTo>
                    <a:pt x="73915" y="84327"/>
                  </a:lnTo>
                  <a:lnTo>
                    <a:pt x="83566" y="82295"/>
                  </a:lnTo>
                  <a:lnTo>
                    <a:pt x="86488" y="82295"/>
                  </a:lnTo>
                  <a:lnTo>
                    <a:pt x="87503" y="81407"/>
                  </a:lnTo>
                  <a:lnTo>
                    <a:pt x="69216" y="77470"/>
                  </a:lnTo>
                  <a:lnTo>
                    <a:pt x="64390" y="67818"/>
                  </a:lnTo>
                  <a:lnTo>
                    <a:pt x="62485" y="56133"/>
                  </a:lnTo>
                  <a:lnTo>
                    <a:pt x="63500" y="44577"/>
                  </a:lnTo>
                  <a:lnTo>
                    <a:pt x="70232" y="33908"/>
                  </a:lnTo>
                  <a:lnTo>
                    <a:pt x="100966" y="33908"/>
                  </a:lnTo>
                  <a:lnTo>
                    <a:pt x="106807" y="33020"/>
                  </a:lnTo>
                  <a:lnTo>
                    <a:pt x="113412" y="33020"/>
                  </a:lnTo>
                  <a:lnTo>
                    <a:pt x="124079" y="31114"/>
                  </a:lnTo>
                  <a:lnTo>
                    <a:pt x="128906" y="29083"/>
                  </a:lnTo>
                  <a:lnTo>
                    <a:pt x="145162" y="25145"/>
                  </a:lnTo>
                  <a:lnTo>
                    <a:pt x="149988" y="23368"/>
                  </a:lnTo>
                  <a:close/>
                </a:path>
              </a:pathLst>
            </a:custGeom>
            <a:solidFill>
              <a:srgbClr val="8CBF00"/>
            </a:solidFill>
            <a:ln w="0" cap="flat" cmpd="sng" algn="ctr">
              <a:solidFill>
                <a:srgbClr val="8CB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3" name="Полилиния 192"/>
            <p:cNvSpPr/>
            <p:nvPr/>
          </p:nvSpPr>
          <p:spPr>
            <a:xfrm>
              <a:off x="2786230" y="6277251"/>
              <a:ext cx="80995" cy="87342"/>
            </a:xfrm>
            <a:custGeom>
              <a:avLst/>
              <a:gdLst/>
              <a:ahLst/>
              <a:cxnLst/>
              <a:rect l="0" t="0" r="0" b="0"/>
              <a:pathLst>
                <a:path w="81789" h="86234">
                  <a:moveTo>
                    <a:pt x="45211" y="86233"/>
                  </a:moveTo>
                  <a:lnTo>
                    <a:pt x="39623" y="86233"/>
                  </a:lnTo>
                  <a:lnTo>
                    <a:pt x="34670" y="85218"/>
                  </a:lnTo>
                  <a:lnTo>
                    <a:pt x="28829" y="85218"/>
                  </a:lnTo>
                  <a:lnTo>
                    <a:pt x="22986" y="84329"/>
                  </a:lnTo>
                  <a:lnTo>
                    <a:pt x="11557" y="84329"/>
                  </a:lnTo>
                  <a:lnTo>
                    <a:pt x="5714" y="83312"/>
                  </a:lnTo>
                  <a:lnTo>
                    <a:pt x="0" y="83312"/>
                  </a:lnTo>
                  <a:lnTo>
                    <a:pt x="29844" y="0"/>
                  </a:lnTo>
                  <a:lnTo>
                    <a:pt x="35686" y="2032"/>
                  </a:lnTo>
                  <a:lnTo>
                    <a:pt x="42291" y="3049"/>
                  </a:lnTo>
                  <a:lnTo>
                    <a:pt x="48132" y="4826"/>
                  </a:lnTo>
                  <a:lnTo>
                    <a:pt x="54863" y="4826"/>
                  </a:lnTo>
                  <a:lnTo>
                    <a:pt x="60579" y="5843"/>
                  </a:lnTo>
                  <a:lnTo>
                    <a:pt x="74041" y="5843"/>
                  </a:lnTo>
                  <a:lnTo>
                    <a:pt x="80772" y="4826"/>
                  </a:lnTo>
                  <a:lnTo>
                    <a:pt x="81788" y="6858"/>
                  </a:lnTo>
                  <a:close/>
                </a:path>
              </a:pathLst>
            </a:custGeom>
            <a:solidFill>
              <a:srgbClr val="8CBF00"/>
            </a:solidFill>
            <a:ln w="0" cap="flat" cmpd="sng" algn="ctr">
              <a:solidFill>
                <a:srgbClr val="8CB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>
              <a:off x="2454312" y="6170854"/>
              <a:ext cx="479615" cy="190563"/>
            </a:xfrm>
            <a:custGeom>
              <a:avLst/>
              <a:gdLst/>
              <a:ahLst/>
              <a:cxnLst/>
              <a:rect l="0" t="0" r="0" b="0"/>
              <a:pathLst>
                <a:path w="478919" h="189738">
                  <a:moveTo>
                    <a:pt x="474092" y="55244"/>
                  </a:moveTo>
                  <a:lnTo>
                    <a:pt x="478028" y="60070"/>
                  </a:lnTo>
                  <a:lnTo>
                    <a:pt x="478918" y="60960"/>
                  </a:lnTo>
                  <a:lnTo>
                    <a:pt x="478918" y="61975"/>
                  </a:lnTo>
                  <a:lnTo>
                    <a:pt x="400177" y="87121"/>
                  </a:lnTo>
                  <a:lnTo>
                    <a:pt x="354839" y="78486"/>
                  </a:lnTo>
                  <a:lnTo>
                    <a:pt x="335789" y="79375"/>
                  </a:lnTo>
                  <a:lnTo>
                    <a:pt x="326009" y="81406"/>
                  </a:lnTo>
                  <a:lnTo>
                    <a:pt x="323089" y="84327"/>
                  </a:lnTo>
                  <a:lnTo>
                    <a:pt x="323089" y="88011"/>
                  </a:lnTo>
                  <a:lnTo>
                    <a:pt x="324993" y="91948"/>
                  </a:lnTo>
                  <a:lnTo>
                    <a:pt x="327025" y="93980"/>
                  </a:lnTo>
                  <a:lnTo>
                    <a:pt x="330836" y="95885"/>
                  </a:lnTo>
                  <a:lnTo>
                    <a:pt x="335789" y="96646"/>
                  </a:lnTo>
                  <a:lnTo>
                    <a:pt x="339471" y="98679"/>
                  </a:lnTo>
                  <a:lnTo>
                    <a:pt x="344297" y="99694"/>
                  </a:lnTo>
                  <a:lnTo>
                    <a:pt x="351918" y="103631"/>
                  </a:lnTo>
                  <a:lnTo>
                    <a:pt x="356743" y="104520"/>
                  </a:lnTo>
                  <a:lnTo>
                    <a:pt x="360680" y="106425"/>
                  </a:lnTo>
                  <a:lnTo>
                    <a:pt x="330836" y="189737"/>
                  </a:lnTo>
                  <a:lnTo>
                    <a:pt x="288545" y="184912"/>
                  </a:lnTo>
                  <a:lnTo>
                    <a:pt x="246253" y="179069"/>
                  </a:lnTo>
                  <a:lnTo>
                    <a:pt x="162434" y="163575"/>
                  </a:lnTo>
                  <a:lnTo>
                    <a:pt x="80646" y="144271"/>
                  </a:lnTo>
                  <a:lnTo>
                    <a:pt x="0" y="122046"/>
                  </a:lnTo>
                  <a:lnTo>
                    <a:pt x="8509" y="74549"/>
                  </a:lnTo>
                  <a:lnTo>
                    <a:pt x="24003" y="29082"/>
                  </a:lnTo>
                  <a:lnTo>
                    <a:pt x="36449" y="0"/>
                  </a:lnTo>
                  <a:lnTo>
                    <a:pt x="42165" y="3937"/>
                  </a:lnTo>
                  <a:lnTo>
                    <a:pt x="54865" y="7874"/>
                  </a:lnTo>
                  <a:lnTo>
                    <a:pt x="74803" y="11683"/>
                  </a:lnTo>
                  <a:lnTo>
                    <a:pt x="86615" y="17399"/>
                  </a:lnTo>
                  <a:lnTo>
                    <a:pt x="89409" y="15494"/>
                  </a:lnTo>
                  <a:lnTo>
                    <a:pt x="91440" y="16510"/>
                  </a:lnTo>
                  <a:lnTo>
                    <a:pt x="95124" y="20446"/>
                  </a:lnTo>
                  <a:lnTo>
                    <a:pt x="98934" y="17399"/>
                  </a:lnTo>
                  <a:lnTo>
                    <a:pt x="146050" y="32004"/>
                  </a:lnTo>
                  <a:lnTo>
                    <a:pt x="195072" y="41656"/>
                  </a:lnTo>
                  <a:lnTo>
                    <a:pt x="228727" y="42671"/>
                  </a:lnTo>
                  <a:lnTo>
                    <a:pt x="240412" y="33781"/>
                  </a:lnTo>
                  <a:lnTo>
                    <a:pt x="240412" y="28067"/>
                  </a:lnTo>
                  <a:lnTo>
                    <a:pt x="226949" y="21336"/>
                  </a:lnTo>
                  <a:lnTo>
                    <a:pt x="212599" y="17399"/>
                  </a:lnTo>
                  <a:lnTo>
                    <a:pt x="183643" y="12573"/>
                  </a:lnTo>
                  <a:lnTo>
                    <a:pt x="145162" y="2031"/>
                  </a:lnTo>
                  <a:lnTo>
                    <a:pt x="197105" y="2920"/>
                  </a:lnTo>
                  <a:lnTo>
                    <a:pt x="239396" y="3937"/>
                  </a:lnTo>
                  <a:lnTo>
                    <a:pt x="293371" y="4825"/>
                  </a:lnTo>
                  <a:lnTo>
                    <a:pt x="314580" y="5842"/>
                  </a:lnTo>
                  <a:lnTo>
                    <a:pt x="320168" y="13588"/>
                  </a:lnTo>
                  <a:lnTo>
                    <a:pt x="335789" y="27050"/>
                  </a:lnTo>
                  <a:lnTo>
                    <a:pt x="366522" y="41656"/>
                  </a:lnTo>
                  <a:lnTo>
                    <a:pt x="414528" y="52324"/>
                  </a:lnTo>
                  <a:lnTo>
                    <a:pt x="437770" y="55244"/>
                  </a:lnTo>
                  <a:close/>
                </a:path>
              </a:pathLst>
            </a:custGeom>
            <a:solidFill>
              <a:srgbClr val="CCFF00"/>
            </a:solidFill>
            <a:ln w="0" cap="flat" cmpd="sng" algn="ctr">
              <a:solidFill>
                <a:srgbClr val="CC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5" name="Полилиния 194"/>
            <p:cNvSpPr/>
            <p:nvPr/>
          </p:nvSpPr>
          <p:spPr>
            <a:xfrm>
              <a:off x="3170558" y="5346668"/>
              <a:ext cx="114345" cy="157215"/>
            </a:xfrm>
            <a:custGeom>
              <a:avLst/>
              <a:gdLst/>
              <a:ahLst/>
              <a:cxnLst/>
              <a:rect l="0" t="0" r="0" b="0"/>
              <a:pathLst>
                <a:path w="113412" h="157863">
                  <a:moveTo>
                    <a:pt x="2793" y="48387"/>
                  </a:moveTo>
                  <a:lnTo>
                    <a:pt x="0" y="38736"/>
                  </a:lnTo>
                  <a:lnTo>
                    <a:pt x="1015" y="26162"/>
                  </a:lnTo>
                  <a:lnTo>
                    <a:pt x="7619" y="13717"/>
                  </a:lnTo>
                  <a:lnTo>
                    <a:pt x="21971" y="0"/>
                  </a:lnTo>
                  <a:lnTo>
                    <a:pt x="43306" y="4064"/>
                  </a:lnTo>
                  <a:lnTo>
                    <a:pt x="50037" y="6731"/>
                  </a:lnTo>
                  <a:lnTo>
                    <a:pt x="69341" y="30988"/>
                  </a:lnTo>
                  <a:lnTo>
                    <a:pt x="103886" y="101600"/>
                  </a:lnTo>
                  <a:lnTo>
                    <a:pt x="113411" y="114300"/>
                  </a:lnTo>
                  <a:lnTo>
                    <a:pt x="107696" y="120905"/>
                  </a:lnTo>
                  <a:lnTo>
                    <a:pt x="99060" y="136525"/>
                  </a:lnTo>
                  <a:lnTo>
                    <a:pt x="92329" y="142368"/>
                  </a:lnTo>
                  <a:lnTo>
                    <a:pt x="89535" y="148082"/>
                  </a:lnTo>
                  <a:lnTo>
                    <a:pt x="79756" y="154941"/>
                  </a:lnTo>
                  <a:lnTo>
                    <a:pt x="74040" y="156845"/>
                  </a:lnTo>
                  <a:lnTo>
                    <a:pt x="46100" y="157862"/>
                  </a:lnTo>
                  <a:lnTo>
                    <a:pt x="51943" y="146305"/>
                  </a:lnTo>
                  <a:lnTo>
                    <a:pt x="53721" y="149099"/>
                  </a:lnTo>
                  <a:lnTo>
                    <a:pt x="56641" y="151004"/>
                  </a:lnTo>
                  <a:lnTo>
                    <a:pt x="64515" y="153036"/>
                  </a:lnTo>
                  <a:lnTo>
                    <a:pt x="70231" y="144399"/>
                  </a:lnTo>
                  <a:lnTo>
                    <a:pt x="70231" y="132716"/>
                  </a:lnTo>
                  <a:lnTo>
                    <a:pt x="67437" y="119126"/>
                  </a:lnTo>
                  <a:lnTo>
                    <a:pt x="53721" y="90043"/>
                  </a:lnTo>
                  <a:lnTo>
                    <a:pt x="36449" y="64898"/>
                  </a:lnTo>
                  <a:lnTo>
                    <a:pt x="25908" y="55245"/>
                  </a:lnTo>
                  <a:lnTo>
                    <a:pt x="17272" y="51308"/>
                  </a:lnTo>
                  <a:close/>
                </a:path>
              </a:pathLst>
            </a:custGeom>
            <a:solidFill>
              <a:srgbClr val="8CBF00"/>
            </a:solidFill>
            <a:ln w="0" cap="flat" cmpd="sng" algn="ctr">
              <a:solidFill>
                <a:srgbClr val="8CB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6" name="Полилиния 195"/>
            <p:cNvSpPr/>
            <p:nvPr/>
          </p:nvSpPr>
          <p:spPr>
            <a:xfrm>
              <a:off x="2987923" y="5346668"/>
              <a:ext cx="204868" cy="82577"/>
            </a:xfrm>
            <a:custGeom>
              <a:avLst/>
              <a:gdLst/>
              <a:ahLst/>
              <a:cxnLst/>
              <a:rect l="0" t="0" r="0" b="0"/>
              <a:pathLst>
                <a:path w="204725" h="83440">
                  <a:moveTo>
                    <a:pt x="130809" y="2032"/>
                  </a:moveTo>
                  <a:lnTo>
                    <a:pt x="204724" y="0"/>
                  </a:lnTo>
                  <a:lnTo>
                    <a:pt x="190372" y="13717"/>
                  </a:lnTo>
                  <a:lnTo>
                    <a:pt x="183768" y="26162"/>
                  </a:lnTo>
                  <a:lnTo>
                    <a:pt x="182753" y="38736"/>
                  </a:lnTo>
                  <a:lnTo>
                    <a:pt x="185546" y="48387"/>
                  </a:lnTo>
                  <a:lnTo>
                    <a:pt x="167259" y="48387"/>
                  </a:lnTo>
                  <a:lnTo>
                    <a:pt x="161543" y="49404"/>
                  </a:lnTo>
                  <a:lnTo>
                    <a:pt x="118237" y="51308"/>
                  </a:lnTo>
                  <a:lnTo>
                    <a:pt x="70103" y="57278"/>
                  </a:lnTo>
                  <a:lnTo>
                    <a:pt x="67309" y="59056"/>
                  </a:lnTo>
                  <a:lnTo>
                    <a:pt x="60578" y="60961"/>
                  </a:lnTo>
                  <a:lnTo>
                    <a:pt x="56768" y="60961"/>
                  </a:lnTo>
                  <a:lnTo>
                    <a:pt x="45084" y="64008"/>
                  </a:lnTo>
                  <a:lnTo>
                    <a:pt x="40386" y="66930"/>
                  </a:lnTo>
                  <a:lnTo>
                    <a:pt x="37465" y="70612"/>
                  </a:lnTo>
                  <a:lnTo>
                    <a:pt x="19177" y="83439"/>
                  </a:lnTo>
                  <a:lnTo>
                    <a:pt x="2793" y="78487"/>
                  </a:lnTo>
                  <a:lnTo>
                    <a:pt x="0" y="59944"/>
                  </a:lnTo>
                  <a:lnTo>
                    <a:pt x="3809" y="44705"/>
                  </a:lnTo>
                  <a:lnTo>
                    <a:pt x="10413" y="30862"/>
                  </a:lnTo>
                  <a:lnTo>
                    <a:pt x="20193" y="20320"/>
                  </a:lnTo>
                  <a:lnTo>
                    <a:pt x="62611" y="9653"/>
                  </a:lnTo>
                  <a:lnTo>
                    <a:pt x="111506" y="3049"/>
                  </a:lnTo>
                  <a:close/>
                </a:path>
              </a:pathLst>
            </a:custGeom>
            <a:solidFill>
              <a:srgbClr val="CCFF00"/>
            </a:solidFill>
            <a:ln w="0" cap="flat" cmpd="sng" algn="ctr">
              <a:solidFill>
                <a:srgbClr val="CC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7" name="Полилиния 196"/>
            <p:cNvSpPr/>
            <p:nvPr/>
          </p:nvSpPr>
          <p:spPr>
            <a:xfrm>
              <a:off x="3022862" y="5416541"/>
              <a:ext cx="200104" cy="88929"/>
            </a:xfrm>
            <a:custGeom>
              <a:avLst/>
              <a:gdLst/>
              <a:ahLst/>
              <a:cxnLst/>
              <a:rect l="0" t="0" r="0" b="0"/>
              <a:pathLst>
                <a:path w="200154" h="90043">
                  <a:moveTo>
                    <a:pt x="178054" y="47625"/>
                  </a:moveTo>
                  <a:lnTo>
                    <a:pt x="184659" y="53340"/>
                  </a:lnTo>
                  <a:lnTo>
                    <a:pt x="200153" y="76708"/>
                  </a:lnTo>
                  <a:lnTo>
                    <a:pt x="194310" y="88265"/>
                  </a:lnTo>
                  <a:lnTo>
                    <a:pt x="153925" y="88265"/>
                  </a:lnTo>
                  <a:lnTo>
                    <a:pt x="148210" y="89281"/>
                  </a:lnTo>
                  <a:lnTo>
                    <a:pt x="143384" y="89281"/>
                  </a:lnTo>
                  <a:lnTo>
                    <a:pt x="140463" y="90042"/>
                  </a:lnTo>
                  <a:lnTo>
                    <a:pt x="105791" y="69850"/>
                  </a:lnTo>
                  <a:lnTo>
                    <a:pt x="61722" y="47625"/>
                  </a:lnTo>
                  <a:lnTo>
                    <a:pt x="22225" y="29083"/>
                  </a:lnTo>
                  <a:lnTo>
                    <a:pt x="0" y="20446"/>
                  </a:lnTo>
                  <a:lnTo>
                    <a:pt x="29845" y="2032"/>
                  </a:lnTo>
                  <a:lnTo>
                    <a:pt x="39497" y="0"/>
                  </a:lnTo>
                  <a:lnTo>
                    <a:pt x="44323" y="0"/>
                  </a:lnTo>
                  <a:lnTo>
                    <a:pt x="52960" y="4064"/>
                  </a:lnTo>
                  <a:lnTo>
                    <a:pt x="72137" y="19431"/>
                  </a:lnTo>
                  <a:lnTo>
                    <a:pt x="96266" y="33146"/>
                  </a:lnTo>
                  <a:lnTo>
                    <a:pt x="138557" y="61086"/>
                  </a:lnTo>
                  <a:lnTo>
                    <a:pt x="140463" y="59182"/>
                  </a:lnTo>
                  <a:lnTo>
                    <a:pt x="145288" y="57277"/>
                  </a:lnTo>
                  <a:lnTo>
                    <a:pt x="173101" y="52323"/>
                  </a:lnTo>
                  <a:lnTo>
                    <a:pt x="177038" y="50546"/>
                  </a:lnTo>
                  <a:close/>
                </a:path>
              </a:pathLst>
            </a:custGeom>
            <a:solidFill>
              <a:srgbClr val="CCFF00"/>
            </a:solidFill>
            <a:ln w="0" cap="flat" cmpd="sng" algn="ctr">
              <a:solidFill>
                <a:srgbClr val="CC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8" name="Полилиния 197"/>
            <p:cNvSpPr/>
            <p:nvPr/>
          </p:nvSpPr>
          <p:spPr>
            <a:xfrm>
              <a:off x="3040331" y="5535644"/>
              <a:ext cx="184223" cy="573277"/>
            </a:xfrm>
            <a:custGeom>
              <a:avLst/>
              <a:gdLst/>
              <a:ahLst/>
              <a:cxnLst/>
              <a:rect l="0" t="0" r="0" b="0"/>
              <a:pathLst>
                <a:path w="184660" h="572897">
                  <a:moveTo>
                    <a:pt x="20321" y="572896"/>
                  </a:moveTo>
                  <a:lnTo>
                    <a:pt x="0" y="565276"/>
                  </a:lnTo>
                  <a:lnTo>
                    <a:pt x="164719" y="0"/>
                  </a:lnTo>
                  <a:lnTo>
                    <a:pt x="176150" y="0"/>
                  </a:lnTo>
                  <a:lnTo>
                    <a:pt x="184659" y="1905"/>
                  </a:lnTo>
                  <a:lnTo>
                    <a:pt x="167513" y="72516"/>
                  </a:lnTo>
                  <a:lnTo>
                    <a:pt x="148210" y="142239"/>
                  </a:lnTo>
                  <a:lnTo>
                    <a:pt x="116460" y="247903"/>
                  </a:lnTo>
                  <a:lnTo>
                    <a:pt x="104903" y="282575"/>
                  </a:lnTo>
                  <a:lnTo>
                    <a:pt x="62485" y="423037"/>
                  </a:lnTo>
                  <a:lnTo>
                    <a:pt x="52960" y="457834"/>
                  </a:lnTo>
                  <a:lnTo>
                    <a:pt x="42419" y="493649"/>
                  </a:lnTo>
                  <a:lnTo>
                    <a:pt x="25147" y="564388"/>
                  </a:lnTo>
                  <a:close/>
                </a:path>
              </a:pathLst>
            </a:custGeom>
            <a:solidFill>
              <a:srgbClr val="3F5972"/>
            </a:solidFill>
            <a:ln w="0" cap="flat" cmpd="sng" algn="ctr">
              <a:solidFill>
                <a:srgbClr val="3F597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9" name="Полилиния 198"/>
            <p:cNvSpPr/>
            <p:nvPr/>
          </p:nvSpPr>
          <p:spPr>
            <a:xfrm>
              <a:off x="3019686" y="5535644"/>
              <a:ext cx="185811" cy="565337"/>
            </a:xfrm>
            <a:custGeom>
              <a:avLst/>
              <a:gdLst/>
              <a:ahLst/>
              <a:cxnLst/>
              <a:rect l="0" t="0" r="0" b="0"/>
              <a:pathLst>
                <a:path w="185801" h="565404">
                  <a:moveTo>
                    <a:pt x="0" y="557530"/>
                  </a:moveTo>
                  <a:lnTo>
                    <a:pt x="7747" y="528574"/>
                  </a:lnTo>
                  <a:lnTo>
                    <a:pt x="75946" y="285622"/>
                  </a:lnTo>
                  <a:lnTo>
                    <a:pt x="89407" y="241045"/>
                  </a:lnTo>
                  <a:lnTo>
                    <a:pt x="101091" y="198501"/>
                  </a:lnTo>
                  <a:lnTo>
                    <a:pt x="113537" y="157860"/>
                  </a:lnTo>
                  <a:lnTo>
                    <a:pt x="124078" y="120141"/>
                  </a:lnTo>
                  <a:lnTo>
                    <a:pt x="134747" y="86233"/>
                  </a:lnTo>
                  <a:lnTo>
                    <a:pt x="151129" y="32003"/>
                  </a:lnTo>
                  <a:lnTo>
                    <a:pt x="160654" y="1905"/>
                  </a:lnTo>
                  <a:lnTo>
                    <a:pt x="172084" y="1015"/>
                  </a:lnTo>
                  <a:lnTo>
                    <a:pt x="178943" y="0"/>
                  </a:lnTo>
                  <a:lnTo>
                    <a:pt x="185800" y="0"/>
                  </a:lnTo>
                  <a:lnTo>
                    <a:pt x="21081" y="565403"/>
                  </a:lnTo>
                  <a:close/>
                </a:path>
              </a:pathLst>
            </a:custGeom>
            <a:solidFill>
              <a:srgbClr val="7F99B2"/>
            </a:solidFill>
            <a:ln w="0" cap="flat" cmpd="sng" algn="ctr">
              <a:solidFill>
                <a:srgbClr val="7F99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0" name="Полилиния 199"/>
            <p:cNvSpPr/>
            <p:nvPr/>
          </p:nvSpPr>
          <p:spPr>
            <a:xfrm>
              <a:off x="3248377" y="4639997"/>
              <a:ext cx="252512" cy="727316"/>
            </a:xfrm>
            <a:custGeom>
              <a:avLst/>
              <a:gdLst/>
              <a:ahLst/>
              <a:cxnLst/>
              <a:rect l="0" t="0" r="0" b="0"/>
              <a:pathLst>
                <a:path w="252985" h="726695">
                  <a:moveTo>
                    <a:pt x="233806" y="0"/>
                  </a:moveTo>
                  <a:lnTo>
                    <a:pt x="237617" y="4699"/>
                  </a:lnTo>
                  <a:lnTo>
                    <a:pt x="248157" y="25147"/>
                  </a:lnTo>
                  <a:lnTo>
                    <a:pt x="252984" y="38736"/>
                  </a:lnTo>
                  <a:lnTo>
                    <a:pt x="19304" y="726694"/>
                  </a:lnTo>
                  <a:lnTo>
                    <a:pt x="5715" y="707391"/>
                  </a:lnTo>
                  <a:lnTo>
                    <a:pt x="0" y="702565"/>
                  </a:lnTo>
                  <a:lnTo>
                    <a:pt x="11556" y="669672"/>
                  </a:lnTo>
                  <a:lnTo>
                    <a:pt x="229869" y="13590"/>
                  </a:lnTo>
                  <a:close/>
                </a:path>
              </a:pathLst>
            </a:custGeom>
            <a:solidFill>
              <a:srgbClr val="7F99B2"/>
            </a:solidFill>
            <a:ln w="0" cap="flat" cmpd="sng" algn="ctr">
              <a:solidFill>
                <a:srgbClr val="7F99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3267434" y="4679697"/>
              <a:ext cx="244572" cy="716200"/>
            </a:xfrm>
            <a:custGeom>
              <a:avLst/>
              <a:gdLst/>
              <a:ahLst/>
              <a:cxnLst/>
              <a:rect l="0" t="0" r="0" b="0"/>
              <a:pathLst>
                <a:path w="244221" h="717043">
                  <a:moveTo>
                    <a:pt x="244220" y="38607"/>
                  </a:moveTo>
                  <a:lnTo>
                    <a:pt x="178815" y="231394"/>
                  </a:lnTo>
                  <a:lnTo>
                    <a:pt x="142239" y="343535"/>
                  </a:lnTo>
                  <a:lnTo>
                    <a:pt x="71120" y="556387"/>
                  </a:lnTo>
                  <a:lnTo>
                    <a:pt x="56642" y="600963"/>
                  </a:lnTo>
                  <a:lnTo>
                    <a:pt x="32638" y="671702"/>
                  </a:lnTo>
                  <a:lnTo>
                    <a:pt x="18161" y="717042"/>
                  </a:lnTo>
                  <a:lnTo>
                    <a:pt x="0" y="687958"/>
                  </a:lnTo>
                  <a:lnTo>
                    <a:pt x="233680" y="0"/>
                  </a:lnTo>
                  <a:lnTo>
                    <a:pt x="243205" y="31876"/>
                  </a:lnTo>
                  <a:close/>
                </a:path>
              </a:pathLst>
            </a:custGeom>
            <a:solidFill>
              <a:srgbClr val="3F5972"/>
            </a:solidFill>
            <a:ln w="0" cap="flat" cmpd="sng" algn="ctr">
              <a:solidFill>
                <a:srgbClr val="3F597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2" name="Полилиния 201"/>
            <p:cNvSpPr/>
            <p:nvPr/>
          </p:nvSpPr>
          <p:spPr>
            <a:xfrm>
              <a:off x="3781988" y="4484370"/>
              <a:ext cx="12705" cy="22232"/>
            </a:xfrm>
            <a:custGeom>
              <a:avLst/>
              <a:gdLst/>
              <a:ahLst/>
              <a:cxnLst/>
              <a:rect l="0" t="0" r="0" b="0"/>
              <a:pathLst>
                <a:path w="12320" h="22098">
                  <a:moveTo>
                    <a:pt x="12319" y="22097"/>
                  </a:moveTo>
                  <a:lnTo>
                    <a:pt x="2666" y="22097"/>
                  </a:lnTo>
                  <a:lnTo>
                    <a:pt x="0" y="0"/>
                  </a:lnTo>
                  <a:lnTo>
                    <a:pt x="9525" y="0"/>
                  </a:lnTo>
                  <a:lnTo>
                    <a:pt x="12319" y="88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3" name="Полилиния 202"/>
            <p:cNvSpPr/>
            <p:nvPr/>
          </p:nvSpPr>
          <p:spPr>
            <a:xfrm>
              <a:off x="3512006" y="4505014"/>
              <a:ext cx="395444" cy="458940"/>
            </a:xfrm>
            <a:custGeom>
              <a:avLst/>
              <a:gdLst/>
              <a:ahLst/>
              <a:cxnLst/>
              <a:rect l="0" t="0" r="0" b="0"/>
              <a:pathLst>
                <a:path w="395480" h="458726">
                  <a:moveTo>
                    <a:pt x="314580" y="28068"/>
                  </a:moveTo>
                  <a:lnTo>
                    <a:pt x="281941" y="28068"/>
                  </a:lnTo>
                  <a:lnTo>
                    <a:pt x="282830" y="889"/>
                  </a:lnTo>
                  <a:lnTo>
                    <a:pt x="283845" y="0"/>
                  </a:lnTo>
                  <a:lnTo>
                    <a:pt x="284862" y="0"/>
                  </a:lnTo>
                  <a:lnTo>
                    <a:pt x="328168" y="6858"/>
                  </a:lnTo>
                  <a:lnTo>
                    <a:pt x="337820" y="9780"/>
                  </a:lnTo>
                  <a:lnTo>
                    <a:pt x="346330" y="14606"/>
                  </a:lnTo>
                  <a:lnTo>
                    <a:pt x="353187" y="21337"/>
                  </a:lnTo>
                  <a:lnTo>
                    <a:pt x="358013" y="30988"/>
                  </a:lnTo>
                  <a:lnTo>
                    <a:pt x="366650" y="74550"/>
                  </a:lnTo>
                  <a:lnTo>
                    <a:pt x="366650" y="96901"/>
                  </a:lnTo>
                  <a:lnTo>
                    <a:pt x="360807" y="117094"/>
                  </a:lnTo>
                  <a:lnTo>
                    <a:pt x="364618" y="129668"/>
                  </a:lnTo>
                  <a:lnTo>
                    <a:pt x="378968" y="148210"/>
                  </a:lnTo>
                  <a:lnTo>
                    <a:pt x="383922" y="159767"/>
                  </a:lnTo>
                  <a:lnTo>
                    <a:pt x="395479" y="209043"/>
                  </a:lnTo>
                  <a:lnTo>
                    <a:pt x="392685" y="225680"/>
                  </a:lnTo>
                  <a:lnTo>
                    <a:pt x="337820" y="223648"/>
                  </a:lnTo>
                  <a:lnTo>
                    <a:pt x="303150" y="222631"/>
                  </a:lnTo>
                  <a:lnTo>
                    <a:pt x="296418" y="213868"/>
                  </a:lnTo>
                  <a:lnTo>
                    <a:pt x="287782" y="207137"/>
                  </a:lnTo>
                  <a:lnTo>
                    <a:pt x="266574" y="198501"/>
                  </a:lnTo>
                  <a:lnTo>
                    <a:pt x="228093" y="189612"/>
                  </a:lnTo>
                  <a:lnTo>
                    <a:pt x="209805" y="188723"/>
                  </a:lnTo>
                  <a:lnTo>
                    <a:pt x="182881" y="195581"/>
                  </a:lnTo>
                  <a:lnTo>
                    <a:pt x="175133" y="199263"/>
                  </a:lnTo>
                  <a:lnTo>
                    <a:pt x="149225" y="220726"/>
                  </a:lnTo>
                  <a:lnTo>
                    <a:pt x="139574" y="233300"/>
                  </a:lnTo>
                  <a:lnTo>
                    <a:pt x="132716" y="246888"/>
                  </a:lnTo>
                  <a:lnTo>
                    <a:pt x="127000" y="277750"/>
                  </a:lnTo>
                  <a:lnTo>
                    <a:pt x="128017" y="308737"/>
                  </a:lnTo>
                  <a:lnTo>
                    <a:pt x="132716" y="330962"/>
                  </a:lnTo>
                  <a:lnTo>
                    <a:pt x="139574" y="345568"/>
                  </a:lnTo>
                  <a:lnTo>
                    <a:pt x="155830" y="363982"/>
                  </a:lnTo>
                  <a:lnTo>
                    <a:pt x="168402" y="373635"/>
                  </a:lnTo>
                  <a:lnTo>
                    <a:pt x="186563" y="381255"/>
                  </a:lnTo>
                  <a:lnTo>
                    <a:pt x="196343" y="383287"/>
                  </a:lnTo>
                  <a:lnTo>
                    <a:pt x="201168" y="385318"/>
                  </a:lnTo>
                  <a:lnTo>
                    <a:pt x="205868" y="386207"/>
                  </a:lnTo>
                  <a:lnTo>
                    <a:pt x="206883" y="455042"/>
                  </a:lnTo>
                  <a:lnTo>
                    <a:pt x="162687" y="458725"/>
                  </a:lnTo>
                  <a:lnTo>
                    <a:pt x="119254" y="456819"/>
                  </a:lnTo>
                  <a:lnTo>
                    <a:pt x="118364" y="403733"/>
                  </a:lnTo>
                  <a:lnTo>
                    <a:pt x="120269" y="330962"/>
                  </a:lnTo>
                  <a:lnTo>
                    <a:pt x="120269" y="261367"/>
                  </a:lnTo>
                  <a:lnTo>
                    <a:pt x="117349" y="215900"/>
                  </a:lnTo>
                  <a:lnTo>
                    <a:pt x="112650" y="211837"/>
                  </a:lnTo>
                  <a:lnTo>
                    <a:pt x="107824" y="210058"/>
                  </a:lnTo>
                  <a:lnTo>
                    <a:pt x="102998" y="209043"/>
                  </a:lnTo>
                  <a:lnTo>
                    <a:pt x="92456" y="209043"/>
                  </a:lnTo>
                  <a:lnTo>
                    <a:pt x="81788" y="207137"/>
                  </a:lnTo>
                  <a:lnTo>
                    <a:pt x="77089" y="205232"/>
                  </a:lnTo>
                  <a:lnTo>
                    <a:pt x="64389" y="203200"/>
                  </a:lnTo>
                  <a:lnTo>
                    <a:pt x="57786" y="203200"/>
                  </a:lnTo>
                  <a:lnTo>
                    <a:pt x="38608" y="200280"/>
                  </a:lnTo>
                  <a:lnTo>
                    <a:pt x="32767" y="200280"/>
                  </a:lnTo>
                  <a:lnTo>
                    <a:pt x="26036" y="199263"/>
                  </a:lnTo>
                  <a:lnTo>
                    <a:pt x="19305" y="159767"/>
                  </a:lnTo>
                  <a:lnTo>
                    <a:pt x="11557" y="142241"/>
                  </a:lnTo>
                  <a:lnTo>
                    <a:pt x="0" y="126747"/>
                  </a:lnTo>
                  <a:lnTo>
                    <a:pt x="44450" y="123063"/>
                  </a:lnTo>
                  <a:lnTo>
                    <a:pt x="93345" y="122048"/>
                  </a:lnTo>
                  <a:lnTo>
                    <a:pt x="93345" y="125857"/>
                  </a:lnTo>
                  <a:lnTo>
                    <a:pt x="95250" y="128779"/>
                  </a:lnTo>
                  <a:lnTo>
                    <a:pt x="98299" y="130683"/>
                  </a:lnTo>
                  <a:lnTo>
                    <a:pt x="101093" y="133605"/>
                  </a:lnTo>
                  <a:lnTo>
                    <a:pt x="104013" y="133605"/>
                  </a:lnTo>
                  <a:lnTo>
                    <a:pt x="108839" y="130683"/>
                  </a:lnTo>
                  <a:lnTo>
                    <a:pt x="110744" y="128779"/>
                  </a:lnTo>
                  <a:lnTo>
                    <a:pt x="114427" y="92964"/>
                  </a:lnTo>
                  <a:lnTo>
                    <a:pt x="113666" y="80392"/>
                  </a:lnTo>
                  <a:lnTo>
                    <a:pt x="153925" y="10542"/>
                  </a:lnTo>
                  <a:lnTo>
                    <a:pt x="197358" y="4954"/>
                  </a:lnTo>
                  <a:lnTo>
                    <a:pt x="273177" y="889"/>
                  </a:lnTo>
                  <a:lnTo>
                    <a:pt x="276099" y="27179"/>
                  </a:lnTo>
                  <a:lnTo>
                    <a:pt x="229108" y="28068"/>
                  </a:lnTo>
                  <a:lnTo>
                    <a:pt x="214631" y="30988"/>
                  </a:lnTo>
                  <a:lnTo>
                    <a:pt x="186563" y="60072"/>
                  </a:lnTo>
                  <a:lnTo>
                    <a:pt x="172212" y="80392"/>
                  </a:lnTo>
                  <a:lnTo>
                    <a:pt x="166625" y="102617"/>
                  </a:lnTo>
                  <a:lnTo>
                    <a:pt x="169418" y="110363"/>
                  </a:lnTo>
                  <a:lnTo>
                    <a:pt x="229108" y="111252"/>
                  </a:lnTo>
                  <a:lnTo>
                    <a:pt x="277114" y="111252"/>
                  </a:lnTo>
                  <a:lnTo>
                    <a:pt x="312675" y="106554"/>
                  </a:lnTo>
                  <a:lnTo>
                    <a:pt x="323343" y="102617"/>
                  </a:lnTo>
                  <a:lnTo>
                    <a:pt x="327152" y="96901"/>
                  </a:lnTo>
                  <a:lnTo>
                    <a:pt x="329057" y="90043"/>
                  </a:lnTo>
                  <a:lnTo>
                    <a:pt x="327152" y="84329"/>
                  </a:lnTo>
                  <a:lnTo>
                    <a:pt x="323343" y="79375"/>
                  </a:lnTo>
                  <a:lnTo>
                    <a:pt x="317500" y="35814"/>
                  </a:lnTo>
                  <a:close/>
                </a:path>
              </a:pathLst>
            </a:custGeom>
            <a:solidFill>
              <a:srgbClr val="00CC00"/>
            </a:solidFill>
            <a:ln w="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4" name="Полилиния 203"/>
            <p:cNvSpPr/>
            <p:nvPr/>
          </p:nvSpPr>
          <p:spPr>
            <a:xfrm>
              <a:off x="3785164" y="4506602"/>
              <a:ext cx="9529" cy="26996"/>
            </a:xfrm>
            <a:custGeom>
              <a:avLst/>
              <a:gdLst/>
              <a:ahLst/>
              <a:cxnLst/>
              <a:rect l="0" t="0" r="0" b="0"/>
              <a:pathLst>
                <a:path w="9654" h="27180">
                  <a:moveTo>
                    <a:pt x="2922" y="26290"/>
                  </a:moveTo>
                  <a:lnTo>
                    <a:pt x="0" y="0"/>
                  </a:lnTo>
                  <a:lnTo>
                    <a:pt x="9653" y="0"/>
                  </a:lnTo>
                  <a:lnTo>
                    <a:pt x="8764" y="27179"/>
                  </a:lnTo>
                  <a:lnTo>
                    <a:pt x="7748" y="27179"/>
                  </a:lnTo>
                  <a:lnTo>
                    <a:pt x="5842" y="26290"/>
                  </a:lnTo>
                  <a:close/>
                </a:path>
              </a:pathLst>
            </a:custGeom>
            <a:solidFill>
              <a:srgbClr val="00CC00"/>
            </a:solidFill>
            <a:ln w="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5" name="Полилиния 204"/>
            <p:cNvSpPr/>
            <p:nvPr/>
          </p:nvSpPr>
          <p:spPr>
            <a:xfrm>
              <a:off x="3788341" y="4532011"/>
              <a:ext cx="4764" cy="23820"/>
            </a:xfrm>
            <a:custGeom>
              <a:avLst/>
              <a:gdLst/>
              <a:ahLst/>
              <a:cxnLst/>
              <a:rect l="0" t="0" r="0" b="0"/>
              <a:pathLst>
                <a:path w="5843" h="23115">
                  <a:moveTo>
                    <a:pt x="5842" y="23114"/>
                  </a:moveTo>
                  <a:lnTo>
                    <a:pt x="2920" y="23114"/>
                  </a:lnTo>
                  <a:lnTo>
                    <a:pt x="0" y="0"/>
                  </a:lnTo>
                  <a:lnTo>
                    <a:pt x="2920" y="0"/>
                  </a:lnTo>
                  <a:lnTo>
                    <a:pt x="4826" y="889"/>
                  </a:lnTo>
                  <a:lnTo>
                    <a:pt x="5842" y="88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6" name="Полилиния 205"/>
            <p:cNvSpPr/>
            <p:nvPr/>
          </p:nvSpPr>
          <p:spPr>
            <a:xfrm>
              <a:off x="3678759" y="4532011"/>
              <a:ext cx="161989" cy="84165"/>
            </a:xfrm>
            <a:custGeom>
              <a:avLst/>
              <a:gdLst/>
              <a:ahLst/>
              <a:cxnLst/>
              <a:rect l="0" t="0" r="0" b="0"/>
              <a:pathLst>
                <a:path w="162433" h="84074">
                  <a:moveTo>
                    <a:pt x="48006" y="3809"/>
                  </a:moveTo>
                  <a:lnTo>
                    <a:pt x="70231" y="0"/>
                  </a:lnTo>
                  <a:lnTo>
                    <a:pt x="109474" y="0"/>
                  </a:lnTo>
                  <a:lnTo>
                    <a:pt x="112394" y="23114"/>
                  </a:lnTo>
                  <a:lnTo>
                    <a:pt x="99060" y="23114"/>
                  </a:lnTo>
                  <a:lnTo>
                    <a:pt x="98043" y="28066"/>
                  </a:lnTo>
                  <a:lnTo>
                    <a:pt x="95123" y="31877"/>
                  </a:lnTo>
                  <a:lnTo>
                    <a:pt x="93218" y="35687"/>
                  </a:lnTo>
                  <a:lnTo>
                    <a:pt x="93218" y="41528"/>
                  </a:lnTo>
                  <a:lnTo>
                    <a:pt x="76835" y="52196"/>
                  </a:lnTo>
                  <a:lnTo>
                    <a:pt x="51688" y="58927"/>
                  </a:lnTo>
                  <a:lnTo>
                    <a:pt x="20955" y="58165"/>
                  </a:lnTo>
                  <a:lnTo>
                    <a:pt x="19050" y="69722"/>
                  </a:lnTo>
                  <a:lnTo>
                    <a:pt x="63373" y="66802"/>
                  </a:lnTo>
                  <a:lnTo>
                    <a:pt x="108585" y="65785"/>
                  </a:lnTo>
                  <a:lnTo>
                    <a:pt x="136525" y="62864"/>
                  </a:lnTo>
                  <a:lnTo>
                    <a:pt x="133604" y="31877"/>
                  </a:lnTo>
                  <a:lnTo>
                    <a:pt x="130682" y="23114"/>
                  </a:lnTo>
                  <a:lnTo>
                    <a:pt x="115316" y="23114"/>
                  </a:lnTo>
                  <a:lnTo>
                    <a:pt x="115316" y="889"/>
                  </a:lnTo>
                  <a:lnTo>
                    <a:pt x="147955" y="889"/>
                  </a:lnTo>
                  <a:lnTo>
                    <a:pt x="153797" y="22097"/>
                  </a:lnTo>
                  <a:lnTo>
                    <a:pt x="156718" y="52196"/>
                  </a:lnTo>
                  <a:lnTo>
                    <a:pt x="160527" y="57150"/>
                  </a:lnTo>
                  <a:lnTo>
                    <a:pt x="162432" y="62864"/>
                  </a:lnTo>
                  <a:lnTo>
                    <a:pt x="160527" y="69722"/>
                  </a:lnTo>
                  <a:lnTo>
                    <a:pt x="156718" y="75438"/>
                  </a:lnTo>
                  <a:lnTo>
                    <a:pt x="146050" y="79375"/>
                  </a:lnTo>
                  <a:lnTo>
                    <a:pt x="110489" y="84073"/>
                  </a:lnTo>
                  <a:lnTo>
                    <a:pt x="62483" y="84073"/>
                  </a:lnTo>
                  <a:lnTo>
                    <a:pt x="2793" y="83184"/>
                  </a:lnTo>
                  <a:lnTo>
                    <a:pt x="0" y="75438"/>
                  </a:lnTo>
                  <a:lnTo>
                    <a:pt x="762" y="68707"/>
                  </a:lnTo>
                  <a:lnTo>
                    <a:pt x="5587" y="53213"/>
                  </a:lnTo>
                  <a:lnTo>
                    <a:pt x="26797" y="2514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7" name="Полилиния 206"/>
            <p:cNvSpPr/>
            <p:nvPr/>
          </p:nvSpPr>
          <p:spPr>
            <a:xfrm>
              <a:off x="2910104" y="6269312"/>
              <a:ext cx="154049" cy="65109"/>
            </a:xfrm>
            <a:custGeom>
              <a:avLst/>
              <a:gdLst/>
              <a:ahLst/>
              <a:cxnLst/>
              <a:rect l="0" t="0" r="0" b="0"/>
              <a:pathLst>
                <a:path w="154941" h="63882">
                  <a:moveTo>
                    <a:pt x="24003" y="47497"/>
                  </a:moveTo>
                  <a:lnTo>
                    <a:pt x="33781" y="48514"/>
                  </a:lnTo>
                  <a:lnTo>
                    <a:pt x="63500" y="47497"/>
                  </a:lnTo>
                  <a:lnTo>
                    <a:pt x="102997" y="42671"/>
                  </a:lnTo>
                  <a:lnTo>
                    <a:pt x="107950" y="39751"/>
                  </a:lnTo>
                  <a:lnTo>
                    <a:pt x="112649" y="38734"/>
                  </a:lnTo>
                  <a:lnTo>
                    <a:pt x="118363" y="36702"/>
                  </a:lnTo>
                  <a:lnTo>
                    <a:pt x="122300" y="34035"/>
                  </a:lnTo>
                  <a:lnTo>
                    <a:pt x="115443" y="28066"/>
                  </a:lnTo>
                  <a:lnTo>
                    <a:pt x="106934" y="25146"/>
                  </a:lnTo>
                  <a:lnTo>
                    <a:pt x="50165" y="17398"/>
                  </a:lnTo>
                  <a:lnTo>
                    <a:pt x="154940" y="0"/>
                  </a:lnTo>
                  <a:lnTo>
                    <a:pt x="153924" y="14604"/>
                  </a:lnTo>
                  <a:lnTo>
                    <a:pt x="143382" y="18415"/>
                  </a:lnTo>
                  <a:lnTo>
                    <a:pt x="138684" y="21463"/>
                  </a:lnTo>
                  <a:lnTo>
                    <a:pt x="134747" y="26162"/>
                  </a:lnTo>
                  <a:lnTo>
                    <a:pt x="132841" y="32003"/>
                  </a:lnTo>
                  <a:lnTo>
                    <a:pt x="136778" y="49402"/>
                  </a:lnTo>
                  <a:lnTo>
                    <a:pt x="85725" y="59054"/>
                  </a:lnTo>
                  <a:lnTo>
                    <a:pt x="51053" y="63881"/>
                  </a:lnTo>
                  <a:lnTo>
                    <a:pt x="16509" y="61087"/>
                  </a:lnTo>
                  <a:lnTo>
                    <a:pt x="0" y="55245"/>
                  </a:lnTo>
                  <a:lnTo>
                    <a:pt x="1015" y="46482"/>
                  </a:lnTo>
                  <a:lnTo>
                    <a:pt x="7747" y="45592"/>
                  </a:lnTo>
                  <a:close/>
                </a:path>
              </a:pathLst>
            </a:custGeom>
            <a:solidFill>
              <a:srgbClr val="7F99B2"/>
            </a:solidFill>
            <a:ln w="0" cap="flat" cmpd="sng" algn="ctr">
              <a:solidFill>
                <a:srgbClr val="7F99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8" name="Полилиния 207"/>
            <p:cNvSpPr/>
            <p:nvPr/>
          </p:nvSpPr>
          <p:spPr>
            <a:xfrm>
              <a:off x="3491360" y="4733690"/>
              <a:ext cx="119110" cy="238204"/>
            </a:xfrm>
            <a:custGeom>
              <a:avLst/>
              <a:gdLst/>
              <a:ahLst/>
              <a:cxnLst/>
              <a:rect l="0" t="0" r="0" b="0"/>
              <a:pathLst>
                <a:path w="118493" h="237236">
                  <a:moveTo>
                    <a:pt x="100966" y="152019"/>
                  </a:moveTo>
                  <a:lnTo>
                    <a:pt x="104903" y="149986"/>
                  </a:lnTo>
                  <a:lnTo>
                    <a:pt x="109729" y="149225"/>
                  </a:lnTo>
                  <a:lnTo>
                    <a:pt x="112649" y="146303"/>
                  </a:lnTo>
                  <a:lnTo>
                    <a:pt x="111634" y="140334"/>
                  </a:lnTo>
                  <a:lnTo>
                    <a:pt x="89536" y="129794"/>
                  </a:lnTo>
                  <a:lnTo>
                    <a:pt x="52960" y="118236"/>
                  </a:lnTo>
                  <a:lnTo>
                    <a:pt x="13462" y="112267"/>
                  </a:lnTo>
                  <a:lnTo>
                    <a:pt x="8763" y="107569"/>
                  </a:lnTo>
                  <a:lnTo>
                    <a:pt x="6859" y="102615"/>
                  </a:lnTo>
                  <a:lnTo>
                    <a:pt x="7748" y="96901"/>
                  </a:lnTo>
                  <a:lnTo>
                    <a:pt x="9653" y="91059"/>
                  </a:lnTo>
                  <a:lnTo>
                    <a:pt x="60706" y="102615"/>
                  </a:lnTo>
                  <a:lnTo>
                    <a:pt x="110618" y="108584"/>
                  </a:lnTo>
                  <a:lnTo>
                    <a:pt x="112649" y="107569"/>
                  </a:lnTo>
                  <a:lnTo>
                    <a:pt x="113538" y="106553"/>
                  </a:lnTo>
                  <a:lnTo>
                    <a:pt x="114555" y="104647"/>
                  </a:lnTo>
                  <a:lnTo>
                    <a:pt x="114555" y="102615"/>
                  </a:lnTo>
                  <a:lnTo>
                    <a:pt x="104903" y="96011"/>
                  </a:lnTo>
                  <a:lnTo>
                    <a:pt x="82678" y="87121"/>
                  </a:lnTo>
                  <a:lnTo>
                    <a:pt x="56769" y="82296"/>
                  </a:lnTo>
                  <a:lnTo>
                    <a:pt x="14351" y="75565"/>
                  </a:lnTo>
                  <a:lnTo>
                    <a:pt x="14351" y="76580"/>
                  </a:lnTo>
                  <a:lnTo>
                    <a:pt x="12447" y="72516"/>
                  </a:lnTo>
                  <a:lnTo>
                    <a:pt x="16384" y="62865"/>
                  </a:lnTo>
                  <a:lnTo>
                    <a:pt x="19178" y="59182"/>
                  </a:lnTo>
                  <a:lnTo>
                    <a:pt x="55880" y="64896"/>
                  </a:lnTo>
                  <a:lnTo>
                    <a:pt x="86615" y="66928"/>
                  </a:lnTo>
                  <a:lnTo>
                    <a:pt x="96267" y="63880"/>
                  </a:lnTo>
                  <a:lnTo>
                    <a:pt x="105792" y="59182"/>
                  </a:lnTo>
                  <a:lnTo>
                    <a:pt x="96267" y="53340"/>
                  </a:lnTo>
                  <a:lnTo>
                    <a:pt x="66549" y="43688"/>
                  </a:lnTo>
                  <a:lnTo>
                    <a:pt x="24130" y="37846"/>
                  </a:lnTo>
                  <a:lnTo>
                    <a:pt x="37593" y="2921"/>
                  </a:lnTo>
                  <a:lnTo>
                    <a:pt x="46229" y="1015"/>
                  </a:lnTo>
                  <a:lnTo>
                    <a:pt x="63628" y="0"/>
                  </a:lnTo>
                  <a:lnTo>
                    <a:pt x="109729" y="4953"/>
                  </a:lnTo>
                  <a:lnTo>
                    <a:pt x="112649" y="20446"/>
                  </a:lnTo>
                  <a:lnTo>
                    <a:pt x="112649" y="50419"/>
                  </a:lnTo>
                  <a:lnTo>
                    <a:pt x="118492" y="107569"/>
                  </a:lnTo>
                  <a:lnTo>
                    <a:pt x="118492" y="151003"/>
                  </a:lnTo>
                  <a:lnTo>
                    <a:pt x="116460" y="237235"/>
                  </a:lnTo>
                  <a:lnTo>
                    <a:pt x="104903" y="237235"/>
                  </a:lnTo>
                  <a:lnTo>
                    <a:pt x="54865" y="229489"/>
                  </a:lnTo>
                  <a:lnTo>
                    <a:pt x="9653" y="215900"/>
                  </a:lnTo>
                  <a:lnTo>
                    <a:pt x="2922" y="211073"/>
                  </a:lnTo>
                  <a:lnTo>
                    <a:pt x="18288" y="212090"/>
                  </a:lnTo>
                  <a:lnTo>
                    <a:pt x="54865" y="220726"/>
                  </a:lnTo>
                  <a:lnTo>
                    <a:pt x="91441" y="223646"/>
                  </a:lnTo>
                  <a:lnTo>
                    <a:pt x="92456" y="216915"/>
                  </a:lnTo>
                  <a:lnTo>
                    <a:pt x="88519" y="211073"/>
                  </a:lnTo>
                  <a:lnTo>
                    <a:pt x="76074" y="203200"/>
                  </a:lnTo>
                  <a:lnTo>
                    <a:pt x="48006" y="197611"/>
                  </a:lnTo>
                  <a:lnTo>
                    <a:pt x="2922" y="184022"/>
                  </a:lnTo>
                  <a:lnTo>
                    <a:pt x="2922" y="171450"/>
                  </a:lnTo>
                  <a:lnTo>
                    <a:pt x="14351" y="173354"/>
                  </a:lnTo>
                  <a:lnTo>
                    <a:pt x="62611" y="186944"/>
                  </a:lnTo>
                  <a:lnTo>
                    <a:pt x="87504" y="189738"/>
                  </a:lnTo>
                  <a:lnTo>
                    <a:pt x="100204" y="188721"/>
                  </a:lnTo>
                  <a:lnTo>
                    <a:pt x="103886" y="185039"/>
                  </a:lnTo>
                  <a:lnTo>
                    <a:pt x="104903" y="181990"/>
                  </a:lnTo>
                  <a:lnTo>
                    <a:pt x="104903" y="179070"/>
                  </a:lnTo>
                  <a:lnTo>
                    <a:pt x="96267" y="173354"/>
                  </a:lnTo>
                  <a:lnTo>
                    <a:pt x="66549" y="162559"/>
                  </a:lnTo>
                  <a:lnTo>
                    <a:pt x="2032" y="148209"/>
                  </a:lnTo>
                  <a:lnTo>
                    <a:pt x="0" y="135635"/>
                  </a:lnTo>
                  <a:lnTo>
                    <a:pt x="12447" y="138429"/>
                  </a:lnTo>
                  <a:lnTo>
                    <a:pt x="62611" y="147320"/>
                  </a:lnTo>
                  <a:close/>
                </a:path>
              </a:pathLst>
            </a:custGeom>
            <a:solidFill>
              <a:srgbClr val="007F00"/>
            </a:solidFill>
            <a:ln w="0" cap="flat" cmpd="sng" algn="ctr">
              <a:solidFill>
                <a:srgbClr val="007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9" name="Полилиния 208"/>
            <p:cNvSpPr/>
            <p:nvPr/>
          </p:nvSpPr>
          <p:spPr>
            <a:xfrm>
              <a:off x="3545356" y="4593943"/>
              <a:ext cx="60349" cy="22232"/>
            </a:xfrm>
            <a:custGeom>
              <a:avLst/>
              <a:gdLst/>
              <a:ahLst/>
              <a:cxnLst/>
              <a:rect l="0" t="0" r="0" b="0"/>
              <a:pathLst>
                <a:path w="59690" h="22352">
                  <a:moveTo>
                    <a:pt x="10794" y="3937"/>
                  </a:moveTo>
                  <a:lnTo>
                    <a:pt x="58800" y="0"/>
                  </a:lnTo>
                  <a:lnTo>
                    <a:pt x="59689" y="17525"/>
                  </a:lnTo>
                  <a:lnTo>
                    <a:pt x="53975" y="19431"/>
                  </a:lnTo>
                  <a:lnTo>
                    <a:pt x="6857" y="22351"/>
                  </a:lnTo>
                  <a:lnTo>
                    <a:pt x="0" y="19431"/>
                  </a:lnTo>
                  <a:lnTo>
                    <a:pt x="0" y="13588"/>
                  </a:lnTo>
                  <a:lnTo>
                    <a:pt x="4952" y="7874"/>
                  </a:lnTo>
                  <a:close/>
                </a:path>
              </a:pathLst>
            </a:custGeom>
            <a:solidFill>
              <a:srgbClr val="007F00"/>
            </a:solidFill>
            <a:ln w="0" cap="flat" cmpd="sng" algn="ctr">
              <a:solidFill>
                <a:srgbClr val="007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0" name="Полилиния 209"/>
            <p:cNvSpPr/>
            <p:nvPr/>
          </p:nvSpPr>
          <p:spPr>
            <a:xfrm>
              <a:off x="3661290" y="4632056"/>
              <a:ext cx="184223" cy="26997"/>
            </a:xfrm>
            <a:custGeom>
              <a:avLst/>
              <a:gdLst/>
              <a:ahLst/>
              <a:cxnLst/>
              <a:rect l="0" t="0" r="0" b="0"/>
              <a:pathLst>
                <a:path w="183642" h="26162">
                  <a:moveTo>
                    <a:pt x="0" y="15494"/>
                  </a:moveTo>
                  <a:lnTo>
                    <a:pt x="45084" y="12572"/>
                  </a:lnTo>
                  <a:lnTo>
                    <a:pt x="89281" y="7873"/>
                  </a:lnTo>
                  <a:lnTo>
                    <a:pt x="178815" y="0"/>
                  </a:lnTo>
                  <a:lnTo>
                    <a:pt x="180720" y="2921"/>
                  </a:lnTo>
                  <a:lnTo>
                    <a:pt x="182752" y="4826"/>
                  </a:lnTo>
                  <a:lnTo>
                    <a:pt x="183641" y="6858"/>
                  </a:lnTo>
                  <a:lnTo>
                    <a:pt x="183641" y="10667"/>
                  </a:lnTo>
                  <a:lnTo>
                    <a:pt x="178815" y="14478"/>
                  </a:lnTo>
                  <a:lnTo>
                    <a:pt x="157607" y="15494"/>
                  </a:lnTo>
                  <a:lnTo>
                    <a:pt x="135508" y="18541"/>
                  </a:lnTo>
                  <a:lnTo>
                    <a:pt x="39243" y="26161"/>
                  </a:lnTo>
                  <a:lnTo>
                    <a:pt x="7493" y="25146"/>
                  </a:lnTo>
                  <a:lnTo>
                    <a:pt x="4699" y="24129"/>
                  </a:lnTo>
                  <a:lnTo>
                    <a:pt x="1777" y="22352"/>
                  </a:lnTo>
                  <a:lnTo>
                    <a:pt x="0" y="1943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1" name="Полилиния 210"/>
            <p:cNvSpPr/>
            <p:nvPr/>
          </p:nvSpPr>
          <p:spPr>
            <a:xfrm>
              <a:off x="3666054" y="4720985"/>
              <a:ext cx="58761" cy="139746"/>
            </a:xfrm>
            <a:custGeom>
              <a:avLst/>
              <a:gdLst/>
              <a:ahLst/>
              <a:cxnLst/>
              <a:rect l="0" t="0" r="0" b="0"/>
              <a:pathLst>
                <a:path w="58801" h="139320">
                  <a:moveTo>
                    <a:pt x="31750" y="3811"/>
                  </a:moveTo>
                  <a:lnTo>
                    <a:pt x="38481" y="889"/>
                  </a:lnTo>
                  <a:lnTo>
                    <a:pt x="58800" y="0"/>
                  </a:lnTo>
                  <a:lnTo>
                    <a:pt x="40512" y="23114"/>
                  </a:lnTo>
                  <a:lnTo>
                    <a:pt x="27939" y="49276"/>
                  </a:lnTo>
                  <a:lnTo>
                    <a:pt x="24130" y="63755"/>
                  </a:lnTo>
                  <a:lnTo>
                    <a:pt x="20319" y="93854"/>
                  </a:lnTo>
                  <a:lnTo>
                    <a:pt x="22225" y="108458"/>
                  </a:lnTo>
                  <a:lnTo>
                    <a:pt x="32638" y="132588"/>
                  </a:lnTo>
                  <a:lnTo>
                    <a:pt x="38481" y="139319"/>
                  </a:lnTo>
                  <a:lnTo>
                    <a:pt x="22225" y="130683"/>
                  </a:lnTo>
                  <a:lnTo>
                    <a:pt x="16382" y="123699"/>
                  </a:lnTo>
                  <a:lnTo>
                    <a:pt x="3810" y="97791"/>
                  </a:lnTo>
                  <a:lnTo>
                    <a:pt x="0" y="79375"/>
                  </a:lnTo>
                  <a:lnTo>
                    <a:pt x="1016" y="59056"/>
                  </a:lnTo>
                  <a:lnTo>
                    <a:pt x="5842" y="37719"/>
                  </a:lnTo>
                  <a:lnTo>
                    <a:pt x="10668" y="28068"/>
                  </a:lnTo>
                  <a:lnTo>
                    <a:pt x="23113" y="10542"/>
                  </a:lnTo>
                  <a:close/>
                </a:path>
              </a:pathLst>
            </a:custGeom>
            <a:solidFill>
              <a:srgbClr val="007F00"/>
            </a:solidFill>
            <a:ln w="0" cap="flat" cmpd="sng" algn="ctr">
              <a:solidFill>
                <a:srgbClr val="007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2" name="Полилиния 211"/>
            <p:cNvSpPr/>
            <p:nvPr/>
          </p:nvSpPr>
          <p:spPr>
            <a:xfrm>
              <a:off x="3713698" y="4554243"/>
              <a:ext cx="38115" cy="17468"/>
            </a:xfrm>
            <a:custGeom>
              <a:avLst/>
              <a:gdLst/>
              <a:ahLst/>
              <a:cxnLst/>
              <a:rect l="0" t="0" r="0" b="0"/>
              <a:pathLst>
                <a:path w="39371" h="17527">
                  <a:moveTo>
                    <a:pt x="35688" y="0"/>
                  </a:moveTo>
                  <a:lnTo>
                    <a:pt x="38355" y="0"/>
                  </a:lnTo>
                  <a:lnTo>
                    <a:pt x="39370" y="3049"/>
                  </a:lnTo>
                  <a:lnTo>
                    <a:pt x="37465" y="9780"/>
                  </a:lnTo>
                  <a:lnTo>
                    <a:pt x="34671" y="12574"/>
                  </a:lnTo>
                  <a:lnTo>
                    <a:pt x="29845" y="12574"/>
                  </a:lnTo>
                  <a:lnTo>
                    <a:pt x="21082" y="14605"/>
                  </a:lnTo>
                  <a:lnTo>
                    <a:pt x="12446" y="17526"/>
                  </a:lnTo>
                  <a:lnTo>
                    <a:pt x="8637" y="17526"/>
                  </a:lnTo>
                  <a:lnTo>
                    <a:pt x="3811" y="16637"/>
                  </a:lnTo>
                  <a:lnTo>
                    <a:pt x="0" y="13590"/>
                  </a:lnTo>
                  <a:lnTo>
                    <a:pt x="2794" y="10796"/>
                  </a:lnTo>
                  <a:lnTo>
                    <a:pt x="11557" y="6986"/>
                  </a:lnTo>
                  <a:lnTo>
                    <a:pt x="26925" y="3937"/>
                  </a:lnTo>
                  <a:close/>
                </a:path>
              </a:pathLst>
            </a:custGeom>
            <a:solidFill>
              <a:srgbClr val="7F7F7F"/>
            </a:solidFill>
            <a:ln w="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3" name="Полилиния 212"/>
            <p:cNvSpPr/>
            <p:nvPr/>
          </p:nvSpPr>
          <p:spPr>
            <a:xfrm>
              <a:off x="3715287" y="4724162"/>
              <a:ext cx="82583" cy="134983"/>
            </a:xfrm>
            <a:custGeom>
              <a:avLst/>
              <a:gdLst/>
              <a:ahLst/>
              <a:cxnLst/>
              <a:rect l="0" t="0" r="0" b="0"/>
              <a:pathLst>
                <a:path w="83568" h="135382">
                  <a:moveTo>
                    <a:pt x="16256" y="22225"/>
                  </a:moveTo>
                  <a:lnTo>
                    <a:pt x="27813" y="9651"/>
                  </a:lnTo>
                  <a:lnTo>
                    <a:pt x="43181" y="0"/>
                  </a:lnTo>
                  <a:lnTo>
                    <a:pt x="51689" y="2920"/>
                  </a:lnTo>
                  <a:lnTo>
                    <a:pt x="65279" y="11556"/>
                  </a:lnTo>
                  <a:lnTo>
                    <a:pt x="70993" y="18414"/>
                  </a:lnTo>
                  <a:lnTo>
                    <a:pt x="78741" y="32766"/>
                  </a:lnTo>
                  <a:lnTo>
                    <a:pt x="83567" y="49275"/>
                  </a:lnTo>
                  <a:lnTo>
                    <a:pt x="83567" y="61849"/>
                  </a:lnTo>
                  <a:lnTo>
                    <a:pt x="78741" y="86106"/>
                  </a:lnTo>
                  <a:lnTo>
                    <a:pt x="69216" y="108457"/>
                  </a:lnTo>
                  <a:lnTo>
                    <a:pt x="53722" y="126745"/>
                  </a:lnTo>
                  <a:lnTo>
                    <a:pt x="44069" y="133604"/>
                  </a:lnTo>
                  <a:lnTo>
                    <a:pt x="38355" y="135381"/>
                  </a:lnTo>
                  <a:lnTo>
                    <a:pt x="32639" y="135381"/>
                  </a:lnTo>
                  <a:lnTo>
                    <a:pt x="26798" y="133604"/>
                  </a:lnTo>
                  <a:lnTo>
                    <a:pt x="17018" y="125856"/>
                  </a:lnTo>
                  <a:lnTo>
                    <a:pt x="12319" y="120014"/>
                  </a:lnTo>
                  <a:lnTo>
                    <a:pt x="5588" y="110236"/>
                  </a:lnTo>
                  <a:lnTo>
                    <a:pt x="0" y="91948"/>
                  </a:lnTo>
                  <a:lnTo>
                    <a:pt x="762" y="73406"/>
                  </a:lnTo>
                  <a:lnTo>
                    <a:pt x="4700" y="54229"/>
                  </a:lnTo>
                  <a:close/>
                </a:path>
              </a:pathLst>
            </a:custGeom>
            <a:solidFill>
              <a:srgbClr val="44D844"/>
            </a:solidFill>
            <a:ln w="0" cap="flat" cmpd="sng" algn="ctr">
              <a:solidFill>
                <a:srgbClr val="44D8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4" name="Полилиния 213"/>
            <p:cNvSpPr/>
            <p:nvPr/>
          </p:nvSpPr>
          <p:spPr>
            <a:xfrm>
              <a:off x="3735932" y="4857556"/>
              <a:ext cx="171518" cy="100046"/>
            </a:xfrm>
            <a:custGeom>
              <a:avLst/>
              <a:gdLst/>
              <a:ahLst/>
              <a:cxnLst/>
              <a:rect l="0" t="0" r="0" b="0"/>
              <a:pathLst>
                <a:path w="171324" h="99569">
                  <a:moveTo>
                    <a:pt x="1016" y="33782"/>
                  </a:moveTo>
                  <a:lnTo>
                    <a:pt x="26035" y="26925"/>
                  </a:lnTo>
                  <a:lnTo>
                    <a:pt x="41529" y="18288"/>
                  </a:lnTo>
                  <a:lnTo>
                    <a:pt x="54863" y="6605"/>
                  </a:lnTo>
                  <a:lnTo>
                    <a:pt x="59689" y="0"/>
                  </a:lnTo>
                  <a:lnTo>
                    <a:pt x="84708" y="4700"/>
                  </a:lnTo>
                  <a:lnTo>
                    <a:pt x="109727" y="4700"/>
                  </a:lnTo>
                  <a:lnTo>
                    <a:pt x="161670" y="1779"/>
                  </a:lnTo>
                  <a:lnTo>
                    <a:pt x="169418" y="20193"/>
                  </a:lnTo>
                  <a:lnTo>
                    <a:pt x="171323" y="40513"/>
                  </a:lnTo>
                  <a:lnTo>
                    <a:pt x="169418" y="80137"/>
                  </a:lnTo>
                  <a:lnTo>
                    <a:pt x="159766" y="83186"/>
                  </a:lnTo>
                  <a:lnTo>
                    <a:pt x="97281" y="93726"/>
                  </a:lnTo>
                  <a:lnTo>
                    <a:pt x="43433" y="98552"/>
                  </a:lnTo>
                  <a:lnTo>
                    <a:pt x="0" y="99568"/>
                  </a:lnTo>
                  <a:lnTo>
                    <a:pt x="0" y="83186"/>
                  </a:lnTo>
                  <a:close/>
                </a:path>
              </a:pathLst>
            </a:custGeom>
            <a:solidFill>
              <a:srgbClr val="4CDB4C"/>
            </a:solidFill>
            <a:ln w="0" cap="flat" cmpd="sng" algn="ctr">
              <a:solidFill>
                <a:srgbClr val="4CDB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5" name="Полилиния 214"/>
            <p:cNvSpPr/>
            <p:nvPr/>
          </p:nvSpPr>
          <p:spPr>
            <a:xfrm>
              <a:off x="3823280" y="4743218"/>
              <a:ext cx="87347" cy="7941"/>
            </a:xfrm>
            <a:custGeom>
              <a:avLst/>
              <a:gdLst/>
              <a:ahLst/>
              <a:cxnLst/>
              <a:rect l="0" t="0" r="0" b="0"/>
              <a:pathLst>
                <a:path w="87505" h="7747">
                  <a:moveTo>
                    <a:pt x="0" y="2794"/>
                  </a:moveTo>
                  <a:lnTo>
                    <a:pt x="80899" y="0"/>
                  </a:lnTo>
                  <a:lnTo>
                    <a:pt x="86614" y="2794"/>
                  </a:lnTo>
                  <a:lnTo>
                    <a:pt x="87504" y="4699"/>
                  </a:lnTo>
                  <a:lnTo>
                    <a:pt x="81916" y="6731"/>
                  </a:lnTo>
                  <a:lnTo>
                    <a:pt x="0" y="7746"/>
                  </a:lnTo>
                  <a:close/>
                </a:path>
              </a:pathLst>
            </a:custGeom>
            <a:solidFill>
              <a:srgbClr val="CCFF00"/>
            </a:solidFill>
            <a:ln w="0" cap="flat" cmpd="sng" algn="ctr">
              <a:solidFill>
                <a:srgbClr val="CC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6" name="Полилиния 215"/>
            <p:cNvSpPr/>
            <p:nvPr/>
          </p:nvSpPr>
          <p:spPr>
            <a:xfrm>
              <a:off x="3824867" y="4760687"/>
              <a:ext cx="87348" cy="6352"/>
            </a:xfrm>
            <a:custGeom>
              <a:avLst/>
              <a:gdLst/>
              <a:ahLst/>
              <a:cxnLst/>
              <a:rect l="0" t="0" r="0" b="0"/>
              <a:pathLst>
                <a:path w="88519" h="6732">
                  <a:moveTo>
                    <a:pt x="0" y="1905"/>
                  </a:moveTo>
                  <a:lnTo>
                    <a:pt x="81787" y="0"/>
                  </a:lnTo>
                  <a:lnTo>
                    <a:pt x="87630" y="2794"/>
                  </a:lnTo>
                  <a:lnTo>
                    <a:pt x="88518" y="4826"/>
                  </a:lnTo>
                  <a:lnTo>
                    <a:pt x="82804" y="5714"/>
                  </a:lnTo>
                  <a:lnTo>
                    <a:pt x="0" y="6731"/>
                  </a:lnTo>
                  <a:close/>
                </a:path>
              </a:pathLst>
            </a:custGeom>
            <a:solidFill>
              <a:srgbClr val="CCFF00"/>
            </a:solidFill>
            <a:ln w="0" cap="flat" cmpd="sng" algn="ctr">
              <a:solidFill>
                <a:srgbClr val="CC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3824867" y="4778154"/>
              <a:ext cx="87348" cy="6352"/>
            </a:xfrm>
            <a:custGeom>
              <a:avLst/>
              <a:gdLst/>
              <a:ahLst/>
              <a:cxnLst/>
              <a:rect l="0" t="0" r="0" b="0"/>
              <a:pathLst>
                <a:path w="87503" h="7621">
                  <a:moveTo>
                    <a:pt x="0" y="2921"/>
                  </a:moveTo>
                  <a:lnTo>
                    <a:pt x="80771" y="0"/>
                  </a:lnTo>
                  <a:lnTo>
                    <a:pt x="86614" y="2921"/>
                  </a:lnTo>
                  <a:lnTo>
                    <a:pt x="87502" y="4698"/>
                  </a:lnTo>
                  <a:lnTo>
                    <a:pt x="81788" y="5715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8" name="Полилиния 217"/>
            <p:cNvSpPr/>
            <p:nvPr/>
          </p:nvSpPr>
          <p:spPr>
            <a:xfrm>
              <a:off x="3824867" y="4778154"/>
              <a:ext cx="87348" cy="6352"/>
            </a:xfrm>
            <a:custGeom>
              <a:avLst/>
              <a:gdLst/>
              <a:ahLst/>
              <a:cxnLst/>
              <a:rect l="0" t="0" r="0" b="0"/>
              <a:pathLst>
                <a:path w="87503" h="7621">
                  <a:moveTo>
                    <a:pt x="0" y="2921"/>
                  </a:moveTo>
                  <a:lnTo>
                    <a:pt x="80771" y="0"/>
                  </a:lnTo>
                  <a:lnTo>
                    <a:pt x="86614" y="2921"/>
                  </a:lnTo>
                  <a:lnTo>
                    <a:pt x="87502" y="4698"/>
                  </a:lnTo>
                  <a:lnTo>
                    <a:pt x="81788" y="5715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CCFF00"/>
            </a:solidFill>
            <a:ln w="0" cap="flat" cmpd="sng" algn="ctr">
              <a:solidFill>
                <a:srgbClr val="CC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3824867" y="4795623"/>
              <a:ext cx="87348" cy="6352"/>
            </a:xfrm>
            <a:custGeom>
              <a:avLst/>
              <a:gdLst/>
              <a:ahLst/>
              <a:cxnLst/>
              <a:rect l="0" t="0" r="0" b="0"/>
              <a:pathLst>
                <a:path w="87503" h="7876">
                  <a:moveTo>
                    <a:pt x="0" y="2921"/>
                  </a:moveTo>
                  <a:lnTo>
                    <a:pt x="80771" y="0"/>
                  </a:lnTo>
                  <a:lnTo>
                    <a:pt x="86614" y="2921"/>
                  </a:lnTo>
                  <a:lnTo>
                    <a:pt x="87502" y="4954"/>
                  </a:lnTo>
                  <a:lnTo>
                    <a:pt x="81788" y="6858"/>
                  </a:lnTo>
                  <a:lnTo>
                    <a:pt x="0" y="787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3824867" y="4795623"/>
              <a:ext cx="87348" cy="6352"/>
            </a:xfrm>
            <a:custGeom>
              <a:avLst/>
              <a:gdLst/>
              <a:ahLst/>
              <a:cxnLst/>
              <a:rect l="0" t="0" r="0" b="0"/>
              <a:pathLst>
                <a:path w="87503" h="7876">
                  <a:moveTo>
                    <a:pt x="0" y="2921"/>
                  </a:moveTo>
                  <a:lnTo>
                    <a:pt x="80771" y="0"/>
                  </a:lnTo>
                  <a:lnTo>
                    <a:pt x="86614" y="2921"/>
                  </a:lnTo>
                  <a:lnTo>
                    <a:pt x="87502" y="4954"/>
                  </a:lnTo>
                  <a:lnTo>
                    <a:pt x="81788" y="6858"/>
                  </a:lnTo>
                  <a:lnTo>
                    <a:pt x="0" y="7875"/>
                  </a:lnTo>
                  <a:close/>
                </a:path>
              </a:pathLst>
            </a:custGeom>
            <a:solidFill>
              <a:srgbClr val="CCFF00"/>
            </a:solidFill>
            <a:ln w="0" cap="flat" cmpd="sng" algn="ctr">
              <a:solidFill>
                <a:srgbClr val="CC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1" name="Полилиния 220"/>
            <p:cNvSpPr/>
            <p:nvPr/>
          </p:nvSpPr>
          <p:spPr>
            <a:xfrm>
              <a:off x="3824867" y="4813091"/>
              <a:ext cx="87348" cy="7941"/>
            </a:xfrm>
            <a:custGeom>
              <a:avLst/>
              <a:gdLst/>
              <a:ahLst/>
              <a:cxnLst/>
              <a:rect l="0" t="0" r="0" b="0"/>
              <a:pathLst>
                <a:path w="87503" h="7875">
                  <a:moveTo>
                    <a:pt x="0" y="2922"/>
                  </a:moveTo>
                  <a:lnTo>
                    <a:pt x="80771" y="0"/>
                  </a:lnTo>
                  <a:lnTo>
                    <a:pt x="86614" y="2922"/>
                  </a:lnTo>
                  <a:lnTo>
                    <a:pt x="87502" y="4826"/>
                  </a:lnTo>
                  <a:lnTo>
                    <a:pt x="81788" y="6859"/>
                  </a:lnTo>
                  <a:lnTo>
                    <a:pt x="0" y="7874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2" name="Полилиния 221"/>
            <p:cNvSpPr/>
            <p:nvPr/>
          </p:nvSpPr>
          <p:spPr>
            <a:xfrm>
              <a:off x="3824867" y="4813091"/>
              <a:ext cx="87348" cy="7941"/>
            </a:xfrm>
            <a:custGeom>
              <a:avLst/>
              <a:gdLst/>
              <a:ahLst/>
              <a:cxnLst/>
              <a:rect l="0" t="0" r="0" b="0"/>
              <a:pathLst>
                <a:path w="87503" h="7875">
                  <a:moveTo>
                    <a:pt x="0" y="2922"/>
                  </a:moveTo>
                  <a:lnTo>
                    <a:pt x="80771" y="0"/>
                  </a:lnTo>
                  <a:lnTo>
                    <a:pt x="86614" y="2922"/>
                  </a:lnTo>
                  <a:lnTo>
                    <a:pt x="87502" y="4826"/>
                  </a:lnTo>
                  <a:lnTo>
                    <a:pt x="81788" y="6859"/>
                  </a:lnTo>
                  <a:lnTo>
                    <a:pt x="0" y="7874"/>
                  </a:lnTo>
                  <a:close/>
                </a:path>
              </a:pathLst>
            </a:custGeom>
            <a:solidFill>
              <a:srgbClr val="CCFF00"/>
            </a:solidFill>
            <a:ln w="0" cap="flat" cmpd="sng" algn="ctr">
              <a:solidFill>
                <a:srgbClr val="CC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3" name="Полилиния 222"/>
            <p:cNvSpPr/>
            <p:nvPr/>
          </p:nvSpPr>
          <p:spPr>
            <a:xfrm>
              <a:off x="3824867" y="4830560"/>
              <a:ext cx="87348" cy="6352"/>
            </a:xfrm>
            <a:custGeom>
              <a:avLst/>
              <a:gdLst/>
              <a:ahLst/>
              <a:cxnLst/>
              <a:rect l="0" t="0" r="0" b="0"/>
              <a:pathLst>
                <a:path w="87503" h="6732">
                  <a:moveTo>
                    <a:pt x="0" y="2032"/>
                  </a:moveTo>
                  <a:lnTo>
                    <a:pt x="80771" y="0"/>
                  </a:lnTo>
                  <a:lnTo>
                    <a:pt x="86614" y="2794"/>
                  </a:lnTo>
                  <a:lnTo>
                    <a:pt x="87502" y="4699"/>
                  </a:lnTo>
                  <a:lnTo>
                    <a:pt x="81788" y="5714"/>
                  </a:lnTo>
                  <a:lnTo>
                    <a:pt x="0" y="6731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4" name="Полилиния 223"/>
            <p:cNvSpPr/>
            <p:nvPr/>
          </p:nvSpPr>
          <p:spPr>
            <a:xfrm>
              <a:off x="3824867" y="4830560"/>
              <a:ext cx="87348" cy="6352"/>
            </a:xfrm>
            <a:custGeom>
              <a:avLst/>
              <a:gdLst/>
              <a:ahLst/>
              <a:cxnLst/>
              <a:rect l="0" t="0" r="0" b="0"/>
              <a:pathLst>
                <a:path w="87503" h="6732">
                  <a:moveTo>
                    <a:pt x="0" y="2032"/>
                  </a:moveTo>
                  <a:lnTo>
                    <a:pt x="80771" y="0"/>
                  </a:lnTo>
                  <a:lnTo>
                    <a:pt x="86614" y="2794"/>
                  </a:lnTo>
                  <a:lnTo>
                    <a:pt x="87502" y="4699"/>
                  </a:lnTo>
                  <a:lnTo>
                    <a:pt x="81788" y="5714"/>
                  </a:lnTo>
                  <a:lnTo>
                    <a:pt x="0" y="6731"/>
                  </a:lnTo>
                  <a:close/>
                </a:path>
              </a:pathLst>
            </a:custGeom>
            <a:solidFill>
              <a:srgbClr val="CCFF00"/>
            </a:solidFill>
            <a:ln w="0" cap="flat" cmpd="sng" algn="ctr">
              <a:solidFill>
                <a:srgbClr val="CC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5" name="Полилиния 224"/>
            <p:cNvSpPr/>
            <p:nvPr/>
          </p:nvSpPr>
          <p:spPr>
            <a:xfrm>
              <a:off x="2487662" y="6191498"/>
              <a:ext cx="308097" cy="115926"/>
            </a:xfrm>
            <a:custGeom>
              <a:avLst/>
              <a:gdLst/>
              <a:ahLst/>
              <a:cxnLst/>
              <a:rect l="0" t="0" r="0" b="0"/>
              <a:pathLst>
                <a:path w="306833" h="115953">
                  <a:moveTo>
                    <a:pt x="3810" y="0"/>
                  </a:moveTo>
                  <a:lnTo>
                    <a:pt x="5588" y="890"/>
                  </a:lnTo>
                  <a:lnTo>
                    <a:pt x="54865" y="18289"/>
                  </a:lnTo>
                  <a:lnTo>
                    <a:pt x="95123" y="32766"/>
                  </a:lnTo>
                  <a:lnTo>
                    <a:pt x="168275" y="56008"/>
                  </a:lnTo>
                  <a:lnTo>
                    <a:pt x="218313" y="70612"/>
                  </a:lnTo>
                  <a:lnTo>
                    <a:pt x="265304" y="83185"/>
                  </a:lnTo>
                  <a:lnTo>
                    <a:pt x="306832" y="89916"/>
                  </a:lnTo>
                  <a:lnTo>
                    <a:pt x="295275" y="115952"/>
                  </a:lnTo>
                  <a:lnTo>
                    <a:pt x="250953" y="112268"/>
                  </a:lnTo>
                  <a:lnTo>
                    <a:pt x="209678" y="106299"/>
                  </a:lnTo>
                  <a:lnTo>
                    <a:pt x="160656" y="95631"/>
                  </a:lnTo>
                  <a:lnTo>
                    <a:pt x="125985" y="85979"/>
                  </a:lnTo>
                  <a:lnTo>
                    <a:pt x="92203" y="74423"/>
                  </a:lnTo>
                  <a:lnTo>
                    <a:pt x="44069" y="52071"/>
                  </a:lnTo>
                  <a:lnTo>
                    <a:pt x="0" y="22225"/>
                  </a:lnTo>
                  <a:close/>
                </a:path>
              </a:pathLst>
            </a:custGeom>
            <a:solidFill>
              <a:srgbClr val="E8FF8E"/>
            </a:solidFill>
            <a:ln w="0" cap="flat" cmpd="sng" algn="ctr">
              <a:solidFill>
                <a:srgbClr val="E8FF8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6" name="Полилиния 225"/>
            <p:cNvSpPr/>
            <p:nvPr/>
          </p:nvSpPr>
          <p:spPr>
            <a:xfrm>
              <a:off x="2871989" y="6113685"/>
              <a:ext cx="115934" cy="20644"/>
            </a:xfrm>
            <a:custGeom>
              <a:avLst/>
              <a:gdLst/>
              <a:ahLst/>
              <a:cxnLst/>
              <a:rect l="0" t="0" r="0" b="0"/>
              <a:pathLst>
                <a:path w="115445" h="21336">
                  <a:moveTo>
                    <a:pt x="57659" y="21335"/>
                  </a:moveTo>
                  <a:lnTo>
                    <a:pt x="17400" y="18414"/>
                  </a:lnTo>
                  <a:lnTo>
                    <a:pt x="9525" y="16383"/>
                  </a:lnTo>
                  <a:lnTo>
                    <a:pt x="1016" y="12572"/>
                  </a:lnTo>
                  <a:lnTo>
                    <a:pt x="0" y="10668"/>
                  </a:lnTo>
                  <a:lnTo>
                    <a:pt x="1016" y="8763"/>
                  </a:lnTo>
                  <a:lnTo>
                    <a:pt x="9525" y="4699"/>
                  </a:lnTo>
                  <a:lnTo>
                    <a:pt x="35560" y="1015"/>
                  </a:lnTo>
                  <a:lnTo>
                    <a:pt x="69216" y="0"/>
                  </a:lnTo>
                  <a:lnTo>
                    <a:pt x="98044" y="2794"/>
                  </a:lnTo>
                  <a:lnTo>
                    <a:pt x="105791" y="4699"/>
                  </a:lnTo>
                  <a:lnTo>
                    <a:pt x="114428" y="8763"/>
                  </a:lnTo>
                  <a:lnTo>
                    <a:pt x="115444" y="10668"/>
                  </a:lnTo>
                  <a:lnTo>
                    <a:pt x="114428" y="12572"/>
                  </a:lnTo>
                  <a:lnTo>
                    <a:pt x="105791" y="16383"/>
                  </a:lnTo>
                  <a:lnTo>
                    <a:pt x="79884" y="20320"/>
                  </a:lnTo>
                  <a:close/>
                </a:path>
              </a:pathLst>
            </a:custGeom>
            <a:solidFill>
              <a:srgbClr val="E8FF8E"/>
            </a:solidFill>
            <a:ln w="0" cap="flat" cmpd="sng" algn="ctr">
              <a:solidFill>
                <a:srgbClr val="E8FF8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3005392" y="5357785"/>
              <a:ext cx="168342" cy="36524"/>
            </a:xfrm>
            <a:custGeom>
              <a:avLst/>
              <a:gdLst/>
              <a:ahLst/>
              <a:cxnLst/>
              <a:rect l="0" t="0" r="0" b="0"/>
              <a:pathLst>
                <a:path w="168529" h="35815">
                  <a:moveTo>
                    <a:pt x="3937" y="17398"/>
                  </a:moveTo>
                  <a:lnTo>
                    <a:pt x="4825" y="17398"/>
                  </a:lnTo>
                  <a:lnTo>
                    <a:pt x="7747" y="16509"/>
                  </a:lnTo>
                  <a:lnTo>
                    <a:pt x="60706" y="6858"/>
                  </a:lnTo>
                  <a:lnTo>
                    <a:pt x="100075" y="2032"/>
                  </a:lnTo>
                  <a:lnTo>
                    <a:pt x="142494" y="0"/>
                  </a:lnTo>
                  <a:lnTo>
                    <a:pt x="168528" y="2032"/>
                  </a:lnTo>
                  <a:lnTo>
                    <a:pt x="160655" y="20193"/>
                  </a:lnTo>
                  <a:lnTo>
                    <a:pt x="103885" y="21208"/>
                  </a:lnTo>
                  <a:lnTo>
                    <a:pt x="49022" y="25146"/>
                  </a:lnTo>
                  <a:lnTo>
                    <a:pt x="5841" y="33020"/>
                  </a:lnTo>
                  <a:lnTo>
                    <a:pt x="0" y="35814"/>
                  </a:lnTo>
                  <a:close/>
                </a:path>
              </a:pathLst>
            </a:custGeom>
            <a:solidFill>
              <a:srgbClr val="E8FF8E"/>
            </a:solidFill>
            <a:ln w="0" cap="flat" cmpd="sng" algn="ctr">
              <a:solidFill>
                <a:srgbClr val="E8FF8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8" name="Полилиния 227"/>
            <p:cNvSpPr/>
            <p:nvPr/>
          </p:nvSpPr>
          <p:spPr>
            <a:xfrm>
              <a:off x="3256317" y="4676521"/>
              <a:ext cx="225514" cy="649503"/>
            </a:xfrm>
            <a:custGeom>
              <a:avLst/>
              <a:gdLst/>
              <a:ahLst/>
              <a:cxnLst/>
              <a:rect l="0" t="0" r="0" b="0"/>
              <a:pathLst>
                <a:path w="225173" h="650495">
                  <a:moveTo>
                    <a:pt x="215519" y="0"/>
                  </a:moveTo>
                  <a:lnTo>
                    <a:pt x="225172" y="11685"/>
                  </a:lnTo>
                  <a:lnTo>
                    <a:pt x="12573" y="650494"/>
                  </a:lnTo>
                  <a:lnTo>
                    <a:pt x="0" y="650494"/>
                  </a:lnTo>
                  <a:close/>
                </a:path>
              </a:pathLst>
            </a:custGeom>
            <a:solidFill>
              <a:srgbClr val="A5B7C9"/>
            </a:solidFill>
            <a:ln w="0" cap="flat" cmpd="sng" algn="ctr">
              <a:solidFill>
                <a:srgbClr val="A5B7C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9" name="Полилиния 228"/>
            <p:cNvSpPr/>
            <p:nvPr/>
          </p:nvSpPr>
          <p:spPr>
            <a:xfrm>
              <a:off x="3013333" y="5537231"/>
              <a:ext cx="176282" cy="555809"/>
            </a:xfrm>
            <a:custGeom>
              <a:avLst/>
              <a:gdLst/>
              <a:ahLst/>
              <a:cxnLst/>
              <a:rect l="0" t="0" r="0" b="0"/>
              <a:pathLst>
                <a:path w="177038" h="555626">
                  <a:moveTo>
                    <a:pt x="0" y="548894"/>
                  </a:moveTo>
                  <a:lnTo>
                    <a:pt x="167385" y="0"/>
                  </a:lnTo>
                  <a:lnTo>
                    <a:pt x="177037" y="2032"/>
                  </a:lnTo>
                  <a:lnTo>
                    <a:pt x="6731" y="555625"/>
                  </a:lnTo>
                  <a:close/>
                </a:path>
              </a:pathLst>
            </a:custGeom>
            <a:solidFill>
              <a:srgbClr val="A5B7C9"/>
            </a:solidFill>
            <a:ln w="0" cap="flat" cmpd="sng" algn="ctr">
              <a:solidFill>
                <a:srgbClr val="A5B7C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0" name="Полилиния 229"/>
            <p:cNvSpPr/>
            <p:nvPr/>
          </p:nvSpPr>
          <p:spPr>
            <a:xfrm>
              <a:off x="3713698" y="4741630"/>
              <a:ext cx="19058" cy="103221"/>
            </a:xfrm>
            <a:custGeom>
              <a:avLst/>
              <a:gdLst/>
              <a:ahLst/>
              <a:cxnLst/>
              <a:rect l="0" t="0" r="0" b="0"/>
              <a:pathLst>
                <a:path w="18034" h="103507">
                  <a:moveTo>
                    <a:pt x="18033" y="0"/>
                  </a:moveTo>
                  <a:lnTo>
                    <a:pt x="7620" y="45339"/>
                  </a:lnTo>
                  <a:lnTo>
                    <a:pt x="8508" y="74423"/>
                  </a:lnTo>
                  <a:lnTo>
                    <a:pt x="14351" y="90932"/>
                  </a:lnTo>
                  <a:lnTo>
                    <a:pt x="18033" y="95631"/>
                  </a:lnTo>
                  <a:lnTo>
                    <a:pt x="18033" y="102489"/>
                  </a:lnTo>
                  <a:lnTo>
                    <a:pt x="15366" y="103506"/>
                  </a:lnTo>
                  <a:lnTo>
                    <a:pt x="11429" y="101600"/>
                  </a:lnTo>
                  <a:lnTo>
                    <a:pt x="9525" y="99569"/>
                  </a:lnTo>
                  <a:lnTo>
                    <a:pt x="2794" y="82169"/>
                  </a:lnTo>
                  <a:lnTo>
                    <a:pt x="0" y="64770"/>
                  </a:lnTo>
                  <a:lnTo>
                    <a:pt x="3683" y="32767"/>
                  </a:lnTo>
                  <a:lnTo>
                    <a:pt x="13334" y="8637"/>
                  </a:lnTo>
                  <a:close/>
                </a:path>
              </a:pathLst>
            </a:custGeom>
            <a:solidFill>
              <a:srgbClr val="9BEA9B"/>
            </a:solidFill>
            <a:ln w="0" cap="flat" cmpd="sng" algn="ctr">
              <a:solidFill>
                <a:srgbClr val="9BEA9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>
              <a:off x="3666054" y="4503426"/>
              <a:ext cx="192164" cy="12704"/>
            </a:xfrm>
            <a:custGeom>
              <a:avLst/>
              <a:gdLst/>
              <a:ahLst/>
              <a:cxnLst/>
              <a:rect l="0" t="0" r="0" b="0"/>
              <a:pathLst>
                <a:path w="192406" h="12448">
                  <a:moveTo>
                    <a:pt x="0" y="12447"/>
                  </a:moveTo>
                  <a:lnTo>
                    <a:pt x="1016" y="12447"/>
                  </a:lnTo>
                  <a:lnTo>
                    <a:pt x="25145" y="6859"/>
                  </a:lnTo>
                  <a:lnTo>
                    <a:pt x="74168" y="890"/>
                  </a:lnTo>
                  <a:lnTo>
                    <a:pt x="121285" y="0"/>
                  </a:lnTo>
                  <a:lnTo>
                    <a:pt x="155829" y="2794"/>
                  </a:lnTo>
                  <a:lnTo>
                    <a:pt x="192405" y="9780"/>
                  </a:lnTo>
                  <a:lnTo>
                    <a:pt x="152907" y="7748"/>
                  </a:lnTo>
                  <a:lnTo>
                    <a:pt x="96266" y="7748"/>
                  </a:lnTo>
                  <a:lnTo>
                    <a:pt x="48260" y="8763"/>
                  </a:lnTo>
                  <a:close/>
                </a:path>
              </a:pathLst>
            </a:custGeom>
            <a:solidFill>
              <a:srgbClr val="9BEA9B"/>
            </a:solidFill>
            <a:ln w="0" cap="flat" cmpd="sng" algn="ctr">
              <a:solidFill>
                <a:srgbClr val="9BEA9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2" name="Полилиния 231"/>
            <p:cNvSpPr/>
            <p:nvPr/>
          </p:nvSpPr>
          <p:spPr>
            <a:xfrm>
              <a:off x="3629528" y="4641584"/>
              <a:ext cx="260453" cy="33349"/>
            </a:xfrm>
            <a:custGeom>
              <a:avLst/>
              <a:gdLst/>
              <a:ahLst/>
              <a:cxnLst/>
              <a:rect l="0" t="0" r="0" b="0"/>
              <a:pathLst>
                <a:path w="259717" h="33782">
                  <a:moveTo>
                    <a:pt x="10668" y="20193"/>
                  </a:moveTo>
                  <a:lnTo>
                    <a:pt x="229871" y="1777"/>
                  </a:lnTo>
                  <a:lnTo>
                    <a:pt x="230886" y="1777"/>
                  </a:lnTo>
                  <a:lnTo>
                    <a:pt x="233808" y="762"/>
                  </a:lnTo>
                  <a:lnTo>
                    <a:pt x="237744" y="762"/>
                  </a:lnTo>
                  <a:lnTo>
                    <a:pt x="242443" y="0"/>
                  </a:lnTo>
                  <a:lnTo>
                    <a:pt x="252096" y="1777"/>
                  </a:lnTo>
                  <a:lnTo>
                    <a:pt x="256922" y="4699"/>
                  </a:lnTo>
                  <a:lnTo>
                    <a:pt x="259716" y="9651"/>
                  </a:lnTo>
                  <a:lnTo>
                    <a:pt x="4827" y="33781"/>
                  </a:lnTo>
                  <a:lnTo>
                    <a:pt x="2922" y="32765"/>
                  </a:lnTo>
                  <a:lnTo>
                    <a:pt x="0" y="29844"/>
                  </a:lnTo>
                  <a:lnTo>
                    <a:pt x="890" y="25907"/>
                  </a:lnTo>
                  <a:close/>
                </a:path>
              </a:pathLst>
            </a:custGeom>
            <a:solidFill>
              <a:srgbClr val="9BEA9B"/>
            </a:solidFill>
            <a:ln w="0" cap="flat" cmpd="sng" algn="ctr">
              <a:solidFill>
                <a:srgbClr val="9BEA9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3" name="Полилиния 232"/>
            <p:cNvSpPr/>
            <p:nvPr/>
          </p:nvSpPr>
          <p:spPr>
            <a:xfrm>
              <a:off x="3796281" y="4849616"/>
              <a:ext cx="107993" cy="17468"/>
            </a:xfrm>
            <a:custGeom>
              <a:avLst/>
              <a:gdLst/>
              <a:ahLst/>
              <a:cxnLst/>
              <a:rect l="0" t="0" r="0" b="0"/>
              <a:pathLst>
                <a:path w="108841" h="16512">
                  <a:moveTo>
                    <a:pt x="0" y="7874"/>
                  </a:moveTo>
                  <a:lnTo>
                    <a:pt x="102998" y="0"/>
                  </a:lnTo>
                  <a:lnTo>
                    <a:pt x="108840" y="8636"/>
                  </a:lnTo>
                  <a:lnTo>
                    <a:pt x="3937" y="16511"/>
                  </a:lnTo>
                  <a:close/>
                </a:path>
              </a:pathLst>
            </a:custGeom>
            <a:solidFill>
              <a:srgbClr val="9BEA9B"/>
            </a:solidFill>
            <a:ln w="0" cap="flat" cmpd="sng" algn="ctr">
              <a:solidFill>
                <a:srgbClr val="9BEA9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4" name="Полилиния 233"/>
            <p:cNvSpPr/>
            <p:nvPr/>
          </p:nvSpPr>
          <p:spPr>
            <a:xfrm>
              <a:off x="3512006" y="4627292"/>
              <a:ext cx="39703" cy="79401"/>
            </a:xfrm>
            <a:custGeom>
              <a:avLst/>
              <a:gdLst/>
              <a:ahLst/>
              <a:cxnLst/>
              <a:rect l="0" t="0" r="0" b="0"/>
              <a:pathLst>
                <a:path w="39499" h="79248">
                  <a:moveTo>
                    <a:pt x="0" y="4699"/>
                  </a:moveTo>
                  <a:lnTo>
                    <a:pt x="0" y="0"/>
                  </a:lnTo>
                  <a:lnTo>
                    <a:pt x="13462" y="9652"/>
                  </a:lnTo>
                  <a:lnTo>
                    <a:pt x="24131" y="21208"/>
                  </a:lnTo>
                  <a:lnTo>
                    <a:pt x="35687" y="47370"/>
                  </a:lnTo>
                  <a:lnTo>
                    <a:pt x="39498" y="69595"/>
                  </a:lnTo>
                  <a:lnTo>
                    <a:pt x="39498" y="79247"/>
                  </a:lnTo>
                  <a:lnTo>
                    <a:pt x="26036" y="77215"/>
                  </a:lnTo>
                  <a:lnTo>
                    <a:pt x="26036" y="66675"/>
                  </a:lnTo>
                  <a:lnTo>
                    <a:pt x="19305" y="42545"/>
                  </a:lnTo>
                  <a:lnTo>
                    <a:pt x="4954" y="12572"/>
                  </a:lnTo>
                  <a:close/>
                </a:path>
              </a:pathLst>
            </a:custGeom>
            <a:solidFill>
              <a:srgbClr val="9BEA9B"/>
            </a:solidFill>
            <a:ln w="0" cap="flat" cmpd="sng" algn="ctr">
              <a:solidFill>
                <a:srgbClr val="9BEA9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197" name="Группа 266"/>
          <p:cNvGrpSpPr>
            <a:grpSpLocks/>
          </p:cNvGrpSpPr>
          <p:nvPr/>
        </p:nvGrpSpPr>
        <p:grpSpPr bwMode="auto">
          <a:xfrm>
            <a:off x="8108950" y="3622675"/>
            <a:ext cx="1814513" cy="1814513"/>
            <a:chOff x="8116569" y="2882900"/>
            <a:chExt cx="1815213" cy="1815211"/>
          </a:xfrm>
        </p:grpSpPr>
        <p:sp>
          <p:nvSpPr>
            <p:cNvPr id="236" name="Полилиния 235"/>
            <p:cNvSpPr/>
            <p:nvPr/>
          </p:nvSpPr>
          <p:spPr>
            <a:xfrm>
              <a:off x="8116569" y="2882900"/>
              <a:ext cx="1815213" cy="1815211"/>
            </a:xfrm>
            <a:custGeom>
              <a:avLst/>
              <a:gdLst/>
              <a:ahLst/>
              <a:cxnLst/>
              <a:rect l="0" t="0" r="0" b="0"/>
              <a:pathLst>
                <a:path w="1815213" h="1815211">
                  <a:moveTo>
                    <a:pt x="908050" y="1815210"/>
                  </a:moveTo>
                  <a:lnTo>
                    <a:pt x="861696" y="1814321"/>
                  </a:lnTo>
                  <a:lnTo>
                    <a:pt x="815213" y="1810511"/>
                  </a:lnTo>
                  <a:lnTo>
                    <a:pt x="769874" y="1805051"/>
                  </a:lnTo>
                  <a:lnTo>
                    <a:pt x="725298" y="1796669"/>
                  </a:lnTo>
                  <a:lnTo>
                    <a:pt x="680721" y="1786509"/>
                  </a:lnTo>
                  <a:lnTo>
                    <a:pt x="638049" y="1774444"/>
                  </a:lnTo>
                  <a:lnTo>
                    <a:pt x="595503" y="1760473"/>
                  </a:lnTo>
                  <a:lnTo>
                    <a:pt x="554610" y="1743709"/>
                  </a:lnTo>
                  <a:lnTo>
                    <a:pt x="513842" y="1725167"/>
                  </a:lnTo>
                  <a:lnTo>
                    <a:pt x="474853" y="1705736"/>
                  </a:lnTo>
                  <a:lnTo>
                    <a:pt x="436753" y="1683511"/>
                  </a:lnTo>
                  <a:lnTo>
                    <a:pt x="399670" y="1660271"/>
                  </a:lnTo>
                  <a:lnTo>
                    <a:pt x="364490" y="1634235"/>
                  </a:lnTo>
                  <a:lnTo>
                    <a:pt x="330200" y="1607439"/>
                  </a:lnTo>
                  <a:lnTo>
                    <a:pt x="297688" y="1578609"/>
                  </a:lnTo>
                  <a:lnTo>
                    <a:pt x="266192" y="1549019"/>
                  </a:lnTo>
                  <a:lnTo>
                    <a:pt x="235586" y="1517522"/>
                  </a:lnTo>
                  <a:lnTo>
                    <a:pt x="206757" y="1483995"/>
                  </a:lnTo>
                  <a:lnTo>
                    <a:pt x="179960" y="1449704"/>
                  </a:lnTo>
                  <a:lnTo>
                    <a:pt x="154940" y="1414526"/>
                  </a:lnTo>
                  <a:lnTo>
                    <a:pt x="131699" y="1377441"/>
                  </a:lnTo>
                  <a:lnTo>
                    <a:pt x="109348" y="1339341"/>
                  </a:lnTo>
                  <a:lnTo>
                    <a:pt x="89027" y="1300353"/>
                  </a:lnTo>
                  <a:lnTo>
                    <a:pt x="71374" y="1260475"/>
                  </a:lnTo>
                  <a:lnTo>
                    <a:pt x="54737" y="1218691"/>
                  </a:lnTo>
                  <a:lnTo>
                    <a:pt x="40767" y="1177035"/>
                  </a:lnTo>
                  <a:lnTo>
                    <a:pt x="28702" y="1133475"/>
                  </a:lnTo>
                  <a:lnTo>
                    <a:pt x="18542" y="1089914"/>
                  </a:lnTo>
                  <a:lnTo>
                    <a:pt x="10161" y="1045336"/>
                  </a:lnTo>
                  <a:lnTo>
                    <a:pt x="4699" y="999871"/>
                  </a:lnTo>
                  <a:lnTo>
                    <a:pt x="889" y="953515"/>
                  </a:lnTo>
                  <a:lnTo>
                    <a:pt x="0" y="907160"/>
                  </a:lnTo>
                  <a:lnTo>
                    <a:pt x="889" y="860805"/>
                  </a:lnTo>
                  <a:lnTo>
                    <a:pt x="4699" y="814451"/>
                  </a:lnTo>
                  <a:lnTo>
                    <a:pt x="10161" y="768858"/>
                  </a:lnTo>
                  <a:lnTo>
                    <a:pt x="18542" y="724408"/>
                  </a:lnTo>
                  <a:lnTo>
                    <a:pt x="28702" y="680720"/>
                  </a:lnTo>
                  <a:lnTo>
                    <a:pt x="40767" y="637159"/>
                  </a:lnTo>
                  <a:lnTo>
                    <a:pt x="54737" y="595503"/>
                  </a:lnTo>
                  <a:lnTo>
                    <a:pt x="71374" y="553720"/>
                  </a:lnTo>
                  <a:lnTo>
                    <a:pt x="89027" y="513841"/>
                  </a:lnTo>
                  <a:lnTo>
                    <a:pt x="109348" y="474853"/>
                  </a:lnTo>
                  <a:lnTo>
                    <a:pt x="131699" y="436879"/>
                  </a:lnTo>
                  <a:lnTo>
                    <a:pt x="154940" y="399796"/>
                  </a:lnTo>
                  <a:lnTo>
                    <a:pt x="179960" y="364489"/>
                  </a:lnTo>
                  <a:lnTo>
                    <a:pt x="206757" y="330200"/>
                  </a:lnTo>
                  <a:lnTo>
                    <a:pt x="235586" y="296798"/>
                  </a:lnTo>
                  <a:lnTo>
                    <a:pt x="266192" y="265302"/>
                  </a:lnTo>
                  <a:lnTo>
                    <a:pt x="297688" y="235585"/>
                  </a:lnTo>
                  <a:lnTo>
                    <a:pt x="330200" y="206882"/>
                  </a:lnTo>
                  <a:lnTo>
                    <a:pt x="364490" y="179958"/>
                  </a:lnTo>
                  <a:lnTo>
                    <a:pt x="399670" y="154939"/>
                  </a:lnTo>
                  <a:lnTo>
                    <a:pt x="436753" y="131698"/>
                  </a:lnTo>
                  <a:lnTo>
                    <a:pt x="474853" y="109473"/>
                  </a:lnTo>
                  <a:lnTo>
                    <a:pt x="513842" y="89026"/>
                  </a:lnTo>
                  <a:lnTo>
                    <a:pt x="554610" y="71373"/>
                  </a:lnTo>
                  <a:lnTo>
                    <a:pt x="595503" y="54736"/>
                  </a:lnTo>
                  <a:lnTo>
                    <a:pt x="638049" y="40767"/>
                  </a:lnTo>
                  <a:lnTo>
                    <a:pt x="680721" y="28829"/>
                  </a:lnTo>
                  <a:lnTo>
                    <a:pt x="725298" y="18542"/>
                  </a:lnTo>
                  <a:lnTo>
                    <a:pt x="769874" y="10286"/>
                  </a:lnTo>
                  <a:lnTo>
                    <a:pt x="815213" y="4698"/>
                  </a:lnTo>
                  <a:lnTo>
                    <a:pt x="861696" y="1016"/>
                  </a:lnTo>
                  <a:lnTo>
                    <a:pt x="908050" y="0"/>
                  </a:lnTo>
                  <a:lnTo>
                    <a:pt x="954406" y="1016"/>
                  </a:lnTo>
                  <a:lnTo>
                    <a:pt x="1000761" y="4698"/>
                  </a:lnTo>
                  <a:lnTo>
                    <a:pt x="1046226" y="10286"/>
                  </a:lnTo>
                  <a:lnTo>
                    <a:pt x="1090676" y="18542"/>
                  </a:lnTo>
                  <a:lnTo>
                    <a:pt x="1134237" y="28829"/>
                  </a:lnTo>
                  <a:lnTo>
                    <a:pt x="1177925" y="40767"/>
                  </a:lnTo>
                  <a:lnTo>
                    <a:pt x="1219709" y="54736"/>
                  </a:lnTo>
                  <a:lnTo>
                    <a:pt x="1261491" y="71373"/>
                  </a:lnTo>
                  <a:lnTo>
                    <a:pt x="1301242" y="89026"/>
                  </a:lnTo>
                  <a:lnTo>
                    <a:pt x="1340232" y="109473"/>
                  </a:lnTo>
                  <a:lnTo>
                    <a:pt x="1378204" y="131698"/>
                  </a:lnTo>
                  <a:lnTo>
                    <a:pt x="1415415" y="154939"/>
                  </a:lnTo>
                  <a:lnTo>
                    <a:pt x="1450595" y="179958"/>
                  </a:lnTo>
                  <a:lnTo>
                    <a:pt x="1484885" y="206882"/>
                  </a:lnTo>
                  <a:lnTo>
                    <a:pt x="1518412" y="235585"/>
                  </a:lnTo>
                  <a:lnTo>
                    <a:pt x="1549909" y="265302"/>
                  </a:lnTo>
                  <a:lnTo>
                    <a:pt x="1579499" y="296798"/>
                  </a:lnTo>
                  <a:lnTo>
                    <a:pt x="1608328" y="330200"/>
                  </a:lnTo>
                  <a:lnTo>
                    <a:pt x="1635125" y="364489"/>
                  </a:lnTo>
                  <a:lnTo>
                    <a:pt x="1660272" y="399796"/>
                  </a:lnTo>
                  <a:lnTo>
                    <a:pt x="1683512" y="436879"/>
                  </a:lnTo>
                  <a:lnTo>
                    <a:pt x="1705737" y="474853"/>
                  </a:lnTo>
                  <a:lnTo>
                    <a:pt x="1726058" y="513841"/>
                  </a:lnTo>
                  <a:lnTo>
                    <a:pt x="1743711" y="553720"/>
                  </a:lnTo>
                  <a:lnTo>
                    <a:pt x="1760348" y="595503"/>
                  </a:lnTo>
                  <a:lnTo>
                    <a:pt x="1774317" y="637159"/>
                  </a:lnTo>
                  <a:lnTo>
                    <a:pt x="1786383" y="680720"/>
                  </a:lnTo>
                  <a:lnTo>
                    <a:pt x="1796670" y="724408"/>
                  </a:lnTo>
                  <a:lnTo>
                    <a:pt x="1804924" y="768858"/>
                  </a:lnTo>
                  <a:lnTo>
                    <a:pt x="1810512" y="814451"/>
                  </a:lnTo>
                  <a:lnTo>
                    <a:pt x="1814196" y="860805"/>
                  </a:lnTo>
                  <a:lnTo>
                    <a:pt x="1815212" y="907160"/>
                  </a:lnTo>
                  <a:lnTo>
                    <a:pt x="1814196" y="953515"/>
                  </a:lnTo>
                  <a:lnTo>
                    <a:pt x="1810512" y="999871"/>
                  </a:lnTo>
                  <a:lnTo>
                    <a:pt x="1804924" y="1045336"/>
                  </a:lnTo>
                  <a:lnTo>
                    <a:pt x="1796670" y="1089914"/>
                  </a:lnTo>
                  <a:lnTo>
                    <a:pt x="1786383" y="1133475"/>
                  </a:lnTo>
                  <a:lnTo>
                    <a:pt x="1774317" y="1177035"/>
                  </a:lnTo>
                  <a:lnTo>
                    <a:pt x="1760348" y="1218691"/>
                  </a:lnTo>
                  <a:lnTo>
                    <a:pt x="1743711" y="1260475"/>
                  </a:lnTo>
                  <a:lnTo>
                    <a:pt x="1726058" y="1300353"/>
                  </a:lnTo>
                  <a:lnTo>
                    <a:pt x="1705737" y="1339341"/>
                  </a:lnTo>
                  <a:lnTo>
                    <a:pt x="1683512" y="1377441"/>
                  </a:lnTo>
                  <a:lnTo>
                    <a:pt x="1660272" y="1414526"/>
                  </a:lnTo>
                  <a:lnTo>
                    <a:pt x="1635125" y="1449704"/>
                  </a:lnTo>
                  <a:lnTo>
                    <a:pt x="1608328" y="1483995"/>
                  </a:lnTo>
                  <a:lnTo>
                    <a:pt x="1579499" y="1517522"/>
                  </a:lnTo>
                  <a:lnTo>
                    <a:pt x="1549909" y="1549019"/>
                  </a:lnTo>
                  <a:lnTo>
                    <a:pt x="1518412" y="1578609"/>
                  </a:lnTo>
                  <a:lnTo>
                    <a:pt x="1484885" y="1607439"/>
                  </a:lnTo>
                  <a:lnTo>
                    <a:pt x="1450595" y="1634235"/>
                  </a:lnTo>
                  <a:lnTo>
                    <a:pt x="1415415" y="1660271"/>
                  </a:lnTo>
                  <a:lnTo>
                    <a:pt x="1378204" y="1683511"/>
                  </a:lnTo>
                  <a:lnTo>
                    <a:pt x="1340232" y="1705736"/>
                  </a:lnTo>
                  <a:lnTo>
                    <a:pt x="1301242" y="1725167"/>
                  </a:lnTo>
                  <a:lnTo>
                    <a:pt x="1261491" y="1743709"/>
                  </a:lnTo>
                  <a:lnTo>
                    <a:pt x="1219709" y="1760473"/>
                  </a:lnTo>
                  <a:lnTo>
                    <a:pt x="1177925" y="1774444"/>
                  </a:lnTo>
                  <a:lnTo>
                    <a:pt x="1134237" y="1786509"/>
                  </a:lnTo>
                  <a:lnTo>
                    <a:pt x="1090676" y="1796669"/>
                  </a:lnTo>
                  <a:lnTo>
                    <a:pt x="1046226" y="1805051"/>
                  </a:lnTo>
                  <a:lnTo>
                    <a:pt x="1000761" y="1810511"/>
                  </a:lnTo>
                  <a:lnTo>
                    <a:pt x="954406" y="1814321"/>
                  </a:lnTo>
                  <a:close/>
                </a:path>
              </a:pathLst>
            </a:custGeom>
            <a:solidFill>
              <a:srgbClr val="3FF200"/>
            </a:solidFill>
            <a:ln w="0" cap="flat" cmpd="sng" algn="ctr">
              <a:solidFill>
                <a:srgbClr val="3FF2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>
              <a:off x="8119745" y="2970247"/>
              <a:ext cx="1492826" cy="1442004"/>
            </a:xfrm>
            <a:custGeom>
              <a:avLst/>
              <a:gdLst/>
              <a:ahLst/>
              <a:cxnLst/>
              <a:rect l="0" t="0" r="0" b="0"/>
              <a:pathLst>
                <a:path w="1492378" h="1441450">
                  <a:moveTo>
                    <a:pt x="117728" y="1019429"/>
                  </a:moveTo>
                  <a:lnTo>
                    <a:pt x="158623" y="966597"/>
                  </a:lnTo>
                  <a:lnTo>
                    <a:pt x="204978" y="919225"/>
                  </a:lnTo>
                  <a:lnTo>
                    <a:pt x="256031" y="876554"/>
                  </a:lnTo>
                  <a:lnTo>
                    <a:pt x="309753" y="837564"/>
                  </a:lnTo>
                  <a:lnTo>
                    <a:pt x="366394" y="802386"/>
                  </a:lnTo>
                  <a:lnTo>
                    <a:pt x="425703" y="770889"/>
                  </a:lnTo>
                  <a:lnTo>
                    <a:pt x="456311" y="755904"/>
                  </a:lnTo>
                  <a:lnTo>
                    <a:pt x="518414" y="727329"/>
                  </a:lnTo>
                  <a:lnTo>
                    <a:pt x="550037" y="714248"/>
                  </a:lnTo>
                  <a:lnTo>
                    <a:pt x="600075" y="686435"/>
                  </a:lnTo>
                  <a:lnTo>
                    <a:pt x="667765" y="653033"/>
                  </a:lnTo>
                  <a:lnTo>
                    <a:pt x="717803" y="628904"/>
                  </a:lnTo>
                  <a:lnTo>
                    <a:pt x="766190" y="603885"/>
                  </a:lnTo>
                  <a:lnTo>
                    <a:pt x="812545" y="577849"/>
                  </a:lnTo>
                  <a:lnTo>
                    <a:pt x="805941" y="571373"/>
                  </a:lnTo>
                  <a:lnTo>
                    <a:pt x="790193" y="559307"/>
                  </a:lnTo>
                  <a:lnTo>
                    <a:pt x="776351" y="545464"/>
                  </a:lnTo>
                  <a:lnTo>
                    <a:pt x="771652" y="537082"/>
                  </a:lnTo>
                  <a:lnTo>
                    <a:pt x="769874" y="527812"/>
                  </a:lnTo>
                  <a:lnTo>
                    <a:pt x="773556" y="499110"/>
                  </a:lnTo>
                  <a:lnTo>
                    <a:pt x="771652" y="460120"/>
                  </a:lnTo>
                  <a:lnTo>
                    <a:pt x="771652" y="422020"/>
                  </a:lnTo>
                  <a:lnTo>
                    <a:pt x="776351" y="404494"/>
                  </a:lnTo>
                  <a:lnTo>
                    <a:pt x="787400" y="389636"/>
                  </a:lnTo>
                  <a:lnTo>
                    <a:pt x="814324" y="370205"/>
                  </a:lnTo>
                  <a:lnTo>
                    <a:pt x="821816" y="341375"/>
                  </a:lnTo>
                  <a:lnTo>
                    <a:pt x="833754" y="315341"/>
                  </a:lnTo>
                  <a:lnTo>
                    <a:pt x="868172" y="267207"/>
                  </a:lnTo>
                  <a:lnTo>
                    <a:pt x="907161" y="222630"/>
                  </a:lnTo>
                  <a:lnTo>
                    <a:pt x="944244" y="177164"/>
                  </a:lnTo>
                  <a:lnTo>
                    <a:pt x="987805" y="129032"/>
                  </a:lnTo>
                  <a:lnTo>
                    <a:pt x="1035177" y="83566"/>
                  </a:lnTo>
                  <a:lnTo>
                    <a:pt x="1086103" y="40894"/>
                  </a:lnTo>
                  <a:lnTo>
                    <a:pt x="1142745" y="4698"/>
                  </a:lnTo>
                  <a:lnTo>
                    <a:pt x="1167765" y="0"/>
                  </a:lnTo>
                  <a:lnTo>
                    <a:pt x="1195578" y="1016"/>
                  </a:lnTo>
                  <a:lnTo>
                    <a:pt x="1221486" y="8382"/>
                  </a:lnTo>
                  <a:lnTo>
                    <a:pt x="1232662" y="14858"/>
                  </a:lnTo>
                  <a:lnTo>
                    <a:pt x="1241932" y="25145"/>
                  </a:lnTo>
                  <a:lnTo>
                    <a:pt x="1253998" y="55626"/>
                  </a:lnTo>
                  <a:lnTo>
                    <a:pt x="1255014" y="71501"/>
                  </a:lnTo>
                  <a:lnTo>
                    <a:pt x="1250315" y="87248"/>
                  </a:lnTo>
                  <a:lnTo>
                    <a:pt x="1241932" y="89154"/>
                  </a:lnTo>
                  <a:lnTo>
                    <a:pt x="1227074" y="96520"/>
                  </a:lnTo>
                  <a:lnTo>
                    <a:pt x="1201165" y="118745"/>
                  </a:lnTo>
                  <a:lnTo>
                    <a:pt x="1150112" y="170688"/>
                  </a:lnTo>
                  <a:lnTo>
                    <a:pt x="1104773" y="216154"/>
                  </a:lnTo>
                  <a:lnTo>
                    <a:pt x="1060195" y="263525"/>
                  </a:lnTo>
                  <a:lnTo>
                    <a:pt x="1020317" y="312674"/>
                  </a:lnTo>
                  <a:lnTo>
                    <a:pt x="1023112" y="315341"/>
                  </a:lnTo>
                  <a:lnTo>
                    <a:pt x="1070355" y="290322"/>
                  </a:lnTo>
                  <a:lnTo>
                    <a:pt x="1118615" y="265303"/>
                  </a:lnTo>
                  <a:lnTo>
                    <a:pt x="1167765" y="241173"/>
                  </a:lnTo>
                  <a:lnTo>
                    <a:pt x="1216914" y="218058"/>
                  </a:lnTo>
                  <a:lnTo>
                    <a:pt x="1266063" y="195833"/>
                  </a:lnTo>
                  <a:lnTo>
                    <a:pt x="1316101" y="175386"/>
                  </a:lnTo>
                  <a:lnTo>
                    <a:pt x="1367154" y="156845"/>
                  </a:lnTo>
                  <a:lnTo>
                    <a:pt x="1417319" y="140080"/>
                  </a:lnTo>
                  <a:lnTo>
                    <a:pt x="1464564" y="173608"/>
                  </a:lnTo>
                  <a:lnTo>
                    <a:pt x="1473835" y="184657"/>
                  </a:lnTo>
                  <a:lnTo>
                    <a:pt x="1488693" y="209676"/>
                  </a:lnTo>
                  <a:lnTo>
                    <a:pt x="1492377" y="224535"/>
                  </a:lnTo>
                  <a:lnTo>
                    <a:pt x="1491488" y="233807"/>
                  </a:lnTo>
                  <a:lnTo>
                    <a:pt x="1489582" y="241173"/>
                  </a:lnTo>
                  <a:lnTo>
                    <a:pt x="1480312" y="254254"/>
                  </a:lnTo>
                  <a:lnTo>
                    <a:pt x="1455292" y="272795"/>
                  </a:lnTo>
                  <a:lnTo>
                    <a:pt x="1401572" y="297814"/>
                  </a:lnTo>
                  <a:lnTo>
                    <a:pt x="1245742" y="377570"/>
                  </a:lnTo>
                  <a:lnTo>
                    <a:pt x="1168653" y="418337"/>
                  </a:lnTo>
                  <a:lnTo>
                    <a:pt x="1116711" y="444373"/>
                  </a:lnTo>
                  <a:lnTo>
                    <a:pt x="1036954" y="481456"/>
                  </a:lnTo>
                  <a:lnTo>
                    <a:pt x="1029589" y="503681"/>
                  </a:lnTo>
                  <a:lnTo>
                    <a:pt x="1025905" y="527812"/>
                  </a:lnTo>
                  <a:lnTo>
                    <a:pt x="1022095" y="576072"/>
                  </a:lnTo>
                  <a:lnTo>
                    <a:pt x="1016635" y="598297"/>
                  </a:lnTo>
                  <a:lnTo>
                    <a:pt x="1005331" y="615949"/>
                  </a:lnTo>
                  <a:lnTo>
                    <a:pt x="986790" y="628014"/>
                  </a:lnTo>
                  <a:lnTo>
                    <a:pt x="958977" y="633603"/>
                  </a:lnTo>
                  <a:lnTo>
                    <a:pt x="940435" y="665099"/>
                  </a:lnTo>
                  <a:lnTo>
                    <a:pt x="915415" y="715137"/>
                  </a:lnTo>
                  <a:lnTo>
                    <a:pt x="886714" y="777367"/>
                  </a:lnTo>
                  <a:lnTo>
                    <a:pt x="758698" y="1075055"/>
                  </a:lnTo>
                  <a:lnTo>
                    <a:pt x="739266" y="1124331"/>
                  </a:lnTo>
                  <a:lnTo>
                    <a:pt x="713231" y="1175257"/>
                  </a:lnTo>
                  <a:lnTo>
                    <a:pt x="681736" y="1221612"/>
                  </a:lnTo>
                  <a:lnTo>
                    <a:pt x="644652" y="1264285"/>
                  </a:lnTo>
                  <a:lnTo>
                    <a:pt x="601979" y="1302385"/>
                  </a:lnTo>
                  <a:lnTo>
                    <a:pt x="556514" y="1337563"/>
                  </a:lnTo>
                  <a:lnTo>
                    <a:pt x="509142" y="1370075"/>
                  </a:lnTo>
                  <a:lnTo>
                    <a:pt x="434975" y="1414525"/>
                  </a:lnTo>
                  <a:lnTo>
                    <a:pt x="405256" y="1423797"/>
                  </a:lnTo>
                  <a:lnTo>
                    <a:pt x="358013" y="1439672"/>
                  </a:lnTo>
                  <a:lnTo>
                    <a:pt x="327405" y="1441449"/>
                  </a:lnTo>
                  <a:lnTo>
                    <a:pt x="311657" y="1437639"/>
                  </a:lnTo>
                  <a:lnTo>
                    <a:pt x="309753" y="1422907"/>
                  </a:lnTo>
                  <a:lnTo>
                    <a:pt x="312547" y="1409826"/>
                  </a:lnTo>
                  <a:lnTo>
                    <a:pt x="327405" y="1385824"/>
                  </a:lnTo>
                  <a:lnTo>
                    <a:pt x="439547" y="1203070"/>
                  </a:lnTo>
                  <a:lnTo>
                    <a:pt x="468376" y="1157605"/>
                  </a:lnTo>
                  <a:lnTo>
                    <a:pt x="586104" y="979550"/>
                  </a:lnTo>
                  <a:lnTo>
                    <a:pt x="678941" y="849630"/>
                  </a:lnTo>
                  <a:lnTo>
                    <a:pt x="743839" y="764412"/>
                  </a:lnTo>
                  <a:lnTo>
                    <a:pt x="810640" y="681736"/>
                  </a:lnTo>
                  <a:lnTo>
                    <a:pt x="831977" y="646556"/>
                  </a:lnTo>
                  <a:lnTo>
                    <a:pt x="836549" y="634492"/>
                  </a:lnTo>
                  <a:lnTo>
                    <a:pt x="801369" y="659511"/>
                  </a:lnTo>
                  <a:lnTo>
                    <a:pt x="697483" y="734694"/>
                  </a:lnTo>
                  <a:lnTo>
                    <a:pt x="664082" y="760603"/>
                  </a:lnTo>
                  <a:lnTo>
                    <a:pt x="630681" y="785749"/>
                  </a:lnTo>
                  <a:lnTo>
                    <a:pt x="464692" y="914654"/>
                  </a:lnTo>
                  <a:lnTo>
                    <a:pt x="326516" y="1016635"/>
                  </a:lnTo>
                  <a:lnTo>
                    <a:pt x="290322" y="1041654"/>
                  </a:lnTo>
                  <a:lnTo>
                    <a:pt x="254127" y="1072261"/>
                  </a:lnTo>
                  <a:lnTo>
                    <a:pt x="204978" y="1110361"/>
                  </a:lnTo>
                  <a:lnTo>
                    <a:pt x="144779" y="1158620"/>
                  </a:lnTo>
                  <a:lnTo>
                    <a:pt x="75183" y="1217930"/>
                  </a:lnTo>
                  <a:lnTo>
                    <a:pt x="39878" y="1242949"/>
                  </a:lnTo>
                  <a:lnTo>
                    <a:pt x="27813" y="1246631"/>
                  </a:lnTo>
                  <a:lnTo>
                    <a:pt x="14858" y="1246631"/>
                  </a:lnTo>
                  <a:lnTo>
                    <a:pt x="1015" y="1241043"/>
                  </a:lnTo>
                  <a:lnTo>
                    <a:pt x="0" y="1227200"/>
                  </a:lnTo>
                  <a:lnTo>
                    <a:pt x="3682" y="1214247"/>
                  </a:lnTo>
                  <a:lnTo>
                    <a:pt x="10287" y="1202181"/>
                  </a:lnTo>
                  <a:lnTo>
                    <a:pt x="14858" y="1188212"/>
                  </a:lnTo>
                  <a:lnTo>
                    <a:pt x="32512" y="1154811"/>
                  </a:lnTo>
                  <a:lnTo>
                    <a:pt x="65913" y="1101979"/>
                  </a:lnTo>
                  <a:lnTo>
                    <a:pt x="82550" y="106946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8191211" y="3575316"/>
              <a:ext cx="744824" cy="568544"/>
            </a:xfrm>
            <a:custGeom>
              <a:avLst/>
              <a:gdLst/>
              <a:ahLst/>
              <a:cxnLst/>
              <a:rect l="0" t="0" r="0" b="0"/>
              <a:pathLst>
                <a:path w="744729" h="568454">
                  <a:moveTo>
                    <a:pt x="312546" y="228981"/>
                  </a:moveTo>
                  <a:lnTo>
                    <a:pt x="432180" y="164974"/>
                  </a:lnTo>
                  <a:lnTo>
                    <a:pt x="462788" y="149225"/>
                  </a:lnTo>
                  <a:lnTo>
                    <a:pt x="495300" y="131699"/>
                  </a:lnTo>
                  <a:lnTo>
                    <a:pt x="527812" y="114936"/>
                  </a:lnTo>
                  <a:lnTo>
                    <a:pt x="559307" y="97282"/>
                  </a:lnTo>
                  <a:lnTo>
                    <a:pt x="591693" y="80645"/>
                  </a:lnTo>
                  <a:lnTo>
                    <a:pt x="622300" y="63881"/>
                  </a:lnTo>
                  <a:lnTo>
                    <a:pt x="651129" y="49023"/>
                  </a:lnTo>
                  <a:lnTo>
                    <a:pt x="739267" y="0"/>
                  </a:lnTo>
                  <a:lnTo>
                    <a:pt x="743839" y="762"/>
                  </a:lnTo>
                  <a:lnTo>
                    <a:pt x="744728" y="2668"/>
                  </a:lnTo>
                  <a:lnTo>
                    <a:pt x="743839" y="5462"/>
                  </a:lnTo>
                  <a:lnTo>
                    <a:pt x="741044" y="8256"/>
                  </a:lnTo>
                  <a:lnTo>
                    <a:pt x="738251" y="10161"/>
                  </a:lnTo>
                  <a:lnTo>
                    <a:pt x="736472" y="11938"/>
                  </a:lnTo>
                  <a:lnTo>
                    <a:pt x="740155" y="11049"/>
                  </a:lnTo>
                  <a:lnTo>
                    <a:pt x="699389" y="43562"/>
                  </a:lnTo>
                  <a:lnTo>
                    <a:pt x="655828" y="76836"/>
                  </a:lnTo>
                  <a:lnTo>
                    <a:pt x="610234" y="111253"/>
                  </a:lnTo>
                  <a:lnTo>
                    <a:pt x="563880" y="146431"/>
                  </a:lnTo>
                  <a:lnTo>
                    <a:pt x="490601" y="199391"/>
                  </a:lnTo>
                  <a:lnTo>
                    <a:pt x="440563" y="234569"/>
                  </a:lnTo>
                  <a:lnTo>
                    <a:pt x="390525" y="270764"/>
                  </a:lnTo>
                  <a:lnTo>
                    <a:pt x="290321" y="342138"/>
                  </a:lnTo>
                  <a:lnTo>
                    <a:pt x="217043" y="395987"/>
                  </a:lnTo>
                  <a:lnTo>
                    <a:pt x="169671" y="431293"/>
                  </a:lnTo>
                  <a:lnTo>
                    <a:pt x="124332" y="466472"/>
                  </a:lnTo>
                  <a:lnTo>
                    <a:pt x="79755" y="500762"/>
                  </a:lnTo>
                  <a:lnTo>
                    <a:pt x="38989" y="535179"/>
                  </a:lnTo>
                  <a:lnTo>
                    <a:pt x="0" y="568453"/>
                  </a:lnTo>
                  <a:lnTo>
                    <a:pt x="26923" y="516510"/>
                  </a:lnTo>
                  <a:lnTo>
                    <a:pt x="57530" y="467361"/>
                  </a:lnTo>
                  <a:lnTo>
                    <a:pt x="91820" y="421006"/>
                  </a:lnTo>
                  <a:lnTo>
                    <a:pt x="129920" y="376429"/>
                  </a:lnTo>
                  <a:lnTo>
                    <a:pt x="170688" y="334773"/>
                  </a:lnTo>
                  <a:lnTo>
                    <a:pt x="214248" y="296799"/>
                  </a:lnTo>
                  <a:lnTo>
                    <a:pt x="261619" y="261493"/>
                  </a:lnTo>
                  <a:close/>
                </a:path>
              </a:pathLst>
            </a:custGeom>
            <a:solidFill>
              <a:srgbClr val="7F99B2"/>
            </a:solidFill>
            <a:ln w="0" cap="flat" cmpd="sng" algn="ctr">
              <a:solidFill>
                <a:srgbClr val="7F99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9" name="Полилиния 238"/>
            <p:cNvSpPr/>
            <p:nvPr/>
          </p:nvSpPr>
          <p:spPr>
            <a:xfrm>
              <a:off x="8486600" y="3607078"/>
              <a:ext cx="549487" cy="759117"/>
            </a:xfrm>
            <a:custGeom>
              <a:avLst/>
              <a:gdLst/>
              <a:ahLst/>
              <a:cxnLst/>
              <a:rect l="0" t="0" r="0" b="0"/>
              <a:pathLst>
                <a:path w="550038" h="758698">
                  <a:moveTo>
                    <a:pt x="303276" y="288417"/>
                  </a:moveTo>
                  <a:lnTo>
                    <a:pt x="315342" y="270890"/>
                  </a:lnTo>
                  <a:lnTo>
                    <a:pt x="366396" y="204088"/>
                  </a:lnTo>
                  <a:lnTo>
                    <a:pt x="420117" y="138176"/>
                  </a:lnTo>
                  <a:lnTo>
                    <a:pt x="471171" y="70484"/>
                  </a:lnTo>
                  <a:lnTo>
                    <a:pt x="506476" y="16637"/>
                  </a:lnTo>
                  <a:lnTo>
                    <a:pt x="511048" y="12953"/>
                  </a:lnTo>
                  <a:lnTo>
                    <a:pt x="516636" y="11176"/>
                  </a:lnTo>
                  <a:lnTo>
                    <a:pt x="523113" y="10159"/>
                  </a:lnTo>
                  <a:lnTo>
                    <a:pt x="536068" y="9270"/>
                  </a:lnTo>
                  <a:lnTo>
                    <a:pt x="542545" y="7365"/>
                  </a:lnTo>
                  <a:lnTo>
                    <a:pt x="547244" y="4699"/>
                  </a:lnTo>
                  <a:lnTo>
                    <a:pt x="550037" y="0"/>
                  </a:lnTo>
                  <a:lnTo>
                    <a:pt x="511048" y="85344"/>
                  </a:lnTo>
                  <a:lnTo>
                    <a:pt x="465583" y="179958"/>
                  </a:lnTo>
                  <a:lnTo>
                    <a:pt x="449834" y="214249"/>
                  </a:lnTo>
                  <a:lnTo>
                    <a:pt x="399796" y="316230"/>
                  </a:lnTo>
                  <a:lnTo>
                    <a:pt x="384937" y="347852"/>
                  </a:lnTo>
                  <a:lnTo>
                    <a:pt x="370079" y="377570"/>
                  </a:lnTo>
                  <a:lnTo>
                    <a:pt x="357124" y="405383"/>
                  </a:lnTo>
                  <a:lnTo>
                    <a:pt x="322834" y="473075"/>
                  </a:lnTo>
                  <a:lnTo>
                    <a:pt x="299594" y="523113"/>
                  </a:lnTo>
                  <a:lnTo>
                    <a:pt x="272670" y="569468"/>
                  </a:lnTo>
                  <a:lnTo>
                    <a:pt x="238380" y="611251"/>
                  </a:lnTo>
                  <a:lnTo>
                    <a:pt x="155830" y="676147"/>
                  </a:lnTo>
                  <a:lnTo>
                    <a:pt x="101982" y="713232"/>
                  </a:lnTo>
                  <a:lnTo>
                    <a:pt x="45339" y="742950"/>
                  </a:lnTo>
                  <a:lnTo>
                    <a:pt x="0" y="758697"/>
                  </a:lnTo>
                  <a:lnTo>
                    <a:pt x="50038" y="665988"/>
                  </a:lnTo>
                  <a:lnTo>
                    <a:pt x="86234" y="605663"/>
                  </a:lnTo>
                  <a:lnTo>
                    <a:pt x="104775" y="575945"/>
                  </a:lnTo>
                  <a:lnTo>
                    <a:pt x="124207" y="546353"/>
                  </a:lnTo>
                  <a:lnTo>
                    <a:pt x="163196" y="488822"/>
                  </a:lnTo>
                  <a:lnTo>
                    <a:pt x="182626" y="459105"/>
                  </a:lnTo>
                  <a:lnTo>
                    <a:pt x="242951" y="373761"/>
                  </a:lnTo>
                  <a:lnTo>
                    <a:pt x="262509" y="345058"/>
                  </a:lnTo>
                  <a:close/>
                </a:path>
              </a:pathLst>
            </a:custGeom>
            <a:solidFill>
              <a:srgbClr val="7F99B2"/>
            </a:solidFill>
            <a:ln w="0" cap="flat" cmpd="sng" algn="ctr">
              <a:solidFill>
                <a:srgbClr val="7F99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0" name="Полилиния 239"/>
            <p:cNvSpPr/>
            <p:nvPr/>
          </p:nvSpPr>
          <p:spPr>
            <a:xfrm>
              <a:off x="8926506" y="3367274"/>
              <a:ext cx="184221" cy="198513"/>
            </a:xfrm>
            <a:custGeom>
              <a:avLst/>
              <a:gdLst/>
              <a:ahLst/>
              <a:cxnLst/>
              <a:rect l="0" t="0" r="0" b="0"/>
              <a:pathLst>
                <a:path w="183644" h="198375">
                  <a:moveTo>
                    <a:pt x="46356" y="0"/>
                  </a:moveTo>
                  <a:lnTo>
                    <a:pt x="79757" y="4571"/>
                  </a:lnTo>
                  <a:lnTo>
                    <a:pt x="126111" y="18542"/>
                  </a:lnTo>
                  <a:lnTo>
                    <a:pt x="170561" y="37973"/>
                  </a:lnTo>
                  <a:lnTo>
                    <a:pt x="180848" y="51054"/>
                  </a:lnTo>
                  <a:lnTo>
                    <a:pt x="183643" y="62102"/>
                  </a:lnTo>
                  <a:lnTo>
                    <a:pt x="180848" y="73151"/>
                  </a:lnTo>
                  <a:lnTo>
                    <a:pt x="174371" y="83438"/>
                  </a:lnTo>
                  <a:lnTo>
                    <a:pt x="156719" y="102869"/>
                  </a:lnTo>
                  <a:lnTo>
                    <a:pt x="150242" y="113156"/>
                  </a:lnTo>
                  <a:lnTo>
                    <a:pt x="145543" y="124206"/>
                  </a:lnTo>
                  <a:lnTo>
                    <a:pt x="130810" y="198374"/>
                  </a:lnTo>
                  <a:lnTo>
                    <a:pt x="82550" y="175260"/>
                  </a:lnTo>
                  <a:lnTo>
                    <a:pt x="35307" y="150240"/>
                  </a:lnTo>
                  <a:lnTo>
                    <a:pt x="6478" y="130682"/>
                  </a:lnTo>
                  <a:lnTo>
                    <a:pt x="3683" y="110363"/>
                  </a:lnTo>
                  <a:lnTo>
                    <a:pt x="4572" y="64896"/>
                  </a:lnTo>
                  <a:lnTo>
                    <a:pt x="0" y="43561"/>
                  </a:lnTo>
                  <a:lnTo>
                    <a:pt x="25020" y="10160"/>
                  </a:lnTo>
                  <a:lnTo>
                    <a:pt x="38100" y="1777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1" name="Полилиния 240"/>
            <p:cNvSpPr/>
            <p:nvPr/>
          </p:nvSpPr>
          <p:spPr>
            <a:xfrm>
              <a:off x="8191211" y="3575316"/>
              <a:ext cx="740060" cy="568544"/>
            </a:xfrm>
            <a:custGeom>
              <a:avLst/>
              <a:gdLst/>
              <a:ahLst/>
              <a:cxnLst/>
              <a:rect l="0" t="0" r="0" b="0"/>
              <a:pathLst>
                <a:path w="740156" h="568454">
                  <a:moveTo>
                    <a:pt x="0" y="568453"/>
                  </a:moveTo>
                  <a:lnTo>
                    <a:pt x="739267" y="0"/>
                  </a:lnTo>
                  <a:lnTo>
                    <a:pt x="740155" y="11049"/>
                  </a:lnTo>
                  <a:lnTo>
                    <a:pt x="738251" y="12955"/>
                  </a:lnTo>
                  <a:lnTo>
                    <a:pt x="732790" y="16511"/>
                  </a:lnTo>
                  <a:lnTo>
                    <a:pt x="677164" y="60199"/>
                  </a:lnTo>
                  <a:lnTo>
                    <a:pt x="633476" y="93599"/>
                  </a:lnTo>
                  <a:lnTo>
                    <a:pt x="581532" y="134493"/>
                  </a:lnTo>
                  <a:lnTo>
                    <a:pt x="522096" y="179832"/>
                  </a:lnTo>
                  <a:lnTo>
                    <a:pt x="491617" y="203962"/>
                  </a:lnTo>
                  <a:lnTo>
                    <a:pt x="459105" y="228093"/>
                  </a:lnTo>
                  <a:lnTo>
                    <a:pt x="229996" y="403480"/>
                  </a:lnTo>
                  <a:lnTo>
                    <a:pt x="199517" y="425705"/>
                  </a:lnTo>
                  <a:lnTo>
                    <a:pt x="170688" y="447930"/>
                  </a:lnTo>
                  <a:lnTo>
                    <a:pt x="141858" y="469266"/>
                  </a:lnTo>
                  <a:lnTo>
                    <a:pt x="91820" y="506349"/>
                  </a:lnTo>
                  <a:lnTo>
                    <a:pt x="50038" y="535941"/>
                  </a:lnTo>
                  <a:close/>
                </a:path>
              </a:pathLst>
            </a:custGeom>
            <a:solidFill>
              <a:srgbClr val="C4D1DB"/>
            </a:solidFill>
            <a:ln w="0" cap="flat" cmpd="sng" algn="ctr">
              <a:solidFill>
                <a:srgbClr val="C4D1D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2" name="Полилиния 241"/>
            <p:cNvSpPr/>
            <p:nvPr/>
          </p:nvSpPr>
          <p:spPr>
            <a:xfrm>
              <a:off x="8486600" y="3607078"/>
              <a:ext cx="549487" cy="759117"/>
            </a:xfrm>
            <a:custGeom>
              <a:avLst/>
              <a:gdLst/>
              <a:ahLst/>
              <a:cxnLst/>
              <a:rect l="0" t="0" r="0" b="0"/>
              <a:pathLst>
                <a:path w="550038" h="758698">
                  <a:moveTo>
                    <a:pt x="0" y="758697"/>
                  </a:moveTo>
                  <a:lnTo>
                    <a:pt x="37084" y="742061"/>
                  </a:lnTo>
                  <a:lnTo>
                    <a:pt x="70485" y="724407"/>
                  </a:lnTo>
                  <a:lnTo>
                    <a:pt x="126111" y="691007"/>
                  </a:lnTo>
                  <a:lnTo>
                    <a:pt x="169672" y="659511"/>
                  </a:lnTo>
                  <a:lnTo>
                    <a:pt x="213360" y="618744"/>
                  </a:lnTo>
                  <a:lnTo>
                    <a:pt x="241173" y="581532"/>
                  </a:lnTo>
                  <a:lnTo>
                    <a:pt x="243968" y="576961"/>
                  </a:lnTo>
                  <a:lnTo>
                    <a:pt x="244857" y="573151"/>
                  </a:lnTo>
                  <a:lnTo>
                    <a:pt x="245746" y="572262"/>
                  </a:lnTo>
                  <a:lnTo>
                    <a:pt x="528701" y="888"/>
                  </a:lnTo>
                  <a:lnTo>
                    <a:pt x="550037" y="0"/>
                  </a:lnTo>
                  <a:lnTo>
                    <a:pt x="267971" y="583438"/>
                  </a:lnTo>
                  <a:lnTo>
                    <a:pt x="215138" y="637286"/>
                  </a:lnTo>
                  <a:lnTo>
                    <a:pt x="165100" y="678942"/>
                  </a:lnTo>
                  <a:lnTo>
                    <a:pt x="119634" y="709549"/>
                  </a:lnTo>
                  <a:lnTo>
                    <a:pt x="79757" y="730884"/>
                  </a:lnTo>
                  <a:lnTo>
                    <a:pt x="33401" y="750315"/>
                  </a:lnTo>
                  <a:lnTo>
                    <a:pt x="1779" y="758697"/>
                  </a:lnTo>
                  <a:close/>
                </a:path>
              </a:pathLst>
            </a:custGeom>
            <a:solidFill>
              <a:srgbClr val="C4D1DB"/>
            </a:solidFill>
            <a:ln w="0" cap="flat" cmpd="sng" algn="ctr">
              <a:solidFill>
                <a:srgbClr val="C4D1D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3" name="Полилиния 242"/>
            <p:cNvSpPr/>
            <p:nvPr/>
          </p:nvSpPr>
          <p:spPr>
            <a:xfrm>
              <a:off x="8588239" y="3935818"/>
              <a:ext cx="244569" cy="255685"/>
            </a:xfrm>
            <a:custGeom>
              <a:avLst/>
              <a:gdLst/>
              <a:ahLst/>
              <a:cxnLst/>
              <a:rect l="0" t="0" r="0" b="0"/>
              <a:pathLst>
                <a:path w="243967" h="255144">
                  <a:moveTo>
                    <a:pt x="0" y="255143"/>
                  </a:moveTo>
                  <a:lnTo>
                    <a:pt x="143764" y="38988"/>
                  </a:lnTo>
                  <a:lnTo>
                    <a:pt x="243966" y="0"/>
                  </a:lnTo>
                  <a:lnTo>
                    <a:pt x="132714" y="205105"/>
                  </a:lnTo>
                  <a:close/>
                </a:path>
              </a:pathLst>
            </a:custGeom>
            <a:solidFill>
              <a:srgbClr val="597A9B"/>
            </a:solidFill>
            <a:ln w="0" cap="flat" cmpd="sng" algn="ctr">
              <a:solidFill>
                <a:srgbClr val="597A9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4" name="Полилиния 243"/>
            <p:cNvSpPr/>
            <p:nvPr/>
          </p:nvSpPr>
          <p:spPr>
            <a:xfrm>
              <a:off x="8327788" y="3846884"/>
              <a:ext cx="222336" cy="115932"/>
            </a:xfrm>
            <a:custGeom>
              <a:avLst/>
              <a:gdLst/>
              <a:ahLst/>
              <a:cxnLst/>
              <a:rect l="0" t="0" r="0" b="0"/>
              <a:pathLst>
                <a:path w="221743" h="116840">
                  <a:moveTo>
                    <a:pt x="0" y="111252"/>
                  </a:moveTo>
                  <a:lnTo>
                    <a:pt x="8381" y="97408"/>
                  </a:lnTo>
                  <a:lnTo>
                    <a:pt x="59308" y="45465"/>
                  </a:lnTo>
                  <a:lnTo>
                    <a:pt x="110363" y="5588"/>
                  </a:lnTo>
                  <a:lnTo>
                    <a:pt x="221742" y="0"/>
                  </a:lnTo>
                  <a:lnTo>
                    <a:pt x="61214" y="116839"/>
                  </a:lnTo>
                  <a:close/>
                </a:path>
              </a:pathLst>
            </a:custGeom>
            <a:solidFill>
              <a:srgbClr val="597A9B"/>
            </a:solidFill>
            <a:ln w="0" cap="flat" cmpd="sng" algn="ctr">
              <a:solidFill>
                <a:srgbClr val="597A9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5" name="Полилиния 244"/>
            <p:cNvSpPr/>
            <p:nvPr/>
          </p:nvSpPr>
          <p:spPr>
            <a:xfrm>
              <a:off x="8948740" y="3430799"/>
              <a:ext cx="88934" cy="111168"/>
            </a:xfrm>
            <a:custGeom>
              <a:avLst/>
              <a:gdLst/>
              <a:ahLst/>
              <a:cxnLst/>
              <a:rect l="0" t="0" r="0" b="0"/>
              <a:pathLst>
                <a:path w="88139" h="112269">
                  <a:moveTo>
                    <a:pt x="0" y="12954"/>
                  </a:moveTo>
                  <a:lnTo>
                    <a:pt x="30608" y="1779"/>
                  </a:lnTo>
                  <a:lnTo>
                    <a:pt x="52959" y="0"/>
                  </a:lnTo>
                  <a:lnTo>
                    <a:pt x="68708" y="5588"/>
                  </a:lnTo>
                  <a:lnTo>
                    <a:pt x="78868" y="14860"/>
                  </a:lnTo>
                  <a:lnTo>
                    <a:pt x="85345" y="26924"/>
                  </a:lnTo>
                  <a:lnTo>
                    <a:pt x="88138" y="47372"/>
                  </a:lnTo>
                  <a:lnTo>
                    <a:pt x="88138" y="51054"/>
                  </a:lnTo>
                  <a:lnTo>
                    <a:pt x="82550" y="112268"/>
                  </a:lnTo>
                  <a:lnTo>
                    <a:pt x="0" y="67692"/>
                  </a:lnTo>
                  <a:close/>
                </a:path>
              </a:pathLst>
            </a:custGeom>
            <a:solidFill>
              <a:srgbClr val="7F99B2"/>
            </a:solidFill>
            <a:ln w="0" cap="flat" cmpd="sng" algn="ctr">
              <a:solidFill>
                <a:srgbClr val="7F99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6" name="Полилиния 245"/>
            <p:cNvSpPr/>
            <p:nvPr/>
          </p:nvSpPr>
          <p:spPr>
            <a:xfrm>
              <a:off x="8983678" y="3006773"/>
              <a:ext cx="327151" cy="330327"/>
            </a:xfrm>
            <a:custGeom>
              <a:avLst/>
              <a:gdLst/>
              <a:ahLst/>
              <a:cxnLst/>
              <a:rect l="0" t="0" r="0" b="0"/>
              <a:pathLst>
                <a:path w="326391" h="330329">
                  <a:moveTo>
                    <a:pt x="308737" y="0"/>
                  </a:moveTo>
                  <a:lnTo>
                    <a:pt x="326390" y="0"/>
                  </a:lnTo>
                  <a:lnTo>
                    <a:pt x="278256" y="41784"/>
                  </a:lnTo>
                  <a:lnTo>
                    <a:pt x="230886" y="88139"/>
                  </a:lnTo>
                  <a:lnTo>
                    <a:pt x="186308" y="137287"/>
                  </a:lnTo>
                  <a:lnTo>
                    <a:pt x="145541" y="186564"/>
                  </a:lnTo>
                  <a:lnTo>
                    <a:pt x="109347" y="232918"/>
                  </a:lnTo>
                  <a:lnTo>
                    <a:pt x="65786" y="291339"/>
                  </a:lnTo>
                  <a:lnTo>
                    <a:pt x="38862" y="330328"/>
                  </a:lnTo>
                  <a:lnTo>
                    <a:pt x="34290" y="328423"/>
                  </a:lnTo>
                  <a:lnTo>
                    <a:pt x="28702" y="327534"/>
                  </a:lnTo>
                  <a:lnTo>
                    <a:pt x="24003" y="325629"/>
                  </a:lnTo>
                  <a:lnTo>
                    <a:pt x="13842" y="323850"/>
                  </a:lnTo>
                  <a:lnTo>
                    <a:pt x="0" y="323850"/>
                  </a:lnTo>
                  <a:lnTo>
                    <a:pt x="889" y="313564"/>
                  </a:lnTo>
                  <a:lnTo>
                    <a:pt x="3682" y="304292"/>
                  </a:lnTo>
                  <a:lnTo>
                    <a:pt x="19430" y="282956"/>
                  </a:lnTo>
                  <a:lnTo>
                    <a:pt x="67564" y="227330"/>
                  </a:lnTo>
                  <a:lnTo>
                    <a:pt x="113156" y="172593"/>
                  </a:lnTo>
                  <a:lnTo>
                    <a:pt x="160401" y="119762"/>
                  </a:lnTo>
                  <a:lnTo>
                    <a:pt x="211328" y="70612"/>
                  </a:lnTo>
                  <a:lnTo>
                    <a:pt x="267969" y="26036"/>
                  </a:lnTo>
                  <a:close/>
                </a:path>
              </a:pathLst>
            </a:custGeom>
            <a:solidFill>
              <a:srgbClr val="0099D8"/>
            </a:solidFill>
            <a:ln w="0" cap="flat" cmpd="sng" algn="ctr">
              <a:solidFill>
                <a:srgbClr val="0099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7" name="Полилиния 246"/>
            <p:cNvSpPr/>
            <p:nvPr/>
          </p:nvSpPr>
          <p:spPr>
            <a:xfrm>
              <a:off x="9023382" y="3006773"/>
              <a:ext cx="306505" cy="333503"/>
            </a:xfrm>
            <a:custGeom>
              <a:avLst/>
              <a:gdLst/>
              <a:ahLst/>
              <a:cxnLst/>
              <a:rect l="0" t="0" r="0" b="0"/>
              <a:pathLst>
                <a:path w="306959" h="333123">
                  <a:moveTo>
                    <a:pt x="0" y="330328"/>
                  </a:moveTo>
                  <a:lnTo>
                    <a:pt x="39878" y="273685"/>
                  </a:lnTo>
                  <a:lnTo>
                    <a:pt x="88138" y="209677"/>
                  </a:lnTo>
                  <a:lnTo>
                    <a:pt x="126111" y="162306"/>
                  </a:lnTo>
                  <a:lnTo>
                    <a:pt x="168782" y="113284"/>
                  </a:lnTo>
                  <a:lnTo>
                    <a:pt x="215265" y="65024"/>
                  </a:lnTo>
                  <a:lnTo>
                    <a:pt x="263398" y="20574"/>
                  </a:lnTo>
                  <a:lnTo>
                    <a:pt x="287528" y="0"/>
                  </a:lnTo>
                  <a:lnTo>
                    <a:pt x="290321" y="0"/>
                  </a:lnTo>
                  <a:lnTo>
                    <a:pt x="295910" y="2033"/>
                  </a:lnTo>
                  <a:lnTo>
                    <a:pt x="298703" y="3811"/>
                  </a:lnTo>
                  <a:lnTo>
                    <a:pt x="306958" y="17780"/>
                  </a:lnTo>
                  <a:lnTo>
                    <a:pt x="252349" y="68708"/>
                  </a:lnTo>
                  <a:lnTo>
                    <a:pt x="197612" y="120650"/>
                  </a:lnTo>
                  <a:lnTo>
                    <a:pt x="146557" y="174499"/>
                  </a:lnTo>
                  <a:lnTo>
                    <a:pt x="114173" y="212471"/>
                  </a:lnTo>
                  <a:lnTo>
                    <a:pt x="83566" y="251460"/>
                  </a:lnTo>
                  <a:lnTo>
                    <a:pt x="56515" y="293243"/>
                  </a:lnTo>
                  <a:lnTo>
                    <a:pt x="36194" y="326645"/>
                  </a:lnTo>
                  <a:lnTo>
                    <a:pt x="30606" y="330328"/>
                  </a:lnTo>
                  <a:lnTo>
                    <a:pt x="26035" y="332105"/>
                  </a:lnTo>
                  <a:lnTo>
                    <a:pt x="13969" y="333122"/>
                  </a:lnTo>
                  <a:close/>
                </a:path>
              </a:pathLst>
            </a:custGeom>
            <a:solidFill>
              <a:srgbClr val="4FBAE5"/>
            </a:solidFill>
            <a:ln w="0" cap="flat" cmpd="sng" algn="ctr">
              <a:solidFill>
                <a:srgbClr val="4FBA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8" name="Полилиния 247"/>
            <p:cNvSpPr/>
            <p:nvPr/>
          </p:nvSpPr>
          <p:spPr>
            <a:xfrm>
              <a:off x="9098022" y="3152879"/>
              <a:ext cx="454200" cy="214395"/>
            </a:xfrm>
            <a:custGeom>
              <a:avLst/>
              <a:gdLst/>
              <a:ahLst/>
              <a:cxnLst/>
              <a:rect l="0" t="0" r="0" b="0"/>
              <a:pathLst>
                <a:path w="454535" h="215140">
                  <a:moveTo>
                    <a:pt x="0" y="208662"/>
                  </a:moveTo>
                  <a:lnTo>
                    <a:pt x="77979" y="165989"/>
                  </a:lnTo>
                  <a:lnTo>
                    <a:pt x="130937" y="137160"/>
                  </a:lnTo>
                  <a:lnTo>
                    <a:pt x="183770" y="109347"/>
                  </a:lnTo>
                  <a:lnTo>
                    <a:pt x="238507" y="82424"/>
                  </a:lnTo>
                  <a:lnTo>
                    <a:pt x="293244" y="56516"/>
                  </a:lnTo>
                  <a:lnTo>
                    <a:pt x="348870" y="32385"/>
                  </a:lnTo>
                  <a:lnTo>
                    <a:pt x="405511" y="10034"/>
                  </a:lnTo>
                  <a:lnTo>
                    <a:pt x="433324" y="0"/>
                  </a:lnTo>
                  <a:lnTo>
                    <a:pt x="444373" y="5462"/>
                  </a:lnTo>
                  <a:lnTo>
                    <a:pt x="454534" y="13844"/>
                  </a:lnTo>
                  <a:lnTo>
                    <a:pt x="408179" y="36069"/>
                  </a:lnTo>
                  <a:lnTo>
                    <a:pt x="355347" y="62103"/>
                  </a:lnTo>
                  <a:lnTo>
                    <a:pt x="277496" y="99188"/>
                  </a:lnTo>
                  <a:lnTo>
                    <a:pt x="237490" y="118619"/>
                  </a:lnTo>
                  <a:lnTo>
                    <a:pt x="199518" y="138050"/>
                  </a:lnTo>
                  <a:lnTo>
                    <a:pt x="162434" y="156719"/>
                  </a:lnTo>
                  <a:lnTo>
                    <a:pt x="152273" y="157608"/>
                  </a:lnTo>
                  <a:lnTo>
                    <a:pt x="95632" y="176150"/>
                  </a:lnTo>
                  <a:lnTo>
                    <a:pt x="31623" y="207645"/>
                  </a:lnTo>
                  <a:lnTo>
                    <a:pt x="13082" y="215139"/>
                  </a:lnTo>
                  <a:close/>
                </a:path>
              </a:pathLst>
            </a:custGeom>
            <a:solidFill>
              <a:srgbClr val="0099D8"/>
            </a:solidFill>
            <a:ln w="0" cap="flat" cmpd="sng" algn="ctr">
              <a:solidFill>
                <a:srgbClr val="0099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9" name="Полилиния 248"/>
            <p:cNvSpPr/>
            <p:nvPr/>
          </p:nvSpPr>
          <p:spPr>
            <a:xfrm>
              <a:off x="9144078" y="3167172"/>
              <a:ext cx="425614" cy="241393"/>
            </a:xfrm>
            <a:custGeom>
              <a:avLst/>
              <a:gdLst/>
              <a:ahLst/>
              <a:cxnLst/>
              <a:rect l="0" t="0" r="0" b="0"/>
              <a:pathLst>
                <a:path w="425704" h="242063">
                  <a:moveTo>
                    <a:pt x="120523" y="141858"/>
                  </a:moveTo>
                  <a:lnTo>
                    <a:pt x="117728" y="141858"/>
                  </a:lnTo>
                  <a:lnTo>
                    <a:pt x="116840" y="142875"/>
                  </a:lnTo>
                  <a:lnTo>
                    <a:pt x="191896" y="104775"/>
                  </a:lnTo>
                  <a:lnTo>
                    <a:pt x="309753" y="48259"/>
                  </a:lnTo>
                  <a:lnTo>
                    <a:pt x="362585" y="22225"/>
                  </a:lnTo>
                  <a:lnTo>
                    <a:pt x="408940" y="0"/>
                  </a:lnTo>
                  <a:lnTo>
                    <a:pt x="422020" y="16637"/>
                  </a:lnTo>
                  <a:lnTo>
                    <a:pt x="425703" y="23240"/>
                  </a:lnTo>
                  <a:lnTo>
                    <a:pt x="344042" y="65785"/>
                  </a:lnTo>
                  <a:lnTo>
                    <a:pt x="265176" y="107569"/>
                  </a:lnTo>
                  <a:lnTo>
                    <a:pt x="137287" y="176276"/>
                  </a:lnTo>
                  <a:lnTo>
                    <a:pt x="31495" y="229108"/>
                  </a:lnTo>
                  <a:lnTo>
                    <a:pt x="3682" y="242062"/>
                  </a:lnTo>
                  <a:lnTo>
                    <a:pt x="0" y="227202"/>
                  </a:lnTo>
                  <a:lnTo>
                    <a:pt x="15748" y="223520"/>
                  </a:lnTo>
                  <a:lnTo>
                    <a:pt x="46354" y="208660"/>
                  </a:lnTo>
                  <a:lnTo>
                    <a:pt x="90931" y="178943"/>
                  </a:lnTo>
                  <a:lnTo>
                    <a:pt x="120523" y="159512"/>
                  </a:lnTo>
                  <a:lnTo>
                    <a:pt x="123316" y="145669"/>
                  </a:lnTo>
                  <a:close/>
                </a:path>
              </a:pathLst>
            </a:custGeom>
            <a:solidFill>
              <a:srgbClr val="4FBAE5"/>
            </a:solidFill>
            <a:ln w="0" cap="flat" cmpd="sng" algn="ctr">
              <a:solidFill>
                <a:srgbClr val="4FBA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0" name="Полилиния 249"/>
            <p:cNvSpPr/>
            <p:nvPr/>
          </p:nvSpPr>
          <p:spPr>
            <a:xfrm>
              <a:off x="8770871" y="3505439"/>
              <a:ext cx="1160911" cy="700357"/>
            </a:xfrm>
            <a:custGeom>
              <a:avLst/>
              <a:gdLst/>
              <a:ahLst/>
              <a:cxnLst/>
              <a:rect l="0" t="0" r="0" b="0"/>
              <a:pathLst>
                <a:path w="1160401" h="700278">
                  <a:moveTo>
                    <a:pt x="68708" y="555498"/>
                  </a:moveTo>
                  <a:lnTo>
                    <a:pt x="102998" y="512826"/>
                  </a:lnTo>
                  <a:lnTo>
                    <a:pt x="157608" y="463803"/>
                  </a:lnTo>
                  <a:lnTo>
                    <a:pt x="201169" y="431292"/>
                  </a:lnTo>
                  <a:lnTo>
                    <a:pt x="247650" y="399669"/>
                  </a:lnTo>
                  <a:lnTo>
                    <a:pt x="293116" y="368173"/>
                  </a:lnTo>
                  <a:lnTo>
                    <a:pt x="312548" y="358901"/>
                  </a:lnTo>
                  <a:lnTo>
                    <a:pt x="387732" y="318007"/>
                  </a:lnTo>
                  <a:lnTo>
                    <a:pt x="461900" y="274446"/>
                  </a:lnTo>
                  <a:lnTo>
                    <a:pt x="518541" y="243839"/>
                  </a:lnTo>
                  <a:lnTo>
                    <a:pt x="557403" y="225298"/>
                  </a:lnTo>
                  <a:lnTo>
                    <a:pt x="597409" y="208661"/>
                  </a:lnTo>
                  <a:lnTo>
                    <a:pt x="601980" y="204851"/>
                  </a:lnTo>
                  <a:lnTo>
                    <a:pt x="612140" y="199389"/>
                  </a:lnTo>
                  <a:lnTo>
                    <a:pt x="617728" y="198501"/>
                  </a:lnTo>
                  <a:lnTo>
                    <a:pt x="629794" y="199389"/>
                  </a:lnTo>
                  <a:lnTo>
                    <a:pt x="634492" y="201294"/>
                  </a:lnTo>
                  <a:lnTo>
                    <a:pt x="639953" y="204851"/>
                  </a:lnTo>
                  <a:lnTo>
                    <a:pt x="652019" y="225298"/>
                  </a:lnTo>
                  <a:lnTo>
                    <a:pt x="717932" y="137159"/>
                  </a:lnTo>
                  <a:lnTo>
                    <a:pt x="750444" y="102869"/>
                  </a:lnTo>
                  <a:lnTo>
                    <a:pt x="774447" y="85344"/>
                  </a:lnTo>
                  <a:lnTo>
                    <a:pt x="803275" y="73278"/>
                  </a:lnTo>
                  <a:lnTo>
                    <a:pt x="836550" y="67563"/>
                  </a:lnTo>
                  <a:lnTo>
                    <a:pt x="841249" y="59308"/>
                  </a:lnTo>
                  <a:lnTo>
                    <a:pt x="846837" y="52832"/>
                  </a:lnTo>
                  <a:lnTo>
                    <a:pt x="895097" y="32512"/>
                  </a:lnTo>
                  <a:lnTo>
                    <a:pt x="939547" y="23113"/>
                  </a:lnTo>
                  <a:lnTo>
                    <a:pt x="998094" y="11938"/>
                  </a:lnTo>
                  <a:lnTo>
                    <a:pt x="1041654" y="4571"/>
                  </a:lnTo>
                  <a:lnTo>
                    <a:pt x="1086104" y="0"/>
                  </a:lnTo>
                  <a:lnTo>
                    <a:pt x="1131571" y="0"/>
                  </a:lnTo>
                  <a:lnTo>
                    <a:pt x="1138937" y="3682"/>
                  </a:lnTo>
                  <a:lnTo>
                    <a:pt x="1144651" y="10159"/>
                  </a:lnTo>
                  <a:lnTo>
                    <a:pt x="1148335" y="17526"/>
                  </a:lnTo>
                  <a:lnTo>
                    <a:pt x="1160400" y="64896"/>
                  </a:lnTo>
                  <a:lnTo>
                    <a:pt x="1160400" y="89915"/>
                  </a:lnTo>
                  <a:lnTo>
                    <a:pt x="1153923" y="109346"/>
                  </a:lnTo>
                  <a:lnTo>
                    <a:pt x="1140841" y="124206"/>
                  </a:lnTo>
                  <a:lnTo>
                    <a:pt x="1124077" y="137159"/>
                  </a:lnTo>
                  <a:lnTo>
                    <a:pt x="1092582" y="142748"/>
                  </a:lnTo>
                  <a:lnTo>
                    <a:pt x="1080516" y="140969"/>
                  </a:lnTo>
                  <a:lnTo>
                    <a:pt x="1075055" y="138176"/>
                  </a:lnTo>
                  <a:lnTo>
                    <a:pt x="1065785" y="142748"/>
                  </a:lnTo>
                  <a:lnTo>
                    <a:pt x="1049910" y="154813"/>
                  </a:lnTo>
                  <a:lnTo>
                    <a:pt x="1043433" y="162306"/>
                  </a:lnTo>
                  <a:lnTo>
                    <a:pt x="1035177" y="168782"/>
                  </a:lnTo>
                  <a:lnTo>
                    <a:pt x="1026669" y="173355"/>
                  </a:lnTo>
                  <a:lnTo>
                    <a:pt x="1016636" y="176276"/>
                  </a:lnTo>
                  <a:lnTo>
                    <a:pt x="1005460" y="176276"/>
                  </a:lnTo>
                  <a:lnTo>
                    <a:pt x="990600" y="164973"/>
                  </a:lnTo>
                  <a:lnTo>
                    <a:pt x="975741" y="162306"/>
                  </a:lnTo>
                  <a:lnTo>
                    <a:pt x="959994" y="164083"/>
                  </a:lnTo>
                  <a:lnTo>
                    <a:pt x="928498" y="177038"/>
                  </a:lnTo>
                  <a:lnTo>
                    <a:pt x="896875" y="188213"/>
                  </a:lnTo>
                  <a:lnTo>
                    <a:pt x="880237" y="188213"/>
                  </a:lnTo>
                  <a:lnTo>
                    <a:pt x="869062" y="180848"/>
                  </a:lnTo>
                  <a:lnTo>
                    <a:pt x="858901" y="179832"/>
                  </a:lnTo>
                  <a:lnTo>
                    <a:pt x="849630" y="181737"/>
                  </a:lnTo>
                  <a:lnTo>
                    <a:pt x="809752" y="218820"/>
                  </a:lnTo>
                  <a:lnTo>
                    <a:pt x="800482" y="232790"/>
                  </a:lnTo>
                  <a:lnTo>
                    <a:pt x="765175" y="288417"/>
                  </a:lnTo>
                  <a:lnTo>
                    <a:pt x="740157" y="332994"/>
                  </a:lnTo>
                  <a:lnTo>
                    <a:pt x="748412" y="338582"/>
                  </a:lnTo>
                  <a:lnTo>
                    <a:pt x="780924" y="376555"/>
                  </a:lnTo>
                  <a:lnTo>
                    <a:pt x="788416" y="382143"/>
                  </a:lnTo>
                  <a:lnTo>
                    <a:pt x="797687" y="386714"/>
                  </a:lnTo>
                  <a:lnTo>
                    <a:pt x="800482" y="393192"/>
                  </a:lnTo>
                  <a:lnTo>
                    <a:pt x="800482" y="400684"/>
                  </a:lnTo>
                  <a:lnTo>
                    <a:pt x="798576" y="407162"/>
                  </a:lnTo>
                  <a:lnTo>
                    <a:pt x="794894" y="412750"/>
                  </a:lnTo>
                  <a:lnTo>
                    <a:pt x="782828" y="422020"/>
                  </a:lnTo>
                  <a:lnTo>
                    <a:pt x="744855" y="441451"/>
                  </a:lnTo>
                  <a:lnTo>
                    <a:pt x="691897" y="466470"/>
                  </a:lnTo>
                  <a:lnTo>
                    <a:pt x="642748" y="496188"/>
                  </a:lnTo>
                  <a:lnTo>
                    <a:pt x="592710" y="524001"/>
                  </a:lnTo>
                  <a:lnTo>
                    <a:pt x="542545" y="549909"/>
                  </a:lnTo>
                  <a:lnTo>
                    <a:pt x="467487" y="586232"/>
                  </a:lnTo>
                  <a:lnTo>
                    <a:pt x="313437" y="656589"/>
                  </a:lnTo>
                  <a:lnTo>
                    <a:pt x="268098" y="675132"/>
                  </a:lnTo>
                  <a:lnTo>
                    <a:pt x="204978" y="689101"/>
                  </a:lnTo>
                  <a:lnTo>
                    <a:pt x="138176" y="697483"/>
                  </a:lnTo>
                  <a:lnTo>
                    <a:pt x="95504" y="699262"/>
                  </a:lnTo>
                  <a:lnTo>
                    <a:pt x="58421" y="700277"/>
                  </a:lnTo>
                  <a:lnTo>
                    <a:pt x="6477" y="694689"/>
                  </a:lnTo>
                  <a:lnTo>
                    <a:pt x="0" y="691895"/>
                  </a:lnTo>
                  <a:lnTo>
                    <a:pt x="2795" y="677037"/>
                  </a:lnTo>
                  <a:lnTo>
                    <a:pt x="11050" y="657606"/>
                  </a:lnTo>
                  <a:lnTo>
                    <a:pt x="34290" y="61213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1" name="Полилиния 250"/>
            <p:cNvSpPr/>
            <p:nvPr/>
          </p:nvSpPr>
          <p:spPr>
            <a:xfrm>
              <a:off x="8824867" y="3599138"/>
              <a:ext cx="808350" cy="576484"/>
            </a:xfrm>
            <a:custGeom>
              <a:avLst/>
              <a:gdLst/>
              <a:ahLst/>
              <a:cxnLst/>
              <a:rect l="0" t="0" r="0" b="0"/>
              <a:pathLst>
                <a:path w="809753" h="576072">
                  <a:moveTo>
                    <a:pt x="103886" y="417449"/>
                  </a:moveTo>
                  <a:lnTo>
                    <a:pt x="123317" y="400684"/>
                  </a:lnTo>
                  <a:lnTo>
                    <a:pt x="163321" y="370204"/>
                  </a:lnTo>
                  <a:lnTo>
                    <a:pt x="204978" y="342264"/>
                  </a:lnTo>
                  <a:lnTo>
                    <a:pt x="247777" y="315340"/>
                  </a:lnTo>
                  <a:lnTo>
                    <a:pt x="400812" y="227202"/>
                  </a:lnTo>
                  <a:lnTo>
                    <a:pt x="443356" y="200406"/>
                  </a:lnTo>
                  <a:lnTo>
                    <a:pt x="498982" y="176276"/>
                  </a:lnTo>
                  <a:lnTo>
                    <a:pt x="554608" y="149352"/>
                  </a:lnTo>
                  <a:lnTo>
                    <a:pt x="566801" y="158622"/>
                  </a:lnTo>
                  <a:lnTo>
                    <a:pt x="573278" y="166115"/>
                  </a:lnTo>
                  <a:lnTo>
                    <a:pt x="574167" y="169799"/>
                  </a:lnTo>
                  <a:lnTo>
                    <a:pt x="572389" y="174370"/>
                  </a:lnTo>
                  <a:lnTo>
                    <a:pt x="566801" y="179070"/>
                  </a:lnTo>
                  <a:lnTo>
                    <a:pt x="564895" y="185546"/>
                  </a:lnTo>
                  <a:lnTo>
                    <a:pt x="561086" y="190119"/>
                  </a:lnTo>
                  <a:lnTo>
                    <a:pt x="551815" y="198501"/>
                  </a:lnTo>
                  <a:lnTo>
                    <a:pt x="548258" y="203200"/>
                  </a:lnTo>
                  <a:lnTo>
                    <a:pt x="546354" y="207771"/>
                  </a:lnTo>
                  <a:lnTo>
                    <a:pt x="546354" y="213359"/>
                  </a:lnTo>
                  <a:lnTo>
                    <a:pt x="548258" y="220726"/>
                  </a:lnTo>
                  <a:lnTo>
                    <a:pt x="546354" y="229108"/>
                  </a:lnTo>
                  <a:lnTo>
                    <a:pt x="549147" y="236474"/>
                  </a:lnTo>
                  <a:lnTo>
                    <a:pt x="560324" y="248665"/>
                  </a:lnTo>
                  <a:lnTo>
                    <a:pt x="569594" y="254253"/>
                  </a:lnTo>
                  <a:lnTo>
                    <a:pt x="574167" y="255015"/>
                  </a:lnTo>
                  <a:lnTo>
                    <a:pt x="589026" y="252221"/>
                  </a:lnTo>
                  <a:lnTo>
                    <a:pt x="597407" y="246760"/>
                  </a:lnTo>
                  <a:lnTo>
                    <a:pt x="599186" y="241172"/>
                  </a:lnTo>
                  <a:lnTo>
                    <a:pt x="597407" y="235712"/>
                  </a:lnTo>
                  <a:lnTo>
                    <a:pt x="585342" y="224408"/>
                  </a:lnTo>
                  <a:lnTo>
                    <a:pt x="583438" y="220726"/>
                  </a:lnTo>
                  <a:lnTo>
                    <a:pt x="584327" y="216153"/>
                  </a:lnTo>
                  <a:lnTo>
                    <a:pt x="589915" y="210565"/>
                  </a:lnTo>
                  <a:lnTo>
                    <a:pt x="611251" y="182752"/>
                  </a:lnTo>
                  <a:lnTo>
                    <a:pt x="641857" y="137287"/>
                  </a:lnTo>
                  <a:lnTo>
                    <a:pt x="672465" y="92709"/>
                  </a:lnTo>
                  <a:lnTo>
                    <a:pt x="718819" y="39877"/>
                  </a:lnTo>
                  <a:lnTo>
                    <a:pt x="745743" y="17652"/>
                  </a:lnTo>
                  <a:lnTo>
                    <a:pt x="776351" y="1015"/>
                  </a:lnTo>
                  <a:lnTo>
                    <a:pt x="781939" y="0"/>
                  </a:lnTo>
                  <a:lnTo>
                    <a:pt x="788416" y="0"/>
                  </a:lnTo>
                  <a:lnTo>
                    <a:pt x="794004" y="1015"/>
                  </a:lnTo>
                  <a:lnTo>
                    <a:pt x="798576" y="2794"/>
                  </a:lnTo>
                  <a:lnTo>
                    <a:pt x="803275" y="5588"/>
                  </a:lnTo>
                  <a:lnTo>
                    <a:pt x="806957" y="10287"/>
                  </a:lnTo>
                  <a:lnTo>
                    <a:pt x="808863" y="15747"/>
                  </a:lnTo>
                  <a:lnTo>
                    <a:pt x="809752" y="30607"/>
                  </a:lnTo>
                  <a:lnTo>
                    <a:pt x="805053" y="46354"/>
                  </a:lnTo>
                  <a:lnTo>
                    <a:pt x="801369" y="52832"/>
                  </a:lnTo>
                  <a:lnTo>
                    <a:pt x="795781" y="58420"/>
                  </a:lnTo>
                  <a:lnTo>
                    <a:pt x="790320" y="62102"/>
                  </a:lnTo>
                  <a:lnTo>
                    <a:pt x="781939" y="64896"/>
                  </a:lnTo>
                  <a:lnTo>
                    <a:pt x="773556" y="65913"/>
                  </a:lnTo>
                  <a:lnTo>
                    <a:pt x="732790" y="99187"/>
                  </a:lnTo>
                  <a:lnTo>
                    <a:pt x="703071" y="140970"/>
                  </a:lnTo>
                  <a:lnTo>
                    <a:pt x="677037" y="185546"/>
                  </a:lnTo>
                  <a:lnTo>
                    <a:pt x="651129" y="229108"/>
                  </a:lnTo>
                  <a:lnTo>
                    <a:pt x="648334" y="242189"/>
                  </a:lnTo>
                  <a:lnTo>
                    <a:pt x="651129" y="252221"/>
                  </a:lnTo>
                  <a:lnTo>
                    <a:pt x="655828" y="261493"/>
                  </a:lnTo>
                  <a:lnTo>
                    <a:pt x="689102" y="291338"/>
                  </a:lnTo>
                  <a:lnTo>
                    <a:pt x="695579" y="300608"/>
                  </a:lnTo>
                  <a:lnTo>
                    <a:pt x="639064" y="332104"/>
                  </a:lnTo>
                  <a:lnTo>
                    <a:pt x="469392" y="420243"/>
                  </a:lnTo>
                  <a:lnTo>
                    <a:pt x="296799" y="503682"/>
                  </a:lnTo>
                  <a:lnTo>
                    <a:pt x="268096" y="518540"/>
                  </a:lnTo>
                  <a:lnTo>
                    <a:pt x="239267" y="532510"/>
                  </a:lnTo>
                  <a:lnTo>
                    <a:pt x="200405" y="546353"/>
                  </a:lnTo>
                  <a:lnTo>
                    <a:pt x="149352" y="561213"/>
                  </a:lnTo>
                  <a:lnTo>
                    <a:pt x="96519" y="571372"/>
                  </a:lnTo>
                  <a:lnTo>
                    <a:pt x="52958" y="576071"/>
                  </a:lnTo>
                  <a:lnTo>
                    <a:pt x="0" y="576071"/>
                  </a:lnTo>
                  <a:lnTo>
                    <a:pt x="9270" y="553720"/>
                  </a:lnTo>
                  <a:lnTo>
                    <a:pt x="31622" y="511175"/>
                  </a:lnTo>
                  <a:lnTo>
                    <a:pt x="56642" y="471170"/>
                  </a:lnTo>
                  <a:close/>
                </a:path>
              </a:pathLst>
            </a:custGeom>
            <a:solidFill>
              <a:srgbClr val="7F99B2"/>
            </a:solidFill>
            <a:ln w="0" cap="flat" cmpd="sng" algn="ctr">
              <a:solidFill>
                <a:srgbClr val="7F99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2" name="Полилиния 251"/>
            <p:cNvSpPr/>
            <p:nvPr/>
          </p:nvSpPr>
          <p:spPr>
            <a:xfrm>
              <a:off x="8861394" y="3780183"/>
              <a:ext cx="509784" cy="355737"/>
            </a:xfrm>
            <a:custGeom>
              <a:avLst/>
              <a:gdLst/>
              <a:ahLst/>
              <a:cxnLst/>
              <a:rect l="0" t="0" r="0" b="0"/>
              <a:pathLst>
                <a:path w="509272" h="355220">
                  <a:moveTo>
                    <a:pt x="0" y="355219"/>
                  </a:moveTo>
                  <a:lnTo>
                    <a:pt x="15875" y="323595"/>
                  </a:lnTo>
                  <a:lnTo>
                    <a:pt x="38100" y="292100"/>
                  </a:lnTo>
                  <a:lnTo>
                    <a:pt x="67692" y="260604"/>
                  </a:lnTo>
                  <a:lnTo>
                    <a:pt x="101982" y="229996"/>
                  </a:lnTo>
                  <a:lnTo>
                    <a:pt x="141097" y="199389"/>
                  </a:lnTo>
                  <a:lnTo>
                    <a:pt x="182754" y="169799"/>
                  </a:lnTo>
                  <a:lnTo>
                    <a:pt x="225425" y="141858"/>
                  </a:lnTo>
                  <a:lnTo>
                    <a:pt x="268986" y="114935"/>
                  </a:lnTo>
                  <a:lnTo>
                    <a:pt x="352425" y="68580"/>
                  </a:lnTo>
                  <a:lnTo>
                    <a:pt x="423926" y="32385"/>
                  </a:lnTo>
                  <a:lnTo>
                    <a:pt x="473964" y="8255"/>
                  </a:lnTo>
                  <a:lnTo>
                    <a:pt x="492507" y="0"/>
                  </a:lnTo>
                  <a:lnTo>
                    <a:pt x="489712" y="15748"/>
                  </a:lnTo>
                  <a:lnTo>
                    <a:pt x="492507" y="44576"/>
                  </a:lnTo>
                  <a:lnTo>
                    <a:pt x="500888" y="64896"/>
                  </a:lnTo>
                  <a:lnTo>
                    <a:pt x="509271" y="77850"/>
                  </a:lnTo>
                  <a:lnTo>
                    <a:pt x="463805" y="107569"/>
                  </a:lnTo>
                  <a:lnTo>
                    <a:pt x="354458" y="169799"/>
                  </a:lnTo>
                  <a:lnTo>
                    <a:pt x="311659" y="192913"/>
                  </a:lnTo>
                  <a:lnTo>
                    <a:pt x="67692" y="320801"/>
                  </a:lnTo>
                  <a:lnTo>
                    <a:pt x="18543" y="345948"/>
                  </a:lnTo>
                  <a:close/>
                </a:path>
              </a:pathLst>
            </a:custGeom>
            <a:solidFill>
              <a:srgbClr val="C4D1DB"/>
            </a:solidFill>
            <a:ln w="0" cap="flat" cmpd="sng" algn="ctr">
              <a:solidFill>
                <a:srgbClr val="C4D1D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3" name="Полилиния 252"/>
            <p:cNvSpPr/>
            <p:nvPr/>
          </p:nvSpPr>
          <p:spPr>
            <a:xfrm>
              <a:off x="8912214" y="3875470"/>
              <a:ext cx="608247" cy="293800"/>
            </a:xfrm>
            <a:custGeom>
              <a:avLst/>
              <a:gdLst/>
              <a:ahLst/>
              <a:cxnLst/>
              <a:rect l="0" t="0" r="0" b="0"/>
              <a:pathLst>
                <a:path w="608331" h="294006">
                  <a:moveTo>
                    <a:pt x="0" y="294005"/>
                  </a:moveTo>
                  <a:lnTo>
                    <a:pt x="49148" y="277242"/>
                  </a:lnTo>
                  <a:lnTo>
                    <a:pt x="103885" y="255017"/>
                  </a:lnTo>
                  <a:lnTo>
                    <a:pt x="157606" y="228981"/>
                  </a:lnTo>
                  <a:lnTo>
                    <a:pt x="159512" y="227204"/>
                  </a:lnTo>
                  <a:lnTo>
                    <a:pt x="160528" y="227204"/>
                  </a:lnTo>
                  <a:lnTo>
                    <a:pt x="591819" y="0"/>
                  </a:lnTo>
                  <a:lnTo>
                    <a:pt x="608330" y="24130"/>
                  </a:lnTo>
                  <a:lnTo>
                    <a:pt x="165989" y="249429"/>
                  </a:lnTo>
                  <a:lnTo>
                    <a:pt x="112141" y="267971"/>
                  </a:lnTo>
                  <a:lnTo>
                    <a:pt x="58419" y="281941"/>
                  </a:lnTo>
                  <a:lnTo>
                    <a:pt x="889" y="294005"/>
                  </a:lnTo>
                  <a:close/>
                </a:path>
              </a:pathLst>
            </a:custGeom>
            <a:solidFill>
              <a:srgbClr val="C4D1DB"/>
            </a:solidFill>
            <a:ln w="0" cap="flat" cmpd="sng" algn="ctr">
              <a:solidFill>
                <a:srgbClr val="C4D1D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4" name="Полилиния 253"/>
            <p:cNvSpPr/>
            <p:nvPr/>
          </p:nvSpPr>
          <p:spPr>
            <a:xfrm>
              <a:off x="8894744" y="3875470"/>
              <a:ext cx="559016" cy="266803"/>
            </a:xfrm>
            <a:custGeom>
              <a:avLst/>
              <a:gdLst/>
              <a:ahLst/>
              <a:cxnLst/>
              <a:rect l="0" t="0" r="0" b="0"/>
              <a:pathLst>
                <a:path w="559309" h="266193">
                  <a:moveTo>
                    <a:pt x="0" y="266192"/>
                  </a:moveTo>
                  <a:lnTo>
                    <a:pt x="531495" y="0"/>
                  </a:lnTo>
                  <a:lnTo>
                    <a:pt x="559308" y="0"/>
                  </a:lnTo>
                  <a:lnTo>
                    <a:pt x="32512" y="266192"/>
                  </a:lnTo>
                  <a:close/>
                </a:path>
              </a:pathLst>
            </a:custGeom>
            <a:solidFill>
              <a:srgbClr val="597A9B"/>
            </a:solidFill>
            <a:ln w="0" cap="flat" cmpd="sng" algn="ctr">
              <a:solidFill>
                <a:srgbClr val="597A9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5" name="Полилиния 254"/>
            <p:cNvSpPr/>
            <p:nvPr/>
          </p:nvSpPr>
          <p:spPr>
            <a:xfrm>
              <a:off x="8897920" y="3983461"/>
              <a:ext cx="246158" cy="131813"/>
            </a:xfrm>
            <a:custGeom>
              <a:avLst/>
              <a:gdLst/>
              <a:ahLst/>
              <a:cxnLst/>
              <a:rect l="0" t="0" r="0" b="0"/>
              <a:pathLst>
                <a:path w="246762" h="130810">
                  <a:moveTo>
                    <a:pt x="65786" y="83439"/>
                  </a:moveTo>
                  <a:lnTo>
                    <a:pt x="120650" y="59435"/>
                  </a:lnTo>
                  <a:lnTo>
                    <a:pt x="183768" y="29717"/>
                  </a:lnTo>
                  <a:lnTo>
                    <a:pt x="237489" y="0"/>
                  </a:lnTo>
                  <a:lnTo>
                    <a:pt x="246761" y="2794"/>
                  </a:lnTo>
                  <a:lnTo>
                    <a:pt x="227329" y="33401"/>
                  </a:lnTo>
                  <a:lnTo>
                    <a:pt x="193801" y="63119"/>
                  </a:lnTo>
                  <a:lnTo>
                    <a:pt x="163195" y="79756"/>
                  </a:lnTo>
                  <a:lnTo>
                    <a:pt x="116839" y="101219"/>
                  </a:lnTo>
                  <a:lnTo>
                    <a:pt x="67817" y="120522"/>
                  </a:lnTo>
                  <a:lnTo>
                    <a:pt x="34289" y="130809"/>
                  </a:lnTo>
                  <a:lnTo>
                    <a:pt x="12064" y="129794"/>
                  </a:lnTo>
                  <a:lnTo>
                    <a:pt x="888" y="125221"/>
                  </a:lnTo>
                  <a:lnTo>
                    <a:pt x="0" y="115951"/>
                  </a:lnTo>
                  <a:lnTo>
                    <a:pt x="2793" y="108458"/>
                  </a:lnTo>
                  <a:lnTo>
                    <a:pt x="8382" y="102996"/>
                  </a:lnTo>
                  <a:lnTo>
                    <a:pt x="43561" y="90932"/>
                  </a:lnTo>
                  <a:lnTo>
                    <a:pt x="50038" y="8623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6" name="Полилиния 255"/>
            <p:cNvSpPr/>
            <p:nvPr/>
          </p:nvSpPr>
          <p:spPr>
            <a:xfrm>
              <a:off x="9437879" y="3648369"/>
              <a:ext cx="149283" cy="184221"/>
            </a:xfrm>
            <a:custGeom>
              <a:avLst/>
              <a:gdLst/>
              <a:ahLst/>
              <a:cxnLst/>
              <a:rect l="0" t="0" r="0" b="0"/>
              <a:pathLst>
                <a:path w="149353" h="183770">
                  <a:moveTo>
                    <a:pt x="0" y="171577"/>
                  </a:moveTo>
                  <a:lnTo>
                    <a:pt x="115951" y="11176"/>
                  </a:lnTo>
                  <a:lnTo>
                    <a:pt x="116840" y="10286"/>
                  </a:lnTo>
                  <a:lnTo>
                    <a:pt x="118746" y="9271"/>
                  </a:lnTo>
                  <a:lnTo>
                    <a:pt x="137287" y="1904"/>
                  </a:lnTo>
                  <a:lnTo>
                    <a:pt x="149352" y="0"/>
                  </a:lnTo>
                  <a:lnTo>
                    <a:pt x="116840" y="38989"/>
                  </a:lnTo>
                  <a:lnTo>
                    <a:pt x="77851" y="92836"/>
                  </a:lnTo>
                  <a:lnTo>
                    <a:pt x="60199" y="122428"/>
                  </a:lnTo>
                  <a:lnTo>
                    <a:pt x="46356" y="152146"/>
                  </a:lnTo>
                  <a:lnTo>
                    <a:pt x="37974" y="179959"/>
                  </a:lnTo>
                  <a:lnTo>
                    <a:pt x="37085" y="180847"/>
                  </a:lnTo>
                  <a:lnTo>
                    <a:pt x="23114" y="183769"/>
                  </a:lnTo>
                  <a:lnTo>
                    <a:pt x="16637" y="183769"/>
                  </a:lnTo>
                  <a:lnTo>
                    <a:pt x="10161" y="182753"/>
                  </a:lnTo>
                  <a:lnTo>
                    <a:pt x="4573" y="178053"/>
                  </a:lnTo>
                  <a:close/>
                </a:path>
              </a:pathLst>
            </a:custGeom>
            <a:solidFill>
              <a:srgbClr val="597A9B"/>
            </a:solidFill>
            <a:ln w="0" cap="flat" cmpd="sng" algn="ctr">
              <a:solidFill>
                <a:srgbClr val="597A9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7" name="Полилиния 256"/>
            <p:cNvSpPr/>
            <p:nvPr/>
          </p:nvSpPr>
          <p:spPr>
            <a:xfrm>
              <a:off x="9664979" y="3538790"/>
              <a:ext cx="236628" cy="71464"/>
            </a:xfrm>
            <a:custGeom>
              <a:avLst/>
              <a:gdLst/>
              <a:ahLst/>
              <a:cxnLst/>
              <a:rect l="0" t="0" r="0" b="0"/>
              <a:pathLst>
                <a:path w="236475" h="72390">
                  <a:moveTo>
                    <a:pt x="227204" y="0"/>
                  </a:moveTo>
                  <a:lnTo>
                    <a:pt x="232919" y="9270"/>
                  </a:lnTo>
                  <a:lnTo>
                    <a:pt x="236474" y="19558"/>
                  </a:lnTo>
                  <a:lnTo>
                    <a:pt x="175260" y="31622"/>
                  </a:lnTo>
                  <a:lnTo>
                    <a:pt x="128017" y="42799"/>
                  </a:lnTo>
                  <a:lnTo>
                    <a:pt x="81661" y="52958"/>
                  </a:lnTo>
                  <a:lnTo>
                    <a:pt x="26924" y="66802"/>
                  </a:lnTo>
                  <a:lnTo>
                    <a:pt x="4699" y="72389"/>
                  </a:lnTo>
                  <a:lnTo>
                    <a:pt x="0" y="45593"/>
                  </a:lnTo>
                  <a:lnTo>
                    <a:pt x="1017" y="37210"/>
                  </a:lnTo>
                  <a:lnTo>
                    <a:pt x="57532" y="24257"/>
                  </a:lnTo>
                  <a:lnTo>
                    <a:pt x="109474" y="12064"/>
                  </a:lnTo>
                  <a:lnTo>
                    <a:pt x="161418" y="3809"/>
                  </a:lnTo>
                  <a:lnTo>
                    <a:pt x="214249" y="0"/>
                  </a:lnTo>
                  <a:close/>
                </a:path>
              </a:pathLst>
            </a:custGeom>
            <a:solidFill>
              <a:srgbClr val="CCFF00"/>
            </a:solidFill>
            <a:ln w="0" cap="flat" cmpd="sng" algn="ctr">
              <a:solidFill>
                <a:srgbClr val="CC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8" name="Полилиния 257"/>
            <p:cNvSpPr/>
            <p:nvPr/>
          </p:nvSpPr>
          <p:spPr>
            <a:xfrm>
              <a:off x="9661803" y="3557848"/>
              <a:ext cx="242981" cy="98463"/>
            </a:xfrm>
            <a:custGeom>
              <a:avLst/>
              <a:gdLst/>
              <a:ahLst/>
              <a:cxnLst/>
              <a:rect l="0" t="0" r="0" b="0"/>
              <a:pathLst>
                <a:path w="242952" h="97409">
                  <a:moveTo>
                    <a:pt x="7492" y="52831"/>
                  </a:moveTo>
                  <a:lnTo>
                    <a:pt x="69596" y="37083"/>
                  </a:lnTo>
                  <a:lnTo>
                    <a:pt x="115062" y="26035"/>
                  </a:lnTo>
                  <a:lnTo>
                    <a:pt x="162305" y="15748"/>
                  </a:lnTo>
                  <a:lnTo>
                    <a:pt x="209677" y="5461"/>
                  </a:lnTo>
                  <a:lnTo>
                    <a:pt x="239267" y="0"/>
                  </a:lnTo>
                  <a:lnTo>
                    <a:pt x="242951" y="15748"/>
                  </a:lnTo>
                  <a:lnTo>
                    <a:pt x="242951" y="20446"/>
                  </a:lnTo>
                  <a:lnTo>
                    <a:pt x="241173" y="26924"/>
                  </a:lnTo>
                  <a:lnTo>
                    <a:pt x="231902" y="43561"/>
                  </a:lnTo>
                  <a:lnTo>
                    <a:pt x="222630" y="52831"/>
                  </a:lnTo>
                  <a:lnTo>
                    <a:pt x="210565" y="60325"/>
                  </a:lnTo>
                  <a:lnTo>
                    <a:pt x="189229" y="54737"/>
                  </a:lnTo>
                  <a:lnTo>
                    <a:pt x="173481" y="53848"/>
                  </a:lnTo>
                  <a:lnTo>
                    <a:pt x="158623" y="56514"/>
                  </a:lnTo>
                  <a:lnTo>
                    <a:pt x="152146" y="59308"/>
                  </a:lnTo>
                  <a:lnTo>
                    <a:pt x="137287" y="72389"/>
                  </a:lnTo>
                  <a:lnTo>
                    <a:pt x="132714" y="77850"/>
                  </a:lnTo>
                  <a:lnTo>
                    <a:pt x="127000" y="81661"/>
                  </a:lnTo>
                  <a:lnTo>
                    <a:pt x="122427" y="83438"/>
                  </a:lnTo>
                  <a:lnTo>
                    <a:pt x="115951" y="83438"/>
                  </a:lnTo>
                  <a:lnTo>
                    <a:pt x="109474" y="79756"/>
                  </a:lnTo>
                  <a:lnTo>
                    <a:pt x="81661" y="74168"/>
                  </a:lnTo>
                  <a:lnTo>
                    <a:pt x="67690" y="74168"/>
                  </a:lnTo>
                  <a:lnTo>
                    <a:pt x="39877" y="80644"/>
                  </a:lnTo>
                  <a:lnTo>
                    <a:pt x="0" y="97408"/>
                  </a:lnTo>
                  <a:lnTo>
                    <a:pt x="6477" y="86232"/>
                  </a:lnTo>
                  <a:lnTo>
                    <a:pt x="9271" y="75056"/>
                  </a:lnTo>
                  <a:lnTo>
                    <a:pt x="9271" y="64007"/>
                  </a:lnTo>
                  <a:close/>
                </a:path>
              </a:pathLst>
            </a:custGeom>
            <a:solidFill>
              <a:srgbClr val="DBFF51"/>
            </a:solidFill>
            <a:ln w="0" cap="flat" cmpd="sng" algn="ctr">
              <a:solidFill>
                <a:srgbClr val="DBFF5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9" name="Полилиния 258"/>
            <p:cNvSpPr/>
            <p:nvPr/>
          </p:nvSpPr>
          <p:spPr>
            <a:xfrm>
              <a:off x="8824867" y="4262969"/>
              <a:ext cx="914753" cy="295389"/>
            </a:xfrm>
            <a:custGeom>
              <a:avLst/>
              <a:gdLst/>
              <a:ahLst/>
              <a:cxnLst/>
              <a:rect l="0" t="0" r="0" b="0"/>
              <a:pathLst>
                <a:path w="915543" h="295785">
                  <a:moveTo>
                    <a:pt x="32512" y="10034"/>
                  </a:moveTo>
                  <a:lnTo>
                    <a:pt x="53847" y="10034"/>
                  </a:lnTo>
                  <a:lnTo>
                    <a:pt x="165100" y="762"/>
                  </a:lnTo>
                  <a:lnTo>
                    <a:pt x="210566" y="0"/>
                  </a:lnTo>
                  <a:lnTo>
                    <a:pt x="255016" y="2794"/>
                  </a:lnTo>
                  <a:lnTo>
                    <a:pt x="297815" y="12955"/>
                  </a:lnTo>
                  <a:lnTo>
                    <a:pt x="336677" y="31497"/>
                  </a:lnTo>
                  <a:lnTo>
                    <a:pt x="371982" y="62104"/>
                  </a:lnTo>
                  <a:lnTo>
                    <a:pt x="389508" y="70359"/>
                  </a:lnTo>
                  <a:lnTo>
                    <a:pt x="406272" y="81535"/>
                  </a:lnTo>
                  <a:lnTo>
                    <a:pt x="460120" y="113030"/>
                  </a:lnTo>
                  <a:lnTo>
                    <a:pt x="478663" y="117730"/>
                  </a:lnTo>
                  <a:lnTo>
                    <a:pt x="498093" y="116713"/>
                  </a:lnTo>
                  <a:lnTo>
                    <a:pt x="517525" y="109474"/>
                  </a:lnTo>
                  <a:lnTo>
                    <a:pt x="541781" y="106680"/>
                  </a:lnTo>
                  <a:lnTo>
                    <a:pt x="552830" y="103760"/>
                  </a:lnTo>
                  <a:lnTo>
                    <a:pt x="557529" y="100966"/>
                  </a:lnTo>
                  <a:lnTo>
                    <a:pt x="560324" y="96393"/>
                  </a:lnTo>
                  <a:lnTo>
                    <a:pt x="556514" y="90805"/>
                  </a:lnTo>
                  <a:lnTo>
                    <a:pt x="556514" y="85218"/>
                  </a:lnTo>
                  <a:lnTo>
                    <a:pt x="558418" y="78741"/>
                  </a:lnTo>
                  <a:lnTo>
                    <a:pt x="561086" y="74168"/>
                  </a:lnTo>
                  <a:lnTo>
                    <a:pt x="649224" y="56516"/>
                  </a:lnTo>
                  <a:lnTo>
                    <a:pt x="720725" y="45340"/>
                  </a:lnTo>
                  <a:lnTo>
                    <a:pt x="773556" y="39879"/>
                  </a:lnTo>
                  <a:lnTo>
                    <a:pt x="845946" y="36068"/>
                  </a:lnTo>
                  <a:lnTo>
                    <a:pt x="858901" y="39879"/>
                  </a:lnTo>
                  <a:lnTo>
                    <a:pt x="880237" y="53722"/>
                  </a:lnTo>
                  <a:lnTo>
                    <a:pt x="889507" y="62993"/>
                  </a:lnTo>
                  <a:lnTo>
                    <a:pt x="904367" y="83440"/>
                  </a:lnTo>
                  <a:lnTo>
                    <a:pt x="915542" y="105665"/>
                  </a:lnTo>
                  <a:lnTo>
                    <a:pt x="912749" y="116713"/>
                  </a:lnTo>
                  <a:lnTo>
                    <a:pt x="909954" y="139066"/>
                  </a:lnTo>
                  <a:lnTo>
                    <a:pt x="904367" y="158497"/>
                  </a:lnTo>
                  <a:lnTo>
                    <a:pt x="898779" y="166879"/>
                  </a:lnTo>
                  <a:lnTo>
                    <a:pt x="890396" y="172467"/>
                  </a:lnTo>
                  <a:lnTo>
                    <a:pt x="879347" y="175261"/>
                  </a:lnTo>
                  <a:lnTo>
                    <a:pt x="870966" y="179832"/>
                  </a:lnTo>
                  <a:lnTo>
                    <a:pt x="844042" y="184531"/>
                  </a:lnTo>
                  <a:lnTo>
                    <a:pt x="825500" y="189104"/>
                  </a:lnTo>
                  <a:lnTo>
                    <a:pt x="818133" y="194692"/>
                  </a:lnTo>
                  <a:lnTo>
                    <a:pt x="810767" y="203074"/>
                  </a:lnTo>
                  <a:lnTo>
                    <a:pt x="801369" y="207645"/>
                  </a:lnTo>
                  <a:lnTo>
                    <a:pt x="792099" y="210440"/>
                  </a:lnTo>
                  <a:lnTo>
                    <a:pt x="781939" y="211455"/>
                  </a:lnTo>
                  <a:lnTo>
                    <a:pt x="771779" y="210440"/>
                  </a:lnTo>
                  <a:lnTo>
                    <a:pt x="730884" y="201168"/>
                  </a:lnTo>
                  <a:lnTo>
                    <a:pt x="684529" y="219711"/>
                  </a:lnTo>
                  <a:lnTo>
                    <a:pt x="652017" y="227204"/>
                  </a:lnTo>
                  <a:lnTo>
                    <a:pt x="636269" y="226187"/>
                  </a:lnTo>
                  <a:lnTo>
                    <a:pt x="619632" y="222505"/>
                  </a:lnTo>
                  <a:lnTo>
                    <a:pt x="601979" y="213234"/>
                  </a:lnTo>
                  <a:lnTo>
                    <a:pt x="591819" y="197486"/>
                  </a:lnTo>
                  <a:lnTo>
                    <a:pt x="553846" y="213234"/>
                  </a:lnTo>
                  <a:lnTo>
                    <a:pt x="501777" y="228981"/>
                  </a:lnTo>
                  <a:lnTo>
                    <a:pt x="448944" y="231775"/>
                  </a:lnTo>
                  <a:lnTo>
                    <a:pt x="408051" y="222505"/>
                  </a:lnTo>
                  <a:lnTo>
                    <a:pt x="395096" y="216917"/>
                  </a:lnTo>
                  <a:lnTo>
                    <a:pt x="362712" y="195580"/>
                  </a:lnTo>
                  <a:lnTo>
                    <a:pt x="342265" y="186310"/>
                  </a:lnTo>
                  <a:lnTo>
                    <a:pt x="310768" y="179832"/>
                  </a:lnTo>
                  <a:lnTo>
                    <a:pt x="266318" y="180849"/>
                  </a:lnTo>
                  <a:lnTo>
                    <a:pt x="212470" y="189104"/>
                  </a:lnTo>
                  <a:lnTo>
                    <a:pt x="205993" y="194692"/>
                  </a:lnTo>
                  <a:lnTo>
                    <a:pt x="176276" y="269749"/>
                  </a:lnTo>
                  <a:lnTo>
                    <a:pt x="170688" y="272543"/>
                  </a:lnTo>
                  <a:lnTo>
                    <a:pt x="167893" y="276353"/>
                  </a:lnTo>
                  <a:lnTo>
                    <a:pt x="165100" y="281941"/>
                  </a:lnTo>
                  <a:lnTo>
                    <a:pt x="163321" y="287529"/>
                  </a:lnTo>
                  <a:lnTo>
                    <a:pt x="157606" y="295784"/>
                  </a:lnTo>
                  <a:lnTo>
                    <a:pt x="153034" y="295784"/>
                  </a:lnTo>
                  <a:lnTo>
                    <a:pt x="145668" y="292990"/>
                  </a:lnTo>
                  <a:lnTo>
                    <a:pt x="141858" y="290323"/>
                  </a:lnTo>
                  <a:lnTo>
                    <a:pt x="138303" y="286512"/>
                  </a:lnTo>
                  <a:lnTo>
                    <a:pt x="132588" y="283718"/>
                  </a:lnTo>
                  <a:lnTo>
                    <a:pt x="128016" y="280036"/>
                  </a:lnTo>
                  <a:lnTo>
                    <a:pt x="119633" y="270765"/>
                  </a:lnTo>
                  <a:lnTo>
                    <a:pt x="116840" y="265176"/>
                  </a:lnTo>
                  <a:lnTo>
                    <a:pt x="114045" y="245745"/>
                  </a:lnTo>
                  <a:lnTo>
                    <a:pt x="110363" y="234697"/>
                  </a:lnTo>
                  <a:lnTo>
                    <a:pt x="108584" y="222505"/>
                  </a:lnTo>
                  <a:lnTo>
                    <a:pt x="111252" y="210440"/>
                  </a:lnTo>
                  <a:lnTo>
                    <a:pt x="107568" y="204851"/>
                  </a:lnTo>
                  <a:lnTo>
                    <a:pt x="100203" y="216917"/>
                  </a:lnTo>
                  <a:lnTo>
                    <a:pt x="84454" y="256794"/>
                  </a:lnTo>
                  <a:lnTo>
                    <a:pt x="80771" y="258699"/>
                  </a:lnTo>
                  <a:lnTo>
                    <a:pt x="76962" y="261493"/>
                  </a:lnTo>
                  <a:lnTo>
                    <a:pt x="67691" y="274448"/>
                  </a:lnTo>
                  <a:lnTo>
                    <a:pt x="64007" y="276353"/>
                  </a:lnTo>
                  <a:lnTo>
                    <a:pt x="59436" y="276353"/>
                  </a:lnTo>
                  <a:lnTo>
                    <a:pt x="54737" y="273559"/>
                  </a:lnTo>
                  <a:lnTo>
                    <a:pt x="37083" y="228093"/>
                  </a:lnTo>
                  <a:lnTo>
                    <a:pt x="20446" y="173355"/>
                  </a:lnTo>
                  <a:lnTo>
                    <a:pt x="19557" y="158497"/>
                  </a:lnTo>
                  <a:lnTo>
                    <a:pt x="9270" y="147448"/>
                  </a:lnTo>
                  <a:lnTo>
                    <a:pt x="3809" y="135255"/>
                  </a:lnTo>
                  <a:lnTo>
                    <a:pt x="0" y="106680"/>
                  </a:lnTo>
                  <a:lnTo>
                    <a:pt x="1904" y="90805"/>
                  </a:lnTo>
                  <a:lnTo>
                    <a:pt x="7366" y="47244"/>
                  </a:lnTo>
                  <a:lnTo>
                    <a:pt x="14858" y="37974"/>
                  </a:lnTo>
                  <a:lnTo>
                    <a:pt x="24129" y="1752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0" name="Полилиния 259"/>
            <p:cNvSpPr/>
            <p:nvPr/>
          </p:nvSpPr>
          <p:spPr>
            <a:xfrm>
              <a:off x="8869334" y="4286790"/>
              <a:ext cx="532018" cy="227100"/>
            </a:xfrm>
            <a:custGeom>
              <a:avLst/>
              <a:gdLst/>
              <a:ahLst/>
              <a:cxnLst/>
              <a:rect l="0" t="0" r="0" b="0"/>
              <a:pathLst>
                <a:path w="532385" h="226441">
                  <a:moveTo>
                    <a:pt x="4699" y="13081"/>
                  </a:moveTo>
                  <a:lnTo>
                    <a:pt x="13970" y="11176"/>
                  </a:lnTo>
                  <a:lnTo>
                    <a:pt x="66801" y="1905"/>
                  </a:lnTo>
                  <a:lnTo>
                    <a:pt x="123443" y="0"/>
                  </a:lnTo>
                  <a:lnTo>
                    <a:pt x="171576" y="0"/>
                  </a:lnTo>
                  <a:lnTo>
                    <a:pt x="197612" y="1905"/>
                  </a:lnTo>
                  <a:lnTo>
                    <a:pt x="223520" y="10287"/>
                  </a:lnTo>
                  <a:lnTo>
                    <a:pt x="259714" y="29718"/>
                  </a:lnTo>
                  <a:lnTo>
                    <a:pt x="303276" y="64896"/>
                  </a:lnTo>
                  <a:lnTo>
                    <a:pt x="358901" y="101981"/>
                  </a:lnTo>
                  <a:lnTo>
                    <a:pt x="409066" y="129032"/>
                  </a:lnTo>
                  <a:lnTo>
                    <a:pt x="440563" y="134493"/>
                  </a:lnTo>
                  <a:lnTo>
                    <a:pt x="484124" y="128015"/>
                  </a:lnTo>
                  <a:lnTo>
                    <a:pt x="529589" y="117856"/>
                  </a:lnTo>
                  <a:lnTo>
                    <a:pt x="530605" y="121539"/>
                  </a:lnTo>
                  <a:lnTo>
                    <a:pt x="530605" y="129920"/>
                  </a:lnTo>
                  <a:lnTo>
                    <a:pt x="532384" y="133603"/>
                  </a:lnTo>
                  <a:lnTo>
                    <a:pt x="511048" y="142875"/>
                  </a:lnTo>
                  <a:lnTo>
                    <a:pt x="446151" y="164211"/>
                  </a:lnTo>
                  <a:lnTo>
                    <a:pt x="422910" y="169799"/>
                  </a:lnTo>
                  <a:lnTo>
                    <a:pt x="401701" y="168909"/>
                  </a:lnTo>
                  <a:lnTo>
                    <a:pt x="380364" y="163321"/>
                  </a:lnTo>
                  <a:lnTo>
                    <a:pt x="359917" y="154051"/>
                  </a:lnTo>
                  <a:lnTo>
                    <a:pt x="296799" y="124332"/>
                  </a:lnTo>
                  <a:lnTo>
                    <a:pt x="275463" y="117856"/>
                  </a:lnTo>
                  <a:lnTo>
                    <a:pt x="243077" y="120650"/>
                  </a:lnTo>
                  <a:lnTo>
                    <a:pt x="192913" y="120650"/>
                  </a:lnTo>
                  <a:lnTo>
                    <a:pt x="143763" y="124332"/>
                  </a:lnTo>
                  <a:lnTo>
                    <a:pt x="134492" y="134493"/>
                  </a:lnTo>
                  <a:lnTo>
                    <a:pt x="122427" y="159639"/>
                  </a:lnTo>
                  <a:lnTo>
                    <a:pt x="104901" y="226440"/>
                  </a:lnTo>
                  <a:lnTo>
                    <a:pt x="101091" y="196722"/>
                  </a:lnTo>
                  <a:lnTo>
                    <a:pt x="102108" y="165100"/>
                  </a:lnTo>
                  <a:lnTo>
                    <a:pt x="106679" y="132714"/>
                  </a:lnTo>
                  <a:lnTo>
                    <a:pt x="113156" y="101219"/>
                  </a:lnTo>
                  <a:lnTo>
                    <a:pt x="167893" y="95503"/>
                  </a:lnTo>
                  <a:lnTo>
                    <a:pt x="233806" y="85470"/>
                  </a:lnTo>
                  <a:lnTo>
                    <a:pt x="287527" y="74168"/>
                  </a:lnTo>
                  <a:lnTo>
                    <a:pt x="285750" y="68707"/>
                  </a:lnTo>
                  <a:lnTo>
                    <a:pt x="282955" y="64896"/>
                  </a:lnTo>
                  <a:lnTo>
                    <a:pt x="278256" y="62230"/>
                  </a:lnTo>
                  <a:lnTo>
                    <a:pt x="272668" y="60325"/>
                  </a:lnTo>
                  <a:lnTo>
                    <a:pt x="267208" y="59436"/>
                  </a:lnTo>
                  <a:lnTo>
                    <a:pt x="255142" y="58420"/>
                  </a:lnTo>
                  <a:lnTo>
                    <a:pt x="250443" y="57531"/>
                  </a:lnTo>
                  <a:lnTo>
                    <a:pt x="222630" y="60325"/>
                  </a:lnTo>
                  <a:lnTo>
                    <a:pt x="156717" y="72389"/>
                  </a:lnTo>
                  <a:lnTo>
                    <a:pt x="101091" y="80771"/>
                  </a:lnTo>
                  <a:lnTo>
                    <a:pt x="70485" y="95503"/>
                  </a:lnTo>
                  <a:lnTo>
                    <a:pt x="61213" y="102996"/>
                  </a:lnTo>
                  <a:lnTo>
                    <a:pt x="46354" y="122555"/>
                  </a:lnTo>
                  <a:lnTo>
                    <a:pt x="21336" y="174370"/>
                  </a:lnTo>
                  <a:lnTo>
                    <a:pt x="9271" y="193928"/>
                  </a:lnTo>
                  <a:lnTo>
                    <a:pt x="8381" y="163321"/>
                  </a:lnTo>
                  <a:lnTo>
                    <a:pt x="11176" y="131826"/>
                  </a:lnTo>
                  <a:lnTo>
                    <a:pt x="17652" y="100202"/>
                  </a:lnTo>
                  <a:lnTo>
                    <a:pt x="26035" y="70484"/>
                  </a:lnTo>
                  <a:lnTo>
                    <a:pt x="37084" y="66928"/>
                  </a:lnTo>
                  <a:lnTo>
                    <a:pt x="88138" y="53847"/>
                  </a:lnTo>
                  <a:lnTo>
                    <a:pt x="141986" y="45465"/>
                  </a:lnTo>
                  <a:lnTo>
                    <a:pt x="203073" y="41782"/>
                  </a:lnTo>
                  <a:lnTo>
                    <a:pt x="204088" y="38100"/>
                  </a:lnTo>
                  <a:lnTo>
                    <a:pt x="204088" y="33401"/>
                  </a:lnTo>
                  <a:lnTo>
                    <a:pt x="201295" y="29718"/>
                  </a:lnTo>
                  <a:lnTo>
                    <a:pt x="199389" y="26034"/>
                  </a:lnTo>
                  <a:lnTo>
                    <a:pt x="167893" y="19557"/>
                  </a:lnTo>
                  <a:lnTo>
                    <a:pt x="151256" y="19557"/>
                  </a:lnTo>
                  <a:lnTo>
                    <a:pt x="95630" y="22351"/>
                  </a:lnTo>
                  <a:lnTo>
                    <a:pt x="52831" y="24130"/>
                  </a:lnTo>
                  <a:lnTo>
                    <a:pt x="19430" y="31622"/>
                  </a:lnTo>
                  <a:lnTo>
                    <a:pt x="0" y="40894"/>
                  </a:lnTo>
                  <a:lnTo>
                    <a:pt x="0" y="33401"/>
                  </a:lnTo>
                  <a:close/>
                </a:path>
              </a:pathLst>
            </a:custGeom>
            <a:solidFill>
              <a:srgbClr val="7F99B2"/>
            </a:solidFill>
            <a:ln w="0" cap="flat" cmpd="sng" algn="ctr">
              <a:solidFill>
                <a:srgbClr val="7F99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1" name="Полилиния 260"/>
            <p:cNvSpPr/>
            <p:nvPr/>
          </p:nvSpPr>
          <p:spPr>
            <a:xfrm>
              <a:off x="8874099" y="4285202"/>
              <a:ext cx="227100" cy="14292"/>
            </a:xfrm>
            <a:custGeom>
              <a:avLst/>
              <a:gdLst/>
              <a:ahLst/>
              <a:cxnLst/>
              <a:rect l="0" t="0" r="0" b="0"/>
              <a:pathLst>
                <a:path w="226188" h="15750">
                  <a:moveTo>
                    <a:pt x="4572" y="8256"/>
                  </a:moveTo>
                  <a:lnTo>
                    <a:pt x="6477" y="8256"/>
                  </a:lnTo>
                  <a:lnTo>
                    <a:pt x="10160" y="7367"/>
                  </a:lnTo>
                  <a:lnTo>
                    <a:pt x="37973" y="5462"/>
                  </a:lnTo>
                  <a:lnTo>
                    <a:pt x="114046" y="889"/>
                  </a:lnTo>
                  <a:lnTo>
                    <a:pt x="165989" y="0"/>
                  </a:lnTo>
                  <a:lnTo>
                    <a:pt x="212343" y="2668"/>
                  </a:lnTo>
                  <a:lnTo>
                    <a:pt x="226187" y="11050"/>
                  </a:lnTo>
                  <a:lnTo>
                    <a:pt x="198374" y="11938"/>
                  </a:lnTo>
                  <a:lnTo>
                    <a:pt x="133477" y="12955"/>
                  </a:lnTo>
                  <a:lnTo>
                    <a:pt x="58419" y="14732"/>
                  </a:lnTo>
                  <a:lnTo>
                    <a:pt x="0" y="15749"/>
                  </a:lnTo>
                  <a:close/>
                </a:path>
              </a:pathLst>
            </a:custGeom>
            <a:solidFill>
              <a:srgbClr val="C4D1DB"/>
            </a:solidFill>
            <a:ln w="0" cap="flat" cmpd="sng" algn="ctr">
              <a:solidFill>
                <a:srgbClr val="C4D1D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2" name="Полилиния 261"/>
            <p:cNvSpPr/>
            <p:nvPr/>
          </p:nvSpPr>
          <p:spPr>
            <a:xfrm>
              <a:off x="8896333" y="4321728"/>
              <a:ext cx="223923" cy="31762"/>
            </a:xfrm>
            <a:custGeom>
              <a:avLst/>
              <a:gdLst/>
              <a:ahLst/>
              <a:cxnLst/>
              <a:rect l="0" t="0" r="0" b="0"/>
              <a:pathLst>
                <a:path w="224409" h="31498">
                  <a:moveTo>
                    <a:pt x="3682" y="24004"/>
                  </a:moveTo>
                  <a:lnTo>
                    <a:pt x="5461" y="24004"/>
                  </a:lnTo>
                  <a:lnTo>
                    <a:pt x="9270" y="23115"/>
                  </a:lnTo>
                  <a:lnTo>
                    <a:pt x="62991" y="13843"/>
                  </a:lnTo>
                  <a:lnTo>
                    <a:pt x="111252" y="6478"/>
                  </a:lnTo>
                  <a:lnTo>
                    <a:pt x="162305" y="1779"/>
                  </a:lnTo>
                  <a:lnTo>
                    <a:pt x="209550" y="0"/>
                  </a:lnTo>
                  <a:lnTo>
                    <a:pt x="224408" y="6478"/>
                  </a:lnTo>
                  <a:lnTo>
                    <a:pt x="222630" y="6478"/>
                  </a:lnTo>
                  <a:lnTo>
                    <a:pt x="166878" y="12954"/>
                  </a:lnTo>
                  <a:lnTo>
                    <a:pt x="113156" y="19431"/>
                  </a:lnTo>
                  <a:lnTo>
                    <a:pt x="39751" y="26798"/>
                  </a:lnTo>
                  <a:lnTo>
                    <a:pt x="0" y="31497"/>
                  </a:lnTo>
                  <a:close/>
                </a:path>
              </a:pathLst>
            </a:custGeom>
            <a:solidFill>
              <a:srgbClr val="C4D1DB"/>
            </a:solidFill>
            <a:ln w="0" cap="flat" cmpd="sng" algn="ctr">
              <a:solidFill>
                <a:srgbClr val="C4D1D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3" name="Полилиния 262"/>
            <p:cNvSpPr/>
            <p:nvPr/>
          </p:nvSpPr>
          <p:spPr>
            <a:xfrm>
              <a:off x="8985267" y="4363019"/>
              <a:ext cx="179456" cy="31762"/>
            </a:xfrm>
            <a:custGeom>
              <a:avLst/>
              <a:gdLst/>
              <a:ahLst/>
              <a:cxnLst/>
              <a:rect l="0" t="0" r="0" b="0"/>
              <a:pathLst>
                <a:path w="179071" h="32513">
                  <a:moveTo>
                    <a:pt x="2794" y="24131"/>
                  </a:moveTo>
                  <a:lnTo>
                    <a:pt x="3683" y="24131"/>
                  </a:lnTo>
                  <a:lnTo>
                    <a:pt x="7492" y="23242"/>
                  </a:lnTo>
                  <a:lnTo>
                    <a:pt x="63119" y="11049"/>
                  </a:lnTo>
                  <a:lnTo>
                    <a:pt x="116839" y="2794"/>
                  </a:lnTo>
                  <a:lnTo>
                    <a:pt x="167894" y="0"/>
                  </a:lnTo>
                  <a:lnTo>
                    <a:pt x="179070" y="7493"/>
                  </a:lnTo>
                  <a:lnTo>
                    <a:pt x="177164" y="7493"/>
                  </a:lnTo>
                  <a:lnTo>
                    <a:pt x="146558" y="12066"/>
                  </a:lnTo>
                  <a:lnTo>
                    <a:pt x="46354" y="26036"/>
                  </a:lnTo>
                  <a:lnTo>
                    <a:pt x="0" y="32512"/>
                  </a:lnTo>
                  <a:close/>
                </a:path>
              </a:pathLst>
            </a:custGeom>
            <a:solidFill>
              <a:srgbClr val="C4D1DB"/>
            </a:solidFill>
            <a:ln w="0" cap="flat" cmpd="sng" algn="ctr">
              <a:solidFill>
                <a:srgbClr val="C4D1D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4" name="Полилиния 263"/>
            <p:cNvSpPr/>
            <p:nvPr/>
          </p:nvSpPr>
          <p:spPr>
            <a:xfrm>
              <a:off x="9183781" y="4401134"/>
              <a:ext cx="107992" cy="44467"/>
            </a:xfrm>
            <a:custGeom>
              <a:avLst/>
              <a:gdLst/>
              <a:ahLst/>
              <a:cxnLst/>
              <a:rect l="0" t="0" r="0" b="0"/>
              <a:pathLst>
                <a:path w="107571" h="43562">
                  <a:moveTo>
                    <a:pt x="11050" y="0"/>
                  </a:moveTo>
                  <a:lnTo>
                    <a:pt x="13844" y="1779"/>
                  </a:lnTo>
                  <a:lnTo>
                    <a:pt x="67691" y="28703"/>
                  </a:lnTo>
                  <a:lnTo>
                    <a:pt x="97410" y="38862"/>
                  </a:lnTo>
                  <a:lnTo>
                    <a:pt x="107570" y="38862"/>
                  </a:lnTo>
                  <a:lnTo>
                    <a:pt x="106680" y="39879"/>
                  </a:lnTo>
                  <a:lnTo>
                    <a:pt x="100203" y="42673"/>
                  </a:lnTo>
                  <a:lnTo>
                    <a:pt x="94615" y="43561"/>
                  </a:lnTo>
                  <a:lnTo>
                    <a:pt x="77978" y="42673"/>
                  </a:lnTo>
                  <a:lnTo>
                    <a:pt x="52833" y="33402"/>
                  </a:lnTo>
                  <a:lnTo>
                    <a:pt x="0" y="8383"/>
                  </a:lnTo>
                  <a:close/>
                </a:path>
              </a:pathLst>
            </a:custGeom>
            <a:solidFill>
              <a:srgbClr val="597A9B"/>
            </a:solidFill>
            <a:ln w="0" cap="flat" cmpd="sng" algn="ctr">
              <a:solidFill>
                <a:srgbClr val="597A9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5" name="Полилиния 264"/>
            <p:cNvSpPr/>
            <p:nvPr/>
          </p:nvSpPr>
          <p:spPr>
            <a:xfrm>
              <a:off x="9445820" y="4369372"/>
              <a:ext cx="250922" cy="79406"/>
            </a:xfrm>
            <a:custGeom>
              <a:avLst/>
              <a:gdLst/>
              <a:ahLst/>
              <a:cxnLst/>
              <a:rect l="0" t="0" r="0" b="0"/>
              <a:pathLst>
                <a:path w="251460" h="80646">
                  <a:moveTo>
                    <a:pt x="251459" y="889"/>
                  </a:moveTo>
                  <a:lnTo>
                    <a:pt x="247777" y="36195"/>
                  </a:lnTo>
                  <a:lnTo>
                    <a:pt x="237490" y="38861"/>
                  </a:lnTo>
                  <a:lnTo>
                    <a:pt x="192913" y="43560"/>
                  </a:lnTo>
                  <a:lnTo>
                    <a:pt x="182880" y="47371"/>
                  </a:lnTo>
                  <a:lnTo>
                    <a:pt x="173608" y="52832"/>
                  </a:lnTo>
                  <a:lnTo>
                    <a:pt x="165100" y="61214"/>
                  </a:lnTo>
                  <a:lnTo>
                    <a:pt x="157733" y="66802"/>
                  </a:lnTo>
                  <a:lnTo>
                    <a:pt x="151256" y="68707"/>
                  </a:lnTo>
                  <a:lnTo>
                    <a:pt x="143764" y="67690"/>
                  </a:lnTo>
                  <a:lnTo>
                    <a:pt x="115951" y="54736"/>
                  </a:lnTo>
                  <a:lnTo>
                    <a:pt x="108584" y="52832"/>
                  </a:lnTo>
                  <a:lnTo>
                    <a:pt x="81660" y="60325"/>
                  </a:lnTo>
                  <a:lnTo>
                    <a:pt x="42671" y="76961"/>
                  </a:lnTo>
                  <a:lnTo>
                    <a:pt x="28829" y="80645"/>
                  </a:lnTo>
                  <a:lnTo>
                    <a:pt x="14858" y="80645"/>
                  </a:lnTo>
                  <a:lnTo>
                    <a:pt x="1016" y="77978"/>
                  </a:lnTo>
                  <a:lnTo>
                    <a:pt x="0" y="41783"/>
                  </a:lnTo>
                  <a:lnTo>
                    <a:pt x="2793" y="42671"/>
                  </a:lnTo>
                  <a:lnTo>
                    <a:pt x="6604" y="42671"/>
                  </a:lnTo>
                  <a:lnTo>
                    <a:pt x="9270" y="43560"/>
                  </a:lnTo>
                  <a:lnTo>
                    <a:pt x="16764" y="43560"/>
                  </a:lnTo>
                  <a:lnTo>
                    <a:pt x="28829" y="40894"/>
                  </a:lnTo>
                  <a:lnTo>
                    <a:pt x="78867" y="22352"/>
                  </a:lnTo>
                  <a:lnTo>
                    <a:pt x="89154" y="19558"/>
                  </a:lnTo>
                  <a:lnTo>
                    <a:pt x="106680" y="18541"/>
                  </a:lnTo>
                  <a:lnTo>
                    <a:pt x="145668" y="24129"/>
                  </a:lnTo>
                  <a:lnTo>
                    <a:pt x="160528" y="22352"/>
                  </a:lnTo>
                  <a:lnTo>
                    <a:pt x="195833" y="6477"/>
                  </a:lnTo>
                  <a:lnTo>
                    <a:pt x="226441" y="0"/>
                  </a:lnTo>
                  <a:lnTo>
                    <a:pt x="243967" y="0"/>
                  </a:lnTo>
                  <a:lnTo>
                    <a:pt x="247777" y="889"/>
                  </a:lnTo>
                  <a:close/>
                </a:path>
              </a:pathLst>
            </a:custGeom>
            <a:solidFill>
              <a:srgbClr val="CCFF00"/>
            </a:solidFill>
            <a:ln w="0" cap="flat" cmpd="sng" algn="ctr">
              <a:solidFill>
                <a:srgbClr val="CC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6" name="Полилиния 265"/>
            <p:cNvSpPr/>
            <p:nvPr/>
          </p:nvSpPr>
          <p:spPr>
            <a:xfrm>
              <a:off x="9434702" y="4339198"/>
              <a:ext cx="262039" cy="73053"/>
            </a:xfrm>
            <a:custGeom>
              <a:avLst/>
              <a:gdLst/>
              <a:ahLst/>
              <a:cxnLst/>
              <a:rect l="0" t="0" r="0" b="0"/>
              <a:pathLst>
                <a:path w="261620" h="73279">
                  <a:moveTo>
                    <a:pt x="38989" y="70612"/>
                  </a:moveTo>
                  <a:lnTo>
                    <a:pt x="26924" y="73278"/>
                  </a:lnTo>
                  <a:lnTo>
                    <a:pt x="19430" y="73278"/>
                  </a:lnTo>
                  <a:lnTo>
                    <a:pt x="16764" y="72389"/>
                  </a:lnTo>
                  <a:lnTo>
                    <a:pt x="12953" y="72389"/>
                  </a:lnTo>
                  <a:lnTo>
                    <a:pt x="10160" y="71501"/>
                  </a:lnTo>
                  <a:lnTo>
                    <a:pt x="7492" y="51053"/>
                  </a:lnTo>
                  <a:lnTo>
                    <a:pt x="4699" y="40766"/>
                  </a:lnTo>
                  <a:lnTo>
                    <a:pt x="0" y="31496"/>
                  </a:lnTo>
                  <a:lnTo>
                    <a:pt x="24129" y="23240"/>
                  </a:lnTo>
                  <a:lnTo>
                    <a:pt x="79755" y="14985"/>
                  </a:lnTo>
                  <a:lnTo>
                    <a:pt x="136398" y="5588"/>
                  </a:lnTo>
                  <a:lnTo>
                    <a:pt x="192024" y="0"/>
                  </a:lnTo>
                  <a:lnTo>
                    <a:pt x="247650" y="2794"/>
                  </a:lnTo>
                  <a:lnTo>
                    <a:pt x="255142" y="9271"/>
                  </a:lnTo>
                  <a:lnTo>
                    <a:pt x="259715" y="16764"/>
                  </a:lnTo>
                  <a:lnTo>
                    <a:pt x="261619" y="23240"/>
                  </a:lnTo>
                  <a:lnTo>
                    <a:pt x="261619" y="30733"/>
                  </a:lnTo>
                  <a:lnTo>
                    <a:pt x="257937" y="30733"/>
                  </a:lnTo>
                  <a:lnTo>
                    <a:pt x="254127" y="29718"/>
                  </a:lnTo>
                  <a:lnTo>
                    <a:pt x="236601" y="29718"/>
                  </a:lnTo>
                  <a:lnTo>
                    <a:pt x="194817" y="40004"/>
                  </a:lnTo>
                  <a:lnTo>
                    <a:pt x="170688" y="52070"/>
                  </a:lnTo>
                  <a:lnTo>
                    <a:pt x="148463" y="53847"/>
                  </a:lnTo>
                  <a:lnTo>
                    <a:pt x="116840" y="48259"/>
                  </a:lnTo>
                  <a:lnTo>
                    <a:pt x="99314" y="49276"/>
                  </a:lnTo>
                  <a:lnTo>
                    <a:pt x="78866" y="54737"/>
                  </a:lnTo>
                  <a:close/>
                </a:path>
              </a:pathLst>
            </a:custGeom>
            <a:solidFill>
              <a:srgbClr val="DBFF51"/>
            </a:solidFill>
            <a:ln w="0" cap="flat" cmpd="sng" algn="ctr">
              <a:solidFill>
                <a:srgbClr val="DBFF5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198" name="Группа 293"/>
          <p:cNvGrpSpPr>
            <a:grpSpLocks/>
          </p:cNvGrpSpPr>
          <p:nvPr/>
        </p:nvGrpSpPr>
        <p:grpSpPr bwMode="auto">
          <a:xfrm>
            <a:off x="4332288" y="5360988"/>
            <a:ext cx="1968500" cy="1776412"/>
            <a:chOff x="4340986" y="4621784"/>
            <a:chExt cx="1968120" cy="1775714"/>
          </a:xfrm>
        </p:grpSpPr>
        <p:sp>
          <p:nvSpPr>
            <p:cNvPr id="268" name="Полилиния 267"/>
            <p:cNvSpPr/>
            <p:nvPr/>
          </p:nvSpPr>
          <p:spPr>
            <a:xfrm>
              <a:off x="4515577" y="4621784"/>
              <a:ext cx="1793529" cy="1775714"/>
            </a:xfrm>
            <a:custGeom>
              <a:avLst/>
              <a:gdLst/>
              <a:ahLst/>
              <a:cxnLst/>
              <a:rect l="0" t="0" r="0" b="0"/>
              <a:pathLst>
                <a:path w="1794129" h="1775714">
                  <a:moveTo>
                    <a:pt x="897508" y="0"/>
                  </a:moveTo>
                  <a:lnTo>
                    <a:pt x="1077340" y="17906"/>
                  </a:lnTo>
                  <a:lnTo>
                    <a:pt x="1245362" y="69469"/>
                  </a:lnTo>
                  <a:lnTo>
                    <a:pt x="1397381" y="151002"/>
                  </a:lnTo>
                  <a:lnTo>
                    <a:pt x="1530476" y="260223"/>
                  </a:lnTo>
                  <a:lnTo>
                    <a:pt x="1639569" y="391287"/>
                  </a:lnTo>
                  <a:lnTo>
                    <a:pt x="1723136" y="542289"/>
                  </a:lnTo>
                  <a:lnTo>
                    <a:pt x="1775459" y="709168"/>
                  </a:lnTo>
                  <a:lnTo>
                    <a:pt x="1794128" y="888492"/>
                  </a:lnTo>
                  <a:lnTo>
                    <a:pt x="1775459" y="1066673"/>
                  </a:lnTo>
                  <a:lnTo>
                    <a:pt x="1723136" y="1232788"/>
                  </a:lnTo>
                  <a:lnTo>
                    <a:pt x="1639569" y="1383156"/>
                  </a:lnTo>
                  <a:lnTo>
                    <a:pt x="1530476" y="1514982"/>
                  </a:lnTo>
                  <a:lnTo>
                    <a:pt x="1397381" y="1622932"/>
                  </a:lnTo>
                  <a:lnTo>
                    <a:pt x="1245362" y="1705610"/>
                  </a:lnTo>
                  <a:lnTo>
                    <a:pt x="1077340" y="1757171"/>
                  </a:lnTo>
                  <a:lnTo>
                    <a:pt x="897508" y="1775713"/>
                  </a:lnTo>
                  <a:lnTo>
                    <a:pt x="716026" y="1757171"/>
                  </a:lnTo>
                  <a:lnTo>
                    <a:pt x="548005" y="1705610"/>
                  </a:lnTo>
                  <a:lnTo>
                    <a:pt x="395477" y="1622932"/>
                  </a:lnTo>
                  <a:lnTo>
                    <a:pt x="263017" y="1514982"/>
                  </a:lnTo>
                  <a:lnTo>
                    <a:pt x="152653" y="1383156"/>
                  </a:lnTo>
                  <a:lnTo>
                    <a:pt x="70231" y="1232788"/>
                  </a:lnTo>
                  <a:lnTo>
                    <a:pt x="18161" y="1066673"/>
                  </a:lnTo>
                  <a:lnTo>
                    <a:pt x="0" y="888492"/>
                  </a:lnTo>
                  <a:lnTo>
                    <a:pt x="18161" y="709168"/>
                  </a:lnTo>
                  <a:lnTo>
                    <a:pt x="70231" y="542289"/>
                  </a:lnTo>
                  <a:lnTo>
                    <a:pt x="152653" y="391287"/>
                  </a:lnTo>
                  <a:lnTo>
                    <a:pt x="263017" y="260223"/>
                  </a:lnTo>
                  <a:lnTo>
                    <a:pt x="395477" y="151002"/>
                  </a:lnTo>
                  <a:lnTo>
                    <a:pt x="548005" y="69469"/>
                  </a:lnTo>
                  <a:lnTo>
                    <a:pt x="716026" y="17906"/>
                  </a:lnTo>
                  <a:close/>
                </a:path>
              </a:pathLst>
            </a:custGeom>
            <a:solidFill>
              <a:srgbClr val="8FFFFF"/>
            </a:solidFill>
            <a:ln w="0" cap="flat" cmpd="sng" algn="ctr">
              <a:solidFill>
                <a:srgbClr val="8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9" name="Полилиния 268"/>
            <p:cNvSpPr/>
            <p:nvPr/>
          </p:nvSpPr>
          <p:spPr>
            <a:xfrm>
              <a:off x="4593349" y="4831252"/>
              <a:ext cx="1539578" cy="1524988"/>
            </a:xfrm>
            <a:custGeom>
              <a:avLst/>
              <a:gdLst/>
              <a:ahLst/>
              <a:cxnLst/>
              <a:rect l="0" t="0" r="0" b="0"/>
              <a:pathLst>
                <a:path w="1540510" h="1524127">
                  <a:moveTo>
                    <a:pt x="769493" y="0"/>
                  </a:moveTo>
                  <a:lnTo>
                    <a:pt x="924052" y="15113"/>
                  </a:lnTo>
                  <a:lnTo>
                    <a:pt x="1068704" y="59689"/>
                  </a:lnTo>
                  <a:lnTo>
                    <a:pt x="1199133" y="129794"/>
                  </a:lnTo>
                  <a:lnTo>
                    <a:pt x="1313560" y="223138"/>
                  </a:lnTo>
                  <a:lnTo>
                    <a:pt x="1407287" y="335661"/>
                  </a:lnTo>
                  <a:lnTo>
                    <a:pt x="1478914" y="465327"/>
                  </a:lnTo>
                  <a:lnTo>
                    <a:pt x="1524381" y="607821"/>
                  </a:lnTo>
                  <a:lnTo>
                    <a:pt x="1540509" y="761492"/>
                  </a:lnTo>
                  <a:lnTo>
                    <a:pt x="1524381" y="914273"/>
                  </a:lnTo>
                  <a:lnTo>
                    <a:pt x="1478914" y="1057401"/>
                  </a:lnTo>
                  <a:lnTo>
                    <a:pt x="1407287" y="1186433"/>
                  </a:lnTo>
                  <a:lnTo>
                    <a:pt x="1313560" y="1299590"/>
                  </a:lnTo>
                  <a:lnTo>
                    <a:pt x="1199133" y="1392300"/>
                  </a:lnTo>
                  <a:lnTo>
                    <a:pt x="1068704" y="1463294"/>
                  </a:lnTo>
                  <a:lnTo>
                    <a:pt x="924052" y="1508251"/>
                  </a:lnTo>
                  <a:lnTo>
                    <a:pt x="769493" y="1524126"/>
                  </a:lnTo>
                  <a:lnTo>
                    <a:pt x="614299" y="1508251"/>
                  </a:lnTo>
                  <a:lnTo>
                    <a:pt x="470281" y="1463294"/>
                  </a:lnTo>
                  <a:lnTo>
                    <a:pt x="339216" y="1392300"/>
                  </a:lnTo>
                  <a:lnTo>
                    <a:pt x="225425" y="1299590"/>
                  </a:lnTo>
                  <a:lnTo>
                    <a:pt x="131064" y="1186433"/>
                  </a:lnTo>
                  <a:lnTo>
                    <a:pt x="60070" y="1057401"/>
                  </a:lnTo>
                  <a:lnTo>
                    <a:pt x="15366" y="914273"/>
                  </a:lnTo>
                  <a:lnTo>
                    <a:pt x="0" y="761492"/>
                  </a:lnTo>
                  <a:lnTo>
                    <a:pt x="15366" y="607821"/>
                  </a:lnTo>
                  <a:lnTo>
                    <a:pt x="60070" y="465327"/>
                  </a:lnTo>
                  <a:lnTo>
                    <a:pt x="131064" y="335661"/>
                  </a:lnTo>
                  <a:lnTo>
                    <a:pt x="225425" y="223138"/>
                  </a:lnTo>
                  <a:lnTo>
                    <a:pt x="339216" y="129794"/>
                  </a:lnTo>
                  <a:lnTo>
                    <a:pt x="470281" y="59689"/>
                  </a:lnTo>
                  <a:lnTo>
                    <a:pt x="614299" y="15113"/>
                  </a:lnTo>
                  <a:close/>
                </a:path>
              </a:pathLst>
            </a:custGeom>
            <a:solidFill>
              <a:srgbClr val="DEDE00"/>
            </a:solidFill>
            <a:ln w="0" cap="flat" cmpd="sng" algn="ctr">
              <a:solidFill>
                <a:srgbClr val="DEDE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0" name="Полилиния 269"/>
            <p:cNvSpPr/>
            <p:nvPr/>
          </p:nvSpPr>
          <p:spPr>
            <a:xfrm>
              <a:off x="4340986" y="5194646"/>
              <a:ext cx="755504" cy="802959"/>
            </a:xfrm>
            <a:custGeom>
              <a:avLst/>
              <a:gdLst/>
              <a:ahLst/>
              <a:cxnLst/>
              <a:rect l="0" t="0" r="0" b="0"/>
              <a:pathLst>
                <a:path w="754762" h="801878">
                  <a:moveTo>
                    <a:pt x="536703" y="445643"/>
                  </a:moveTo>
                  <a:lnTo>
                    <a:pt x="474473" y="512445"/>
                  </a:lnTo>
                  <a:lnTo>
                    <a:pt x="402210" y="584072"/>
                  </a:lnTo>
                  <a:lnTo>
                    <a:pt x="324485" y="653414"/>
                  </a:lnTo>
                  <a:lnTo>
                    <a:pt x="246254" y="715771"/>
                  </a:lnTo>
                  <a:lnTo>
                    <a:pt x="170689" y="764666"/>
                  </a:lnTo>
                  <a:lnTo>
                    <a:pt x="105792" y="795146"/>
                  </a:lnTo>
                  <a:lnTo>
                    <a:pt x="54229" y="801877"/>
                  </a:lnTo>
                  <a:lnTo>
                    <a:pt x="22860" y="779907"/>
                  </a:lnTo>
                  <a:lnTo>
                    <a:pt x="6097" y="741552"/>
                  </a:lnTo>
                  <a:lnTo>
                    <a:pt x="0" y="707136"/>
                  </a:lnTo>
                  <a:lnTo>
                    <a:pt x="1905" y="674115"/>
                  </a:lnTo>
                  <a:lnTo>
                    <a:pt x="12066" y="642239"/>
                  </a:lnTo>
                  <a:lnTo>
                    <a:pt x="26798" y="609091"/>
                  </a:lnTo>
                  <a:lnTo>
                    <a:pt x="48134" y="575945"/>
                  </a:lnTo>
                  <a:lnTo>
                    <a:pt x="73025" y="539622"/>
                  </a:lnTo>
                  <a:lnTo>
                    <a:pt x="101092" y="501141"/>
                  </a:lnTo>
                  <a:lnTo>
                    <a:pt x="126492" y="464184"/>
                  </a:lnTo>
                  <a:lnTo>
                    <a:pt x="153290" y="429768"/>
                  </a:lnTo>
                  <a:lnTo>
                    <a:pt x="180722" y="395858"/>
                  </a:lnTo>
                  <a:lnTo>
                    <a:pt x="243586" y="325755"/>
                  </a:lnTo>
                  <a:lnTo>
                    <a:pt x="321946" y="246252"/>
                  </a:lnTo>
                  <a:lnTo>
                    <a:pt x="422275" y="152907"/>
                  </a:lnTo>
                  <a:lnTo>
                    <a:pt x="477140" y="109220"/>
                  </a:lnTo>
                  <a:lnTo>
                    <a:pt x="531368" y="69469"/>
                  </a:lnTo>
                  <a:lnTo>
                    <a:pt x="584200" y="37719"/>
                  </a:lnTo>
                  <a:lnTo>
                    <a:pt x="632334" y="13207"/>
                  </a:lnTo>
                  <a:lnTo>
                    <a:pt x="674624" y="634"/>
                  </a:lnTo>
                  <a:lnTo>
                    <a:pt x="707264" y="0"/>
                  </a:lnTo>
                  <a:lnTo>
                    <a:pt x="730759" y="13207"/>
                  </a:lnTo>
                  <a:lnTo>
                    <a:pt x="752222" y="52196"/>
                  </a:lnTo>
                  <a:lnTo>
                    <a:pt x="754761" y="90043"/>
                  </a:lnTo>
                  <a:lnTo>
                    <a:pt x="749554" y="109220"/>
                  </a:lnTo>
                  <a:lnTo>
                    <a:pt x="732791" y="152272"/>
                  </a:lnTo>
                  <a:lnTo>
                    <a:pt x="710058" y="202564"/>
                  </a:lnTo>
                  <a:lnTo>
                    <a:pt x="686562" y="249555"/>
                  </a:lnTo>
                  <a:lnTo>
                    <a:pt x="649860" y="304545"/>
                  </a:lnTo>
                  <a:lnTo>
                    <a:pt x="621792" y="341630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1" name="Полилиния 270"/>
            <p:cNvSpPr/>
            <p:nvPr/>
          </p:nvSpPr>
          <p:spPr>
            <a:xfrm>
              <a:off x="4442566" y="5289858"/>
              <a:ext cx="626941" cy="680770"/>
            </a:xfrm>
            <a:custGeom>
              <a:avLst/>
              <a:gdLst/>
              <a:ahLst/>
              <a:cxnLst/>
              <a:rect l="0" t="0" r="0" b="0"/>
              <a:pathLst>
                <a:path w="626365" h="681355">
                  <a:moveTo>
                    <a:pt x="413003" y="359536"/>
                  </a:moveTo>
                  <a:lnTo>
                    <a:pt x="359409" y="417829"/>
                  </a:lnTo>
                  <a:lnTo>
                    <a:pt x="297814" y="478027"/>
                  </a:lnTo>
                  <a:lnTo>
                    <a:pt x="232918" y="536447"/>
                  </a:lnTo>
                  <a:lnTo>
                    <a:pt x="169290" y="589915"/>
                  </a:lnTo>
                  <a:lnTo>
                    <a:pt x="109727" y="633729"/>
                  </a:lnTo>
                  <a:lnTo>
                    <a:pt x="60197" y="665479"/>
                  </a:lnTo>
                  <a:lnTo>
                    <a:pt x="24130" y="681354"/>
                  </a:lnTo>
                  <a:lnTo>
                    <a:pt x="5969" y="678052"/>
                  </a:lnTo>
                  <a:lnTo>
                    <a:pt x="0" y="662177"/>
                  </a:lnTo>
                  <a:lnTo>
                    <a:pt x="634" y="644144"/>
                  </a:lnTo>
                  <a:lnTo>
                    <a:pt x="5333" y="623696"/>
                  </a:lnTo>
                  <a:lnTo>
                    <a:pt x="28701" y="576707"/>
                  </a:lnTo>
                  <a:lnTo>
                    <a:pt x="65532" y="519810"/>
                  </a:lnTo>
                  <a:lnTo>
                    <a:pt x="88900" y="487426"/>
                  </a:lnTo>
                  <a:lnTo>
                    <a:pt x="109727" y="455548"/>
                  </a:lnTo>
                  <a:lnTo>
                    <a:pt x="153924" y="395351"/>
                  </a:lnTo>
                  <a:lnTo>
                    <a:pt x="206120" y="331723"/>
                  </a:lnTo>
                  <a:lnTo>
                    <a:pt x="237616" y="296036"/>
                  </a:lnTo>
                  <a:lnTo>
                    <a:pt x="273684" y="256921"/>
                  </a:lnTo>
                  <a:lnTo>
                    <a:pt x="315849" y="213233"/>
                  </a:lnTo>
                  <a:lnTo>
                    <a:pt x="362076" y="167513"/>
                  </a:lnTo>
                  <a:lnTo>
                    <a:pt x="410209" y="124459"/>
                  </a:lnTo>
                  <a:lnTo>
                    <a:pt x="458470" y="85471"/>
                  </a:lnTo>
                  <a:lnTo>
                    <a:pt x="504570" y="53085"/>
                  </a:lnTo>
                  <a:lnTo>
                    <a:pt x="545338" y="25908"/>
                  </a:lnTo>
                  <a:lnTo>
                    <a:pt x="580263" y="7873"/>
                  </a:lnTo>
                  <a:lnTo>
                    <a:pt x="604901" y="0"/>
                  </a:lnTo>
                  <a:lnTo>
                    <a:pt x="619632" y="3302"/>
                  </a:lnTo>
                  <a:lnTo>
                    <a:pt x="623696" y="12572"/>
                  </a:lnTo>
                  <a:lnTo>
                    <a:pt x="626364" y="23876"/>
                  </a:lnTo>
                  <a:lnTo>
                    <a:pt x="621030" y="49657"/>
                  </a:lnTo>
                  <a:lnTo>
                    <a:pt x="596264" y="100584"/>
                  </a:lnTo>
                  <a:lnTo>
                    <a:pt x="572134" y="143636"/>
                  </a:lnTo>
                  <a:lnTo>
                    <a:pt x="548766" y="184150"/>
                  </a:lnTo>
                  <a:lnTo>
                    <a:pt x="513969" y="234441"/>
                  </a:lnTo>
                  <a:lnTo>
                    <a:pt x="488569" y="267461"/>
                  </a:lnTo>
                  <a:close/>
                </a:path>
              </a:pathLst>
            </a:custGeom>
            <a:solidFill>
              <a:srgbClr val="B0FFB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2" name="Полилиния 271"/>
            <p:cNvSpPr/>
            <p:nvPr/>
          </p:nvSpPr>
          <p:spPr>
            <a:xfrm>
              <a:off x="4583826" y="5305727"/>
              <a:ext cx="465048" cy="499867"/>
            </a:xfrm>
            <a:custGeom>
              <a:avLst/>
              <a:gdLst/>
              <a:ahLst/>
              <a:cxnLst/>
              <a:rect l="0" t="0" r="0" b="0"/>
              <a:pathLst>
                <a:path w="465075" h="499874">
                  <a:moveTo>
                    <a:pt x="136652" y="475996"/>
                  </a:moveTo>
                  <a:lnTo>
                    <a:pt x="168020" y="432308"/>
                  </a:lnTo>
                  <a:lnTo>
                    <a:pt x="230885" y="349631"/>
                  </a:lnTo>
                  <a:lnTo>
                    <a:pt x="261746" y="309881"/>
                  </a:lnTo>
                  <a:lnTo>
                    <a:pt x="291083" y="270130"/>
                  </a:lnTo>
                  <a:lnTo>
                    <a:pt x="375539" y="159513"/>
                  </a:lnTo>
                  <a:lnTo>
                    <a:pt x="339470" y="197231"/>
                  </a:lnTo>
                  <a:lnTo>
                    <a:pt x="145922" y="407163"/>
                  </a:lnTo>
                  <a:lnTo>
                    <a:pt x="103124" y="452120"/>
                  </a:lnTo>
                  <a:lnTo>
                    <a:pt x="60325" y="499873"/>
                  </a:lnTo>
                  <a:lnTo>
                    <a:pt x="133858" y="409068"/>
                  </a:lnTo>
                  <a:lnTo>
                    <a:pt x="158750" y="381381"/>
                  </a:lnTo>
                  <a:lnTo>
                    <a:pt x="181356" y="352171"/>
                  </a:lnTo>
                  <a:lnTo>
                    <a:pt x="204724" y="324994"/>
                  </a:lnTo>
                  <a:lnTo>
                    <a:pt x="271145" y="245619"/>
                  </a:lnTo>
                  <a:lnTo>
                    <a:pt x="311150" y="197231"/>
                  </a:lnTo>
                  <a:lnTo>
                    <a:pt x="350012" y="150242"/>
                  </a:lnTo>
                  <a:lnTo>
                    <a:pt x="407034" y="83313"/>
                  </a:lnTo>
                  <a:lnTo>
                    <a:pt x="386079" y="103887"/>
                  </a:lnTo>
                  <a:lnTo>
                    <a:pt x="344677" y="147701"/>
                  </a:lnTo>
                  <a:lnTo>
                    <a:pt x="301878" y="191898"/>
                  </a:lnTo>
                  <a:lnTo>
                    <a:pt x="257683" y="238252"/>
                  </a:lnTo>
                  <a:lnTo>
                    <a:pt x="210184" y="287401"/>
                  </a:lnTo>
                  <a:lnTo>
                    <a:pt x="133858" y="367412"/>
                  </a:lnTo>
                  <a:lnTo>
                    <a:pt x="52958" y="451486"/>
                  </a:lnTo>
                  <a:lnTo>
                    <a:pt x="25527" y="481331"/>
                  </a:lnTo>
                  <a:lnTo>
                    <a:pt x="49529" y="451486"/>
                  </a:lnTo>
                  <a:lnTo>
                    <a:pt x="73659" y="423800"/>
                  </a:lnTo>
                  <a:lnTo>
                    <a:pt x="97154" y="395351"/>
                  </a:lnTo>
                  <a:lnTo>
                    <a:pt x="142620" y="340233"/>
                  </a:lnTo>
                  <a:lnTo>
                    <a:pt x="210184" y="262763"/>
                  </a:lnTo>
                  <a:lnTo>
                    <a:pt x="305308" y="147067"/>
                  </a:lnTo>
                  <a:lnTo>
                    <a:pt x="360171" y="82677"/>
                  </a:lnTo>
                  <a:lnTo>
                    <a:pt x="318008" y="124461"/>
                  </a:lnTo>
                  <a:lnTo>
                    <a:pt x="43688" y="407163"/>
                  </a:lnTo>
                  <a:lnTo>
                    <a:pt x="14732" y="438277"/>
                  </a:lnTo>
                  <a:lnTo>
                    <a:pt x="0" y="449581"/>
                  </a:lnTo>
                  <a:lnTo>
                    <a:pt x="4064" y="438913"/>
                  </a:lnTo>
                  <a:lnTo>
                    <a:pt x="22733" y="409830"/>
                  </a:lnTo>
                  <a:lnTo>
                    <a:pt x="53594" y="367412"/>
                  </a:lnTo>
                  <a:lnTo>
                    <a:pt x="93090" y="315850"/>
                  </a:lnTo>
                  <a:lnTo>
                    <a:pt x="138683" y="260858"/>
                  </a:lnTo>
                  <a:lnTo>
                    <a:pt x="186816" y="206630"/>
                  </a:lnTo>
                  <a:lnTo>
                    <a:pt x="235584" y="158877"/>
                  </a:lnTo>
                  <a:lnTo>
                    <a:pt x="280543" y="117221"/>
                  </a:lnTo>
                  <a:lnTo>
                    <a:pt x="321945" y="82169"/>
                  </a:lnTo>
                  <a:lnTo>
                    <a:pt x="358775" y="52325"/>
                  </a:lnTo>
                  <a:lnTo>
                    <a:pt x="416940" y="12574"/>
                  </a:lnTo>
                  <a:lnTo>
                    <a:pt x="438403" y="2540"/>
                  </a:lnTo>
                  <a:lnTo>
                    <a:pt x="453770" y="0"/>
                  </a:lnTo>
                  <a:lnTo>
                    <a:pt x="462533" y="5969"/>
                  </a:lnTo>
                  <a:lnTo>
                    <a:pt x="465074" y="19305"/>
                  </a:lnTo>
                  <a:lnTo>
                    <a:pt x="461899" y="41656"/>
                  </a:lnTo>
                  <a:lnTo>
                    <a:pt x="441070" y="93981"/>
                  </a:lnTo>
                  <a:lnTo>
                    <a:pt x="412241" y="145543"/>
                  </a:lnTo>
                  <a:lnTo>
                    <a:pt x="390906" y="177419"/>
                  </a:lnTo>
                  <a:lnTo>
                    <a:pt x="364870" y="213869"/>
                  </a:lnTo>
                  <a:lnTo>
                    <a:pt x="332739" y="255651"/>
                  </a:lnTo>
                  <a:lnTo>
                    <a:pt x="249046" y="354204"/>
                  </a:lnTo>
                  <a:close/>
                </a:path>
              </a:pathLst>
            </a:custGeom>
            <a:solidFill>
              <a:srgbClr val="00E600"/>
            </a:solidFill>
            <a:ln w="0" cap="flat" cmpd="sng" algn="ctr">
              <a:solidFill>
                <a:srgbClr val="00E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3" name="Полилиния 272"/>
            <p:cNvSpPr/>
            <p:nvPr/>
          </p:nvSpPr>
          <p:spPr>
            <a:xfrm>
              <a:off x="4382253" y="5215276"/>
              <a:ext cx="676144" cy="758527"/>
            </a:xfrm>
            <a:custGeom>
              <a:avLst/>
              <a:gdLst/>
              <a:ahLst/>
              <a:cxnLst/>
              <a:rect l="0" t="0" r="0" b="0"/>
              <a:pathLst>
                <a:path w="675895" h="758192">
                  <a:moveTo>
                    <a:pt x="675894" y="21972"/>
                  </a:moveTo>
                  <a:lnTo>
                    <a:pt x="669799" y="23242"/>
                  </a:lnTo>
                  <a:lnTo>
                    <a:pt x="625602" y="41149"/>
                  </a:lnTo>
                  <a:lnTo>
                    <a:pt x="589535" y="61595"/>
                  </a:lnTo>
                  <a:lnTo>
                    <a:pt x="543306" y="91441"/>
                  </a:lnTo>
                  <a:lnTo>
                    <a:pt x="488443" y="133859"/>
                  </a:lnTo>
                  <a:lnTo>
                    <a:pt x="424943" y="189485"/>
                  </a:lnTo>
                  <a:lnTo>
                    <a:pt x="354585" y="260859"/>
                  </a:lnTo>
                  <a:lnTo>
                    <a:pt x="286386" y="334392"/>
                  </a:lnTo>
                  <a:lnTo>
                    <a:pt x="232156" y="396749"/>
                  </a:lnTo>
                  <a:lnTo>
                    <a:pt x="188595" y="449580"/>
                  </a:lnTo>
                  <a:lnTo>
                    <a:pt x="154560" y="495300"/>
                  </a:lnTo>
                  <a:lnTo>
                    <a:pt x="127127" y="534417"/>
                  </a:lnTo>
                  <a:lnTo>
                    <a:pt x="105664" y="569468"/>
                  </a:lnTo>
                  <a:lnTo>
                    <a:pt x="87631" y="601218"/>
                  </a:lnTo>
                  <a:lnTo>
                    <a:pt x="54738" y="663449"/>
                  </a:lnTo>
                  <a:lnTo>
                    <a:pt x="43562" y="689992"/>
                  </a:lnTo>
                  <a:lnTo>
                    <a:pt x="30100" y="728980"/>
                  </a:lnTo>
                  <a:lnTo>
                    <a:pt x="24765" y="756159"/>
                  </a:lnTo>
                  <a:lnTo>
                    <a:pt x="25400" y="758191"/>
                  </a:lnTo>
                  <a:lnTo>
                    <a:pt x="18669" y="753618"/>
                  </a:lnTo>
                  <a:lnTo>
                    <a:pt x="12700" y="746887"/>
                  </a:lnTo>
                  <a:lnTo>
                    <a:pt x="6605" y="737617"/>
                  </a:lnTo>
                  <a:lnTo>
                    <a:pt x="1270" y="723138"/>
                  </a:lnTo>
                  <a:lnTo>
                    <a:pt x="0" y="680086"/>
                  </a:lnTo>
                  <a:lnTo>
                    <a:pt x="7239" y="649605"/>
                  </a:lnTo>
                  <a:lnTo>
                    <a:pt x="18669" y="614554"/>
                  </a:lnTo>
                  <a:lnTo>
                    <a:pt x="36831" y="574675"/>
                  </a:lnTo>
                  <a:lnTo>
                    <a:pt x="62231" y="529082"/>
                  </a:lnTo>
                  <a:lnTo>
                    <a:pt x="95758" y="478155"/>
                  </a:lnTo>
                  <a:lnTo>
                    <a:pt x="137161" y="421132"/>
                  </a:lnTo>
                  <a:lnTo>
                    <a:pt x="188595" y="358268"/>
                  </a:lnTo>
                  <a:lnTo>
                    <a:pt x="250190" y="289434"/>
                  </a:lnTo>
                  <a:lnTo>
                    <a:pt x="323977" y="215266"/>
                  </a:lnTo>
                  <a:lnTo>
                    <a:pt x="428244" y="116586"/>
                  </a:lnTo>
                  <a:lnTo>
                    <a:pt x="510540" y="52451"/>
                  </a:lnTo>
                  <a:lnTo>
                    <a:pt x="572136" y="15241"/>
                  </a:lnTo>
                  <a:lnTo>
                    <a:pt x="616967" y="636"/>
                  </a:lnTo>
                  <a:lnTo>
                    <a:pt x="646431" y="0"/>
                  </a:lnTo>
                  <a:lnTo>
                    <a:pt x="664464" y="7367"/>
                  </a:lnTo>
                  <a:lnTo>
                    <a:pt x="673100" y="16511"/>
                  </a:lnTo>
                  <a:close/>
                </a:path>
              </a:pathLst>
            </a:custGeom>
            <a:solidFill>
              <a:srgbClr val="40FF4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4" name="Полилиния 273"/>
            <p:cNvSpPr/>
            <p:nvPr/>
          </p:nvSpPr>
          <p:spPr>
            <a:xfrm>
              <a:off x="4718738" y="5515195"/>
              <a:ext cx="476158" cy="583970"/>
            </a:xfrm>
            <a:custGeom>
              <a:avLst/>
              <a:gdLst/>
              <a:ahLst/>
              <a:cxnLst/>
              <a:rect l="0" t="0" r="0" b="0"/>
              <a:pathLst>
                <a:path w="476506" h="584075">
                  <a:moveTo>
                    <a:pt x="158624" y="0"/>
                  </a:moveTo>
                  <a:lnTo>
                    <a:pt x="176785" y="32005"/>
                  </a:lnTo>
                  <a:lnTo>
                    <a:pt x="212852" y="98806"/>
                  </a:lnTo>
                  <a:lnTo>
                    <a:pt x="232283" y="133224"/>
                  </a:lnTo>
                  <a:lnTo>
                    <a:pt x="250190" y="166879"/>
                  </a:lnTo>
                  <a:lnTo>
                    <a:pt x="309119" y="272288"/>
                  </a:lnTo>
                  <a:lnTo>
                    <a:pt x="476505" y="584074"/>
                  </a:lnTo>
                  <a:lnTo>
                    <a:pt x="384938" y="507874"/>
                  </a:lnTo>
                  <a:lnTo>
                    <a:pt x="175261" y="336424"/>
                  </a:lnTo>
                  <a:lnTo>
                    <a:pt x="86361" y="265049"/>
                  </a:lnTo>
                  <a:lnTo>
                    <a:pt x="0" y="194818"/>
                  </a:lnTo>
                  <a:lnTo>
                    <a:pt x="0" y="188214"/>
                  </a:lnTo>
                  <a:lnTo>
                    <a:pt x="8763" y="145797"/>
                  </a:lnTo>
                  <a:lnTo>
                    <a:pt x="21463" y="115951"/>
                  </a:lnTo>
                  <a:lnTo>
                    <a:pt x="40132" y="82931"/>
                  </a:lnTo>
                  <a:lnTo>
                    <a:pt x="68326" y="51181"/>
                  </a:lnTo>
                  <a:lnTo>
                    <a:pt x="107062" y="22606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5" name="Полилиния 274"/>
            <p:cNvSpPr/>
            <p:nvPr/>
          </p:nvSpPr>
          <p:spPr>
            <a:xfrm>
              <a:off x="4796510" y="5599300"/>
              <a:ext cx="277759" cy="360220"/>
            </a:xfrm>
            <a:custGeom>
              <a:avLst/>
              <a:gdLst/>
              <a:ahLst/>
              <a:cxnLst/>
              <a:rect l="0" t="0" r="0" b="0"/>
              <a:pathLst>
                <a:path w="278384" h="360172">
                  <a:moveTo>
                    <a:pt x="76962" y="0"/>
                  </a:moveTo>
                  <a:lnTo>
                    <a:pt x="278383" y="360171"/>
                  </a:lnTo>
                  <a:lnTo>
                    <a:pt x="103758" y="195452"/>
                  </a:lnTo>
                  <a:lnTo>
                    <a:pt x="762" y="100711"/>
                  </a:lnTo>
                  <a:lnTo>
                    <a:pt x="0" y="96646"/>
                  </a:lnTo>
                  <a:lnTo>
                    <a:pt x="2031" y="72262"/>
                  </a:lnTo>
                  <a:lnTo>
                    <a:pt x="15367" y="39116"/>
                  </a:lnTo>
                  <a:lnTo>
                    <a:pt x="29463" y="22606"/>
                  </a:lnTo>
                  <a:lnTo>
                    <a:pt x="49530" y="8636"/>
                  </a:lnTo>
                  <a:close/>
                </a:path>
              </a:pathLst>
            </a:custGeom>
            <a:solidFill>
              <a:srgbClr val="5EFF5E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6" name="Полилиния 275"/>
            <p:cNvSpPr/>
            <p:nvPr/>
          </p:nvSpPr>
          <p:spPr>
            <a:xfrm>
              <a:off x="5453608" y="5042306"/>
              <a:ext cx="350770" cy="574449"/>
            </a:xfrm>
            <a:custGeom>
              <a:avLst/>
              <a:gdLst/>
              <a:ahLst/>
              <a:cxnLst/>
              <a:rect l="0" t="0" r="0" b="0"/>
              <a:pathLst>
                <a:path w="350648" h="574041">
                  <a:moveTo>
                    <a:pt x="79501" y="339599"/>
                  </a:moveTo>
                  <a:lnTo>
                    <a:pt x="59436" y="297181"/>
                  </a:lnTo>
                  <a:lnTo>
                    <a:pt x="44068" y="262763"/>
                  </a:lnTo>
                  <a:lnTo>
                    <a:pt x="24002" y="210567"/>
                  </a:lnTo>
                  <a:lnTo>
                    <a:pt x="12573" y="170181"/>
                  </a:lnTo>
                  <a:lnTo>
                    <a:pt x="3301" y="109856"/>
                  </a:lnTo>
                  <a:lnTo>
                    <a:pt x="0" y="75438"/>
                  </a:lnTo>
                  <a:lnTo>
                    <a:pt x="4572" y="46356"/>
                  </a:lnTo>
                  <a:lnTo>
                    <a:pt x="11937" y="33020"/>
                  </a:lnTo>
                  <a:lnTo>
                    <a:pt x="22732" y="19939"/>
                  </a:lnTo>
                  <a:lnTo>
                    <a:pt x="38100" y="7367"/>
                  </a:lnTo>
                  <a:lnTo>
                    <a:pt x="57531" y="0"/>
                  </a:lnTo>
                  <a:lnTo>
                    <a:pt x="81025" y="5207"/>
                  </a:lnTo>
                  <a:lnTo>
                    <a:pt x="107061" y="20448"/>
                  </a:lnTo>
                  <a:lnTo>
                    <a:pt x="163322" y="72137"/>
                  </a:lnTo>
                  <a:lnTo>
                    <a:pt x="191388" y="106554"/>
                  </a:lnTo>
                  <a:lnTo>
                    <a:pt x="217424" y="142875"/>
                  </a:lnTo>
                  <a:lnTo>
                    <a:pt x="240792" y="180721"/>
                  </a:lnTo>
                  <a:lnTo>
                    <a:pt x="275081" y="245619"/>
                  </a:lnTo>
                  <a:lnTo>
                    <a:pt x="299719" y="297181"/>
                  </a:lnTo>
                  <a:lnTo>
                    <a:pt x="316483" y="341631"/>
                  </a:lnTo>
                  <a:lnTo>
                    <a:pt x="331216" y="387986"/>
                  </a:lnTo>
                  <a:lnTo>
                    <a:pt x="343916" y="434340"/>
                  </a:lnTo>
                  <a:lnTo>
                    <a:pt x="350647" y="474726"/>
                  </a:lnTo>
                  <a:lnTo>
                    <a:pt x="343916" y="514350"/>
                  </a:lnTo>
                  <a:lnTo>
                    <a:pt x="317881" y="560070"/>
                  </a:lnTo>
                  <a:lnTo>
                    <a:pt x="295020" y="574040"/>
                  </a:lnTo>
                  <a:lnTo>
                    <a:pt x="266954" y="570104"/>
                  </a:lnTo>
                  <a:lnTo>
                    <a:pt x="235585" y="550926"/>
                  </a:lnTo>
                  <a:lnTo>
                    <a:pt x="202056" y="519812"/>
                  </a:lnTo>
                  <a:lnTo>
                    <a:pt x="167258" y="479299"/>
                  </a:lnTo>
                  <a:lnTo>
                    <a:pt x="134493" y="433579"/>
                  </a:lnTo>
                  <a:lnTo>
                    <a:pt x="104393" y="385954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7" name="Полилиния 276"/>
            <p:cNvSpPr/>
            <p:nvPr/>
          </p:nvSpPr>
          <p:spPr>
            <a:xfrm>
              <a:off x="5467893" y="5113716"/>
              <a:ext cx="269823" cy="488758"/>
            </a:xfrm>
            <a:custGeom>
              <a:avLst/>
              <a:gdLst/>
              <a:ahLst/>
              <a:cxnLst/>
              <a:rect l="0" t="0" r="0" b="0"/>
              <a:pathLst>
                <a:path w="269622" h="488570">
                  <a:moveTo>
                    <a:pt x="78866" y="274701"/>
                  </a:moveTo>
                  <a:lnTo>
                    <a:pt x="60833" y="237618"/>
                  </a:lnTo>
                  <a:lnTo>
                    <a:pt x="36703" y="182754"/>
                  </a:lnTo>
                  <a:lnTo>
                    <a:pt x="22605" y="143002"/>
                  </a:lnTo>
                  <a:lnTo>
                    <a:pt x="5969" y="75312"/>
                  </a:lnTo>
                  <a:lnTo>
                    <a:pt x="0" y="35052"/>
                  </a:lnTo>
                  <a:lnTo>
                    <a:pt x="0" y="23750"/>
                  </a:lnTo>
                  <a:lnTo>
                    <a:pt x="1904" y="15240"/>
                  </a:lnTo>
                  <a:lnTo>
                    <a:pt x="5969" y="7239"/>
                  </a:lnTo>
                  <a:lnTo>
                    <a:pt x="12700" y="1270"/>
                  </a:lnTo>
                  <a:lnTo>
                    <a:pt x="22605" y="0"/>
                  </a:lnTo>
                  <a:lnTo>
                    <a:pt x="38734" y="9144"/>
                  </a:lnTo>
                  <a:lnTo>
                    <a:pt x="82296" y="49657"/>
                  </a:lnTo>
                  <a:lnTo>
                    <a:pt x="105790" y="77470"/>
                  </a:lnTo>
                  <a:lnTo>
                    <a:pt x="130428" y="109220"/>
                  </a:lnTo>
                  <a:lnTo>
                    <a:pt x="153161" y="143638"/>
                  </a:lnTo>
                  <a:lnTo>
                    <a:pt x="174625" y="179325"/>
                  </a:lnTo>
                  <a:lnTo>
                    <a:pt x="205359" y="239650"/>
                  </a:lnTo>
                  <a:lnTo>
                    <a:pt x="226059" y="287275"/>
                  </a:lnTo>
                  <a:lnTo>
                    <a:pt x="240284" y="327025"/>
                  </a:lnTo>
                  <a:lnTo>
                    <a:pt x="252857" y="367412"/>
                  </a:lnTo>
                  <a:lnTo>
                    <a:pt x="262890" y="406527"/>
                  </a:lnTo>
                  <a:lnTo>
                    <a:pt x="269621" y="438913"/>
                  </a:lnTo>
                  <a:lnTo>
                    <a:pt x="268985" y="465456"/>
                  </a:lnTo>
                  <a:lnTo>
                    <a:pt x="265557" y="475996"/>
                  </a:lnTo>
                  <a:lnTo>
                    <a:pt x="260222" y="486538"/>
                  </a:lnTo>
                  <a:lnTo>
                    <a:pt x="248284" y="488569"/>
                  </a:lnTo>
                  <a:lnTo>
                    <a:pt x="230123" y="478663"/>
                  </a:lnTo>
                  <a:lnTo>
                    <a:pt x="181355" y="430404"/>
                  </a:lnTo>
                  <a:lnTo>
                    <a:pt x="153161" y="395225"/>
                  </a:lnTo>
                  <a:lnTo>
                    <a:pt x="125729" y="356236"/>
                  </a:lnTo>
                  <a:lnTo>
                    <a:pt x="100329" y="315088"/>
                  </a:lnTo>
                  <a:close/>
                </a:path>
              </a:pathLst>
            </a:custGeom>
            <a:solidFill>
              <a:srgbClr val="B0FFB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8" name="Полилиния 277"/>
            <p:cNvSpPr/>
            <p:nvPr/>
          </p:nvSpPr>
          <p:spPr>
            <a:xfrm>
              <a:off x="5477417" y="5127997"/>
              <a:ext cx="215858" cy="369743"/>
            </a:xfrm>
            <a:custGeom>
              <a:avLst/>
              <a:gdLst/>
              <a:ahLst/>
              <a:cxnLst/>
              <a:rect l="0" t="0" r="0" b="0"/>
              <a:pathLst>
                <a:path w="216791" h="369953">
                  <a:moveTo>
                    <a:pt x="129286" y="354077"/>
                  </a:moveTo>
                  <a:lnTo>
                    <a:pt x="102362" y="307722"/>
                  </a:lnTo>
                  <a:lnTo>
                    <a:pt x="60960" y="226949"/>
                  </a:lnTo>
                  <a:lnTo>
                    <a:pt x="31497" y="161417"/>
                  </a:lnTo>
                  <a:lnTo>
                    <a:pt x="13462" y="109855"/>
                  </a:lnTo>
                  <a:lnTo>
                    <a:pt x="3429" y="69469"/>
                  </a:lnTo>
                  <a:lnTo>
                    <a:pt x="0" y="40260"/>
                  </a:lnTo>
                  <a:lnTo>
                    <a:pt x="1398" y="19812"/>
                  </a:lnTo>
                  <a:lnTo>
                    <a:pt x="6097" y="6478"/>
                  </a:lnTo>
                  <a:lnTo>
                    <a:pt x="10160" y="3303"/>
                  </a:lnTo>
                  <a:lnTo>
                    <a:pt x="16891" y="0"/>
                  </a:lnTo>
                  <a:lnTo>
                    <a:pt x="27433" y="3937"/>
                  </a:lnTo>
                  <a:lnTo>
                    <a:pt x="40133" y="13209"/>
                  </a:lnTo>
                  <a:lnTo>
                    <a:pt x="73025" y="48260"/>
                  </a:lnTo>
                  <a:lnTo>
                    <a:pt x="111887" y="101854"/>
                  </a:lnTo>
                  <a:lnTo>
                    <a:pt x="133859" y="134240"/>
                  </a:lnTo>
                  <a:lnTo>
                    <a:pt x="153924" y="170180"/>
                  </a:lnTo>
                  <a:lnTo>
                    <a:pt x="172721" y="209169"/>
                  </a:lnTo>
                  <a:lnTo>
                    <a:pt x="188723" y="246889"/>
                  </a:lnTo>
                  <a:lnTo>
                    <a:pt x="202820" y="282703"/>
                  </a:lnTo>
                  <a:lnTo>
                    <a:pt x="216790" y="330962"/>
                  </a:lnTo>
                  <a:lnTo>
                    <a:pt x="216790" y="338202"/>
                  </a:lnTo>
                  <a:lnTo>
                    <a:pt x="198883" y="308484"/>
                  </a:lnTo>
                  <a:lnTo>
                    <a:pt x="183516" y="281305"/>
                  </a:lnTo>
                  <a:lnTo>
                    <a:pt x="146559" y="213868"/>
                  </a:lnTo>
                  <a:lnTo>
                    <a:pt x="66295" y="69469"/>
                  </a:lnTo>
                  <a:lnTo>
                    <a:pt x="186055" y="338964"/>
                  </a:lnTo>
                  <a:lnTo>
                    <a:pt x="195454" y="358775"/>
                  </a:lnTo>
                  <a:lnTo>
                    <a:pt x="162687" y="299848"/>
                  </a:lnTo>
                  <a:lnTo>
                    <a:pt x="131954" y="243460"/>
                  </a:lnTo>
                  <a:lnTo>
                    <a:pt x="111887" y="206503"/>
                  </a:lnTo>
                  <a:lnTo>
                    <a:pt x="81027" y="151639"/>
                  </a:lnTo>
                  <a:lnTo>
                    <a:pt x="33529" y="66167"/>
                  </a:lnTo>
                  <a:lnTo>
                    <a:pt x="57659" y="118999"/>
                  </a:lnTo>
                  <a:lnTo>
                    <a:pt x="99060" y="211074"/>
                  </a:lnTo>
                  <a:lnTo>
                    <a:pt x="116586" y="249555"/>
                  </a:lnTo>
                  <a:lnTo>
                    <a:pt x="143256" y="309118"/>
                  </a:lnTo>
                  <a:lnTo>
                    <a:pt x="161291" y="349504"/>
                  </a:lnTo>
                  <a:lnTo>
                    <a:pt x="171450" y="369952"/>
                  </a:lnTo>
                  <a:lnTo>
                    <a:pt x="153290" y="337567"/>
                  </a:lnTo>
                  <a:lnTo>
                    <a:pt x="136653" y="305817"/>
                  </a:lnTo>
                  <a:lnTo>
                    <a:pt x="119127" y="274702"/>
                  </a:lnTo>
                  <a:lnTo>
                    <a:pt x="54229" y="153543"/>
                  </a:lnTo>
                  <a:lnTo>
                    <a:pt x="38228" y="124460"/>
                  </a:lnTo>
                  <a:lnTo>
                    <a:pt x="70359" y="207773"/>
                  </a:lnTo>
                  <a:lnTo>
                    <a:pt x="82423" y="236348"/>
                  </a:lnTo>
                  <a:lnTo>
                    <a:pt x="93091" y="264796"/>
                  </a:lnTo>
                  <a:lnTo>
                    <a:pt x="117095" y="323597"/>
                  </a:lnTo>
                  <a:close/>
                </a:path>
              </a:pathLst>
            </a:custGeom>
            <a:solidFill>
              <a:srgbClr val="40FF40"/>
            </a:solidFill>
            <a:ln w="0" cap="flat" cmpd="sng" algn="ctr">
              <a:solidFill>
                <a:srgbClr val="40FF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9" name="Полилиния 278"/>
            <p:cNvSpPr/>
            <p:nvPr/>
          </p:nvSpPr>
          <p:spPr>
            <a:xfrm>
              <a:off x="5494875" y="5059762"/>
              <a:ext cx="284108" cy="542712"/>
            </a:xfrm>
            <a:custGeom>
              <a:avLst/>
              <a:gdLst/>
              <a:ahLst/>
              <a:cxnLst/>
              <a:rect l="0" t="0" r="0" b="0"/>
              <a:pathLst>
                <a:path w="283719" h="542926">
                  <a:moveTo>
                    <a:pt x="0" y="13209"/>
                  </a:moveTo>
                  <a:lnTo>
                    <a:pt x="1905" y="10034"/>
                  </a:lnTo>
                  <a:lnTo>
                    <a:pt x="9906" y="3937"/>
                  </a:lnTo>
                  <a:lnTo>
                    <a:pt x="24004" y="0"/>
                  </a:lnTo>
                  <a:lnTo>
                    <a:pt x="44705" y="3937"/>
                  </a:lnTo>
                  <a:lnTo>
                    <a:pt x="70867" y="19305"/>
                  </a:lnTo>
                  <a:lnTo>
                    <a:pt x="104903" y="51690"/>
                  </a:lnTo>
                  <a:lnTo>
                    <a:pt x="145288" y="105918"/>
                  </a:lnTo>
                  <a:lnTo>
                    <a:pt x="194056" y="187325"/>
                  </a:lnTo>
                  <a:lnTo>
                    <a:pt x="220218" y="239142"/>
                  </a:lnTo>
                  <a:lnTo>
                    <a:pt x="240919" y="286131"/>
                  </a:lnTo>
                  <a:lnTo>
                    <a:pt x="256922" y="327787"/>
                  </a:lnTo>
                  <a:lnTo>
                    <a:pt x="269622" y="366268"/>
                  </a:lnTo>
                  <a:lnTo>
                    <a:pt x="277623" y="399288"/>
                  </a:lnTo>
                  <a:lnTo>
                    <a:pt x="283718" y="454280"/>
                  </a:lnTo>
                  <a:lnTo>
                    <a:pt x="283718" y="476124"/>
                  </a:lnTo>
                  <a:lnTo>
                    <a:pt x="276987" y="509143"/>
                  </a:lnTo>
                  <a:lnTo>
                    <a:pt x="266319" y="529718"/>
                  </a:lnTo>
                  <a:lnTo>
                    <a:pt x="256922" y="539624"/>
                  </a:lnTo>
                  <a:lnTo>
                    <a:pt x="253619" y="541655"/>
                  </a:lnTo>
                  <a:lnTo>
                    <a:pt x="252857" y="542925"/>
                  </a:lnTo>
                  <a:lnTo>
                    <a:pt x="252857" y="541655"/>
                  </a:lnTo>
                  <a:lnTo>
                    <a:pt x="255651" y="524384"/>
                  </a:lnTo>
                  <a:lnTo>
                    <a:pt x="255017" y="483998"/>
                  </a:lnTo>
                  <a:lnTo>
                    <a:pt x="249555" y="445643"/>
                  </a:lnTo>
                  <a:lnTo>
                    <a:pt x="242189" y="405257"/>
                  </a:lnTo>
                  <a:lnTo>
                    <a:pt x="226061" y="351663"/>
                  </a:lnTo>
                  <a:lnTo>
                    <a:pt x="212218" y="315215"/>
                  </a:lnTo>
                  <a:lnTo>
                    <a:pt x="192024" y="270892"/>
                  </a:lnTo>
                  <a:lnTo>
                    <a:pt x="165989" y="216536"/>
                  </a:lnTo>
                  <a:lnTo>
                    <a:pt x="134493" y="161036"/>
                  </a:lnTo>
                  <a:lnTo>
                    <a:pt x="104268" y="116586"/>
                  </a:lnTo>
                  <a:lnTo>
                    <a:pt x="76200" y="80899"/>
                  </a:lnTo>
                  <a:lnTo>
                    <a:pt x="29973" y="34418"/>
                  </a:lnTo>
                  <a:lnTo>
                    <a:pt x="3303" y="14605"/>
                  </a:lnTo>
                  <a:close/>
                </a:path>
              </a:pathLst>
            </a:custGeom>
            <a:solidFill>
              <a:srgbClr val="40FF4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0" name="Полилиния 279"/>
            <p:cNvSpPr/>
            <p:nvPr/>
          </p:nvSpPr>
          <p:spPr>
            <a:xfrm>
              <a:off x="5163152" y="5293032"/>
              <a:ext cx="461873" cy="436391"/>
            </a:xfrm>
            <a:custGeom>
              <a:avLst/>
              <a:gdLst/>
              <a:ahLst/>
              <a:cxnLst/>
              <a:rect l="0" t="0" r="0" b="0"/>
              <a:pathLst>
                <a:path w="461772" h="436372">
                  <a:moveTo>
                    <a:pt x="397382" y="0"/>
                  </a:moveTo>
                  <a:lnTo>
                    <a:pt x="425703" y="18542"/>
                  </a:lnTo>
                  <a:lnTo>
                    <a:pt x="444245" y="40386"/>
                  </a:lnTo>
                  <a:lnTo>
                    <a:pt x="455676" y="63500"/>
                  </a:lnTo>
                  <a:lnTo>
                    <a:pt x="461771" y="87502"/>
                  </a:lnTo>
                  <a:lnTo>
                    <a:pt x="461771" y="125094"/>
                  </a:lnTo>
                  <a:lnTo>
                    <a:pt x="459105" y="140969"/>
                  </a:lnTo>
                  <a:lnTo>
                    <a:pt x="384809" y="188721"/>
                  </a:lnTo>
                  <a:lnTo>
                    <a:pt x="307847" y="239140"/>
                  </a:lnTo>
                  <a:lnTo>
                    <a:pt x="253619" y="274193"/>
                  </a:lnTo>
                  <a:lnTo>
                    <a:pt x="162051" y="330962"/>
                  </a:lnTo>
                  <a:lnTo>
                    <a:pt x="131190" y="351663"/>
                  </a:lnTo>
                  <a:lnTo>
                    <a:pt x="98425" y="371475"/>
                  </a:lnTo>
                  <a:lnTo>
                    <a:pt x="0" y="436371"/>
                  </a:lnTo>
                  <a:lnTo>
                    <a:pt x="29464" y="402589"/>
                  </a:lnTo>
                  <a:lnTo>
                    <a:pt x="58927" y="370839"/>
                  </a:lnTo>
                  <a:lnTo>
                    <a:pt x="87757" y="338327"/>
                  </a:lnTo>
                  <a:lnTo>
                    <a:pt x="116458" y="307848"/>
                  </a:lnTo>
                  <a:lnTo>
                    <a:pt x="143890" y="276732"/>
                  </a:lnTo>
                  <a:lnTo>
                    <a:pt x="171322" y="247650"/>
                  </a:lnTo>
                  <a:lnTo>
                    <a:pt x="197484" y="218439"/>
                  </a:lnTo>
                  <a:lnTo>
                    <a:pt x="269747" y="140334"/>
                  </a:lnTo>
                  <a:lnTo>
                    <a:pt x="356743" y="45084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1" name="Полилиния 280"/>
            <p:cNvSpPr/>
            <p:nvPr/>
          </p:nvSpPr>
          <p:spPr>
            <a:xfrm>
              <a:off x="5307586" y="5353333"/>
              <a:ext cx="271411" cy="260248"/>
            </a:xfrm>
            <a:custGeom>
              <a:avLst/>
              <a:gdLst/>
              <a:ahLst/>
              <a:cxnLst/>
              <a:rect l="0" t="0" r="0" b="0"/>
              <a:pathLst>
                <a:path w="271655" h="259590">
                  <a:moveTo>
                    <a:pt x="238253" y="0"/>
                  </a:moveTo>
                  <a:lnTo>
                    <a:pt x="253492" y="6478"/>
                  </a:lnTo>
                  <a:lnTo>
                    <a:pt x="263653" y="17146"/>
                  </a:lnTo>
                  <a:lnTo>
                    <a:pt x="268986" y="28448"/>
                  </a:lnTo>
                  <a:lnTo>
                    <a:pt x="271654" y="41022"/>
                  </a:lnTo>
                  <a:lnTo>
                    <a:pt x="267081" y="71502"/>
                  </a:lnTo>
                  <a:lnTo>
                    <a:pt x="235586" y="92710"/>
                  </a:lnTo>
                  <a:lnTo>
                    <a:pt x="139066" y="161417"/>
                  </a:lnTo>
                  <a:lnTo>
                    <a:pt x="105156" y="184659"/>
                  </a:lnTo>
                  <a:lnTo>
                    <a:pt x="70993" y="209297"/>
                  </a:lnTo>
                  <a:lnTo>
                    <a:pt x="35434" y="233680"/>
                  </a:lnTo>
                  <a:lnTo>
                    <a:pt x="0" y="259589"/>
                  </a:lnTo>
                  <a:lnTo>
                    <a:pt x="31497" y="223648"/>
                  </a:lnTo>
                  <a:lnTo>
                    <a:pt x="63500" y="189358"/>
                  </a:lnTo>
                  <a:lnTo>
                    <a:pt x="94361" y="154941"/>
                  </a:lnTo>
                  <a:lnTo>
                    <a:pt x="125223" y="122429"/>
                  </a:lnTo>
                  <a:lnTo>
                    <a:pt x="153924" y="90043"/>
                  </a:lnTo>
                  <a:lnTo>
                    <a:pt x="210059" y="29084"/>
                  </a:lnTo>
                  <a:close/>
                </a:path>
              </a:pathLst>
            </a:custGeom>
            <a:solidFill>
              <a:srgbClr val="5EFF5E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>
              <a:off x="4915550" y="5818289"/>
              <a:ext cx="838038" cy="380850"/>
            </a:xfrm>
            <a:custGeom>
              <a:avLst/>
              <a:gdLst/>
              <a:ahLst/>
              <a:cxnLst/>
              <a:rect l="0" t="0" r="0" b="0"/>
              <a:pathLst>
                <a:path w="837820" h="380111">
                  <a:moveTo>
                    <a:pt x="483870" y="1270"/>
                  </a:moveTo>
                  <a:lnTo>
                    <a:pt x="520700" y="0"/>
                  </a:lnTo>
                  <a:lnTo>
                    <a:pt x="590931" y="1270"/>
                  </a:lnTo>
                  <a:lnTo>
                    <a:pt x="623698" y="3937"/>
                  </a:lnTo>
                  <a:lnTo>
                    <a:pt x="653924" y="7365"/>
                  </a:lnTo>
                  <a:lnTo>
                    <a:pt x="710057" y="17145"/>
                  </a:lnTo>
                  <a:lnTo>
                    <a:pt x="757556" y="33020"/>
                  </a:lnTo>
                  <a:lnTo>
                    <a:pt x="795020" y="55626"/>
                  </a:lnTo>
                  <a:lnTo>
                    <a:pt x="809752" y="70231"/>
                  </a:lnTo>
                  <a:lnTo>
                    <a:pt x="821182" y="86740"/>
                  </a:lnTo>
                  <a:lnTo>
                    <a:pt x="830454" y="107188"/>
                  </a:lnTo>
                  <a:lnTo>
                    <a:pt x="835914" y="129794"/>
                  </a:lnTo>
                  <a:lnTo>
                    <a:pt x="837819" y="156845"/>
                  </a:lnTo>
                  <a:lnTo>
                    <a:pt x="835280" y="182118"/>
                  </a:lnTo>
                  <a:lnTo>
                    <a:pt x="827913" y="205994"/>
                  </a:lnTo>
                  <a:lnTo>
                    <a:pt x="816483" y="227710"/>
                  </a:lnTo>
                  <a:lnTo>
                    <a:pt x="801751" y="247522"/>
                  </a:lnTo>
                  <a:lnTo>
                    <a:pt x="760985" y="281304"/>
                  </a:lnTo>
                  <a:lnTo>
                    <a:pt x="709423" y="311150"/>
                  </a:lnTo>
                  <a:lnTo>
                    <a:pt x="649098" y="337058"/>
                  </a:lnTo>
                  <a:lnTo>
                    <a:pt x="617601" y="346202"/>
                  </a:lnTo>
                  <a:lnTo>
                    <a:pt x="585598" y="354838"/>
                  </a:lnTo>
                  <a:lnTo>
                    <a:pt x="513335" y="367410"/>
                  </a:lnTo>
                  <a:lnTo>
                    <a:pt x="427610" y="377444"/>
                  </a:lnTo>
                  <a:lnTo>
                    <a:pt x="379476" y="379476"/>
                  </a:lnTo>
                  <a:lnTo>
                    <a:pt x="331979" y="380110"/>
                  </a:lnTo>
                  <a:lnTo>
                    <a:pt x="285116" y="377444"/>
                  </a:lnTo>
                  <a:lnTo>
                    <a:pt x="240919" y="373379"/>
                  </a:lnTo>
                  <a:lnTo>
                    <a:pt x="197486" y="367410"/>
                  </a:lnTo>
                  <a:lnTo>
                    <a:pt x="157988" y="359409"/>
                  </a:lnTo>
                  <a:lnTo>
                    <a:pt x="121793" y="350265"/>
                  </a:lnTo>
                  <a:lnTo>
                    <a:pt x="62231" y="330453"/>
                  </a:lnTo>
                  <a:lnTo>
                    <a:pt x="20701" y="307847"/>
                  </a:lnTo>
                  <a:lnTo>
                    <a:pt x="8763" y="294639"/>
                  </a:lnTo>
                  <a:lnTo>
                    <a:pt x="1398" y="278002"/>
                  </a:lnTo>
                  <a:lnTo>
                    <a:pt x="0" y="258190"/>
                  </a:lnTo>
                  <a:lnTo>
                    <a:pt x="4064" y="233679"/>
                  </a:lnTo>
                  <a:lnTo>
                    <a:pt x="29464" y="174752"/>
                  </a:lnTo>
                  <a:lnTo>
                    <a:pt x="63627" y="125095"/>
                  </a:lnTo>
                  <a:lnTo>
                    <a:pt x="105664" y="86740"/>
                  </a:lnTo>
                  <a:lnTo>
                    <a:pt x="159258" y="56895"/>
                  </a:lnTo>
                  <a:lnTo>
                    <a:pt x="224282" y="33654"/>
                  </a:lnTo>
                  <a:lnTo>
                    <a:pt x="258318" y="25145"/>
                  </a:lnTo>
                  <a:lnTo>
                    <a:pt x="293751" y="17145"/>
                  </a:lnTo>
                  <a:lnTo>
                    <a:pt x="368047" y="6477"/>
                  </a:lnTo>
                  <a:lnTo>
                    <a:pt x="406274" y="3175"/>
                  </a:lnTo>
                  <a:lnTo>
                    <a:pt x="445136" y="1270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>
              <a:off x="5021892" y="5830984"/>
              <a:ext cx="693604" cy="212641"/>
            </a:xfrm>
            <a:custGeom>
              <a:avLst/>
              <a:gdLst/>
              <a:ahLst/>
              <a:cxnLst/>
              <a:rect l="0" t="0" r="0" b="0"/>
              <a:pathLst>
                <a:path w="692786" h="212599">
                  <a:moveTo>
                    <a:pt x="390270" y="0"/>
                  </a:moveTo>
                  <a:lnTo>
                    <a:pt x="454406" y="0"/>
                  </a:lnTo>
                  <a:lnTo>
                    <a:pt x="512699" y="4573"/>
                  </a:lnTo>
                  <a:lnTo>
                    <a:pt x="564133" y="11938"/>
                  </a:lnTo>
                  <a:lnTo>
                    <a:pt x="608964" y="23115"/>
                  </a:lnTo>
                  <a:lnTo>
                    <a:pt x="644398" y="35687"/>
                  </a:lnTo>
                  <a:lnTo>
                    <a:pt x="670560" y="51562"/>
                  </a:lnTo>
                  <a:lnTo>
                    <a:pt x="686562" y="69469"/>
                  </a:lnTo>
                  <a:lnTo>
                    <a:pt x="692785" y="90043"/>
                  </a:lnTo>
                  <a:lnTo>
                    <a:pt x="685419" y="109221"/>
                  </a:lnTo>
                  <a:lnTo>
                    <a:pt x="666623" y="129032"/>
                  </a:lnTo>
                  <a:lnTo>
                    <a:pt x="636396" y="148210"/>
                  </a:lnTo>
                  <a:lnTo>
                    <a:pt x="596264" y="166243"/>
                  </a:lnTo>
                  <a:lnTo>
                    <a:pt x="545464" y="181484"/>
                  </a:lnTo>
                  <a:lnTo>
                    <a:pt x="487171" y="194565"/>
                  </a:lnTo>
                  <a:lnTo>
                    <a:pt x="421005" y="204598"/>
                  </a:lnTo>
                  <a:lnTo>
                    <a:pt x="348614" y="211963"/>
                  </a:lnTo>
                  <a:lnTo>
                    <a:pt x="273685" y="212598"/>
                  </a:lnTo>
                  <a:lnTo>
                    <a:pt x="204850" y="209931"/>
                  </a:lnTo>
                  <a:lnTo>
                    <a:pt x="141858" y="201930"/>
                  </a:lnTo>
                  <a:lnTo>
                    <a:pt x="89026" y="190628"/>
                  </a:lnTo>
                  <a:lnTo>
                    <a:pt x="46227" y="174753"/>
                  </a:lnTo>
                  <a:lnTo>
                    <a:pt x="16129" y="156846"/>
                  </a:lnTo>
                  <a:lnTo>
                    <a:pt x="0" y="135763"/>
                  </a:lnTo>
                  <a:lnTo>
                    <a:pt x="762" y="113792"/>
                  </a:lnTo>
                  <a:lnTo>
                    <a:pt x="16763" y="90679"/>
                  </a:lnTo>
                  <a:lnTo>
                    <a:pt x="46227" y="69469"/>
                  </a:lnTo>
                  <a:lnTo>
                    <a:pt x="86994" y="49657"/>
                  </a:lnTo>
                  <a:lnTo>
                    <a:pt x="137287" y="33782"/>
                  </a:lnTo>
                  <a:lnTo>
                    <a:pt x="193420" y="19812"/>
                  </a:lnTo>
                  <a:lnTo>
                    <a:pt x="256413" y="9780"/>
                  </a:lnTo>
                  <a:lnTo>
                    <a:pt x="322706" y="2667"/>
                  </a:lnTo>
                  <a:close/>
                </a:path>
              </a:pathLst>
            </a:custGeom>
            <a:solidFill>
              <a:srgbClr val="B0FFB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4" name="Полилиния 283"/>
            <p:cNvSpPr/>
            <p:nvPr/>
          </p:nvSpPr>
          <p:spPr>
            <a:xfrm>
              <a:off x="5052049" y="5840505"/>
              <a:ext cx="536471" cy="179317"/>
            </a:xfrm>
            <a:custGeom>
              <a:avLst/>
              <a:gdLst/>
              <a:ahLst/>
              <a:cxnLst/>
              <a:rect l="0" t="0" r="0" b="0"/>
              <a:pathLst>
                <a:path w="536829" h="178944">
                  <a:moveTo>
                    <a:pt x="485266" y="5461"/>
                  </a:moveTo>
                  <a:lnTo>
                    <a:pt x="228219" y="36575"/>
                  </a:lnTo>
                  <a:lnTo>
                    <a:pt x="190119" y="41782"/>
                  </a:lnTo>
                  <a:lnTo>
                    <a:pt x="233680" y="41782"/>
                  </a:lnTo>
                  <a:lnTo>
                    <a:pt x="277114" y="43180"/>
                  </a:lnTo>
                  <a:lnTo>
                    <a:pt x="320039" y="43180"/>
                  </a:lnTo>
                  <a:lnTo>
                    <a:pt x="362712" y="44450"/>
                  </a:lnTo>
                  <a:lnTo>
                    <a:pt x="404240" y="44450"/>
                  </a:lnTo>
                  <a:lnTo>
                    <a:pt x="528827" y="46355"/>
                  </a:lnTo>
                  <a:lnTo>
                    <a:pt x="379476" y="58293"/>
                  </a:lnTo>
                  <a:lnTo>
                    <a:pt x="329311" y="63754"/>
                  </a:lnTo>
                  <a:lnTo>
                    <a:pt x="275082" y="67691"/>
                  </a:lnTo>
                  <a:lnTo>
                    <a:pt x="220980" y="72262"/>
                  </a:lnTo>
                  <a:lnTo>
                    <a:pt x="166115" y="76200"/>
                  </a:lnTo>
                  <a:lnTo>
                    <a:pt x="110363" y="81533"/>
                  </a:lnTo>
                  <a:lnTo>
                    <a:pt x="249046" y="82295"/>
                  </a:lnTo>
                  <a:lnTo>
                    <a:pt x="303911" y="82931"/>
                  </a:lnTo>
                  <a:lnTo>
                    <a:pt x="356743" y="83566"/>
                  </a:lnTo>
                  <a:lnTo>
                    <a:pt x="435101" y="84836"/>
                  </a:lnTo>
                  <a:lnTo>
                    <a:pt x="485901" y="84836"/>
                  </a:lnTo>
                  <a:lnTo>
                    <a:pt x="536828" y="85470"/>
                  </a:lnTo>
                  <a:lnTo>
                    <a:pt x="489331" y="90169"/>
                  </a:lnTo>
                  <a:lnTo>
                    <a:pt x="441832" y="96138"/>
                  </a:lnTo>
                  <a:lnTo>
                    <a:pt x="368807" y="103377"/>
                  </a:lnTo>
                  <a:lnTo>
                    <a:pt x="291719" y="112013"/>
                  </a:lnTo>
                  <a:lnTo>
                    <a:pt x="212725" y="120650"/>
                  </a:lnTo>
                  <a:lnTo>
                    <a:pt x="132588" y="129920"/>
                  </a:lnTo>
                  <a:lnTo>
                    <a:pt x="524764" y="127888"/>
                  </a:lnTo>
                  <a:lnTo>
                    <a:pt x="536828" y="129920"/>
                  </a:lnTo>
                  <a:lnTo>
                    <a:pt x="530732" y="136525"/>
                  </a:lnTo>
                  <a:lnTo>
                    <a:pt x="472439" y="156463"/>
                  </a:lnTo>
                  <a:lnTo>
                    <a:pt x="426339" y="165607"/>
                  </a:lnTo>
                  <a:lnTo>
                    <a:pt x="374141" y="173608"/>
                  </a:lnTo>
                  <a:lnTo>
                    <a:pt x="317881" y="178181"/>
                  </a:lnTo>
                  <a:lnTo>
                    <a:pt x="260476" y="178943"/>
                  </a:lnTo>
                  <a:lnTo>
                    <a:pt x="204089" y="175006"/>
                  </a:lnTo>
                  <a:lnTo>
                    <a:pt x="152653" y="168910"/>
                  </a:lnTo>
                  <a:lnTo>
                    <a:pt x="105156" y="161036"/>
                  </a:lnTo>
                  <a:lnTo>
                    <a:pt x="65658" y="151764"/>
                  </a:lnTo>
                  <a:lnTo>
                    <a:pt x="33527" y="140588"/>
                  </a:lnTo>
                  <a:lnTo>
                    <a:pt x="11430" y="128650"/>
                  </a:lnTo>
                  <a:lnTo>
                    <a:pt x="0" y="114681"/>
                  </a:lnTo>
                  <a:lnTo>
                    <a:pt x="2032" y="100075"/>
                  </a:lnTo>
                  <a:lnTo>
                    <a:pt x="6095" y="91567"/>
                  </a:lnTo>
                  <a:lnTo>
                    <a:pt x="24130" y="73532"/>
                  </a:lnTo>
                  <a:lnTo>
                    <a:pt x="54864" y="54356"/>
                  </a:lnTo>
                  <a:lnTo>
                    <a:pt x="99821" y="35179"/>
                  </a:lnTo>
                  <a:lnTo>
                    <a:pt x="157988" y="19304"/>
                  </a:lnTo>
                  <a:lnTo>
                    <a:pt x="192024" y="12700"/>
                  </a:lnTo>
                  <a:lnTo>
                    <a:pt x="229615" y="6731"/>
                  </a:lnTo>
                  <a:lnTo>
                    <a:pt x="271652" y="3429"/>
                  </a:lnTo>
                  <a:lnTo>
                    <a:pt x="317881" y="888"/>
                  </a:lnTo>
                  <a:lnTo>
                    <a:pt x="368807" y="0"/>
                  </a:lnTo>
                  <a:lnTo>
                    <a:pt x="424307" y="1524"/>
                  </a:lnTo>
                  <a:close/>
                </a:path>
              </a:pathLst>
            </a:custGeom>
            <a:solidFill>
              <a:srgbClr val="F0FFF0"/>
            </a:solidFill>
            <a:ln w="0" cap="flat" cmpd="sng" algn="ctr">
              <a:solidFill>
                <a:srgbClr val="F0FFF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5" name="Полилиния 284"/>
            <p:cNvSpPr/>
            <p:nvPr/>
          </p:nvSpPr>
          <p:spPr>
            <a:xfrm>
              <a:off x="4956817" y="5943651"/>
              <a:ext cx="780899" cy="212641"/>
            </a:xfrm>
            <a:custGeom>
              <a:avLst/>
              <a:gdLst/>
              <a:ahLst/>
              <a:cxnLst/>
              <a:rect l="0" t="0" r="0" b="0"/>
              <a:pathLst>
                <a:path w="780289" h="213233">
                  <a:moveTo>
                    <a:pt x="11430" y="46989"/>
                  </a:moveTo>
                  <a:lnTo>
                    <a:pt x="12828" y="52196"/>
                  </a:lnTo>
                  <a:lnTo>
                    <a:pt x="21463" y="68325"/>
                  </a:lnTo>
                  <a:lnTo>
                    <a:pt x="39498" y="89407"/>
                  </a:lnTo>
                  <a:lnTo>
                    <a:pt x="71629" y="112521"/>
                  </a:lnTo>
                  <a:lnTo>
                    <a:pt x="119888" y="133095"/>
                  </a:lnTo>
                  <a:lnTo>
                    <a:pt x="190119" y="148970"/>
                  </a:lnTo>
                  <a:lnTo>
                    <a:pt x="283718" y="154939"/>
                  </a:lnTo>
                  <a:lnTo>
                    <a:pt x="405511" y="148336"/>
                  </a:lnTo>
                  <a:lnTo>
                    <a:pt x="526035" y="129794"/>
                  </a:lnTo>
                  <a:lnTo>
                    <a:pt x="617729" y="107314"/>
                  </a:lnTo>
                  <a:lnTo>
                    <a:pt x="683387" y="82676"/>
                  </a:lnTo>
                  <a:lnTo>
                    <a:pt x="728092" y="58293"/>
                  </a:lnTo>
                  <a:lnTo>
                    <a:pt x="754888" y="35687"/>
                  </a:lnTo>
                  <a:lnTo>
                    <a:pt x="770255" y="17144"/>
                  </a:lnTo>
                  <a:lnTo>
                    <a:pt x="776860" y="0"/>
                  </a:lnTo>
                  <a:lnTo>
                    <a:pt x="780288" y="26543"/>
                  </a:lnTo>
                  <a:lnTo>
                    <a:pt x="774319" y="54356"/>
                  </a:lnTo>
                  <a:lnTo>
                    <a:pt x="754254" y="88773"/>
                  </a:lnTo>
                  <a:lnTo>
                    <a:pt x="712724" y="123825"/>
                  </a:lnTo>
                  <a:lnTo>
                    <a:pt x="643891" y="159638"/>
                  </a:lnTo>
                  <a:lnTo>
                    <a:pt x="540004" y="189992"/>
                  </a:lnTo>
                  <a:lnTo>
                    <a:pt x="395605" y="213232"/>
                  </a:lnTo>
                  <a:lnTo>
                    <a:pt x="234316" y="210565"/>
                  </a:lnTo>
                  <a:lnTo>
                    <a:pt x="123825" y="194056"/>
                  </a:lnTo>
                  <a:lnTo>
                    <a:pt x="53594" y="167513"/>
                  </a:lnTo>
                  <a:lnTo>
                    <a:pt x="15367" y="136398"/>
                  </a:lnTo>
                  <a:lnTo>
                    <a:pt x="0" y="103377"/>
                  </a:lnTo>
                  <a:lnTo>
                    <a:pt x="762" y="74802"/>
                  </a:lnTo>
                  <a:lnTo>
                    <a:pt x="6731" y="54356"/>
                  </a:lnTo>
                  <a:close/>
                </a:path>
              </a:pathLst>
            </a:custGeom>
            <a:solidFill>
              <a:srgbClr val="40FF4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6" name="Полилиния 285"/>
            <p:cNvSpPr/>
            <p:nvPr/>
          </p:nvSpPr>
          <p:spPr>
            <a:xfrm>
              <a:off x="5220291" y="5123237"/>
              <a:ext cx="187289" cy="853739"/>
            </a:xfrm>
            <a:custGeom>
              <a:avLst/>
              <a:gdLst/>
              <a:ahLst/>
              <a:cxnLst/>
              <a:rect l="0" t="0" r="0" b="0"/>
              <a:pathLst>
                <a:path w="187453" h="853440">
                  <a:moveTo>
                    <a:pt x="0" y="794639"/>
                  </a:moveTo>
                  <a:lnTo>
                    <a:pt x="46863" y="549020"/>
                  </a:lnTo>
                  <a:lnTo>
                    <a:pt x="57024" y="491997"/>
                  </a:lnTo>
                  <a:lnTo>
                    <a:pt x="67564" y="437133"/>
                  </a:lnTo>
                  <a:lnTo>
                    <a:pt x="76962" y="383413"/>
                  </a:lnTo>
                  <a:lnTo>
                    <a:pt x="86995" y="331851"/>
                  </a:lnTo>
                  <a:lnTo>
                    <a:pt x="94362" y="286131"/>
                  </a:lnTo>
                  <a:lnTo>
                    <a:pt x="118492" y="157607"/>
                  </a:lnTo>
                  <a:lnTo>
                    <a:pt x="125095" y="115951"/>
                  </a:lnTo>
                  <a:lnTo>
                    <a:pt x="132588" y="76200"/>
                  </a:lnTo>
                  <a:lnTo>
                    <a:pt x="139193" y="37210"/>
                  </a:lnTo>
                  <a:lnTo>
                    <a:pt x="146558" y="0"/>
                  </a:lnTo>
                  <a:lnTo>
                    <a:pt x="165989" y="327914"/>
                  </a:lnTo>
                  <a:lnTo>
                    <a:pt x="187452" y="765556"/>
                  </a:lnTo>
                  <a:lnTo>
                    <a:pt x="172720" y="790575"/>
                  </a:lnTo>
                  <a:lnTo>
                    <a:pt x="134494" y="836295"/>
                  </a:lnTo>
                  <a:lnTo>
                    <a:pt x="106426" y="850900"/>
                  </a:lnTo>
                  <a:lnTo>
                    <a:pt x="74931" y="853439"/>
                  </a:lnTo>
                  <a:lnTo>
                    <a:pt x="38862" y="836295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7" name="Полилиния 286"/>
            <p:cNvSpPr/>
            <p:nvPr/>
          </p:nvSpPr>
          <p:spPr>
            <a:xfrm>
              <a:off x="5279017" y="5297793"/>
              <a:ext cx="87296" cy="629989"/>
            </a:xfrm>
            <a:custGeom>
              <a:avLst/>
              <a:gdLst/>
              <a:ahLst/>
              <a:cxnLst/>
              <a:rect l="0" t="0" r="0" b="0"/>
              <a:pathLst>
                <a:path w="88265" h="630430">
                  <a:moveTo>
                    <a:pt x="0" y="596011"/>
                  </a:moveTo>
                  <a:lnTo>
                    <a:pt x="5968" y="553593"/>
                  </a:lnTo>
                  <a:lnTo>
                    <a:pt x="24002" y="408686"/>
                  </a:lnTo>
                  <a:lnTo>
                    <a:pt x="29337" y="358394"/>
                  </a:lnTo>
                  <a:lnTo>
                    <a:pt x="40767" y="268986"/>
                  </a:lnTo>
                  <a:lnTo>
                    <a:pt x="46862" y="232537"/>
                  </a:lnTo>
                  <a:lnTo>
                    <a:pt x="50800" y="201296"/>
                  </a:lnTo>
                  <a:lnTo>
                    <a:pt x="56133" y="171450"/>
                  </a:lnTo>
                  <a:lnTo>
                    <a:pt x="60198" y="141224"/>
                  </a:lnTo>
                  <a:lnTo>
                    <a:pt x="65405" y="112649"/>
                  </a:lnTo>
                  <a:lnTo>
                    <a:pt x="69468" y="82931"/>
                  </a:lnTo>
                  <a:lnTo>
                    <a:pt x="83566" y="0"/>
                  </a:lnTo>
                  <a:lnTo>
                    <a:pt x="83566" y="53722"/>
                  </a:lnTo>
                  <a:lnTo>
                    <a:pt x="84836" y="110110"/>
                  </a:lnTo>
                  <a:lnTo>
                    <a:pt x="84836" y="168275"/>
                  </a:lnTo>
                  <a:lnTo>
                    <a:pt x="86232" y="228473"/>
                  </a:lnTo>
                  <a:lnTo>
                    <a:pt x="86232" y="263525"/>
                  </a:lnTo>
                  <a:lnTo>
                    <a:pt x="86994" y="305943"/>
                  </a:lnTo>
                  <a:lnTo>
                    <a:pt x="87502" y="540386"/>
                  </a:lnTo>
                  <a:lnTo>
                    <a:pt x="88264" y="580772"/>
                  </a:lnTo>
                  <a:lnTo>
                    <a:pt x="80899" y="595377"/>
                  </a:lnTo>
                  <a:lnTo>
                    <a:pt x="62230" y="621919"/>
                  </a:lnTo>
                  <a:lnTo>
                    <a:pt x="48768" y="629793"/>
                  </a:lnTo>
                  <a:lnTo>
                    <a:pt x="34162" y="630429"/>
                  </a:lnTo>
                  <a:lnTo>
                    <a:pt x="17272" y="619761"/>
                  </a:lnTo>
                  <a:close/>
                </a:path>
              </a:pathLst>
            </a:custGeom>
            <a:solidFill>
              <a:srgbClr val="5EFF5E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8" name="Полилиния 287"/>
            <p:cNvSpPr/>
            <p:nvPr/>
          </p:nvSpPr>
          <p:spPr>
            <a:xfrm>
              <a:off x="5112362" y="5089912"/>
              <a:ext cx="214271" cy="130124"/>
            </a:xfrm>
            <a:custGeom>
              <a:avLst/>
              <a:gdLst/>
              <a:ahLst/>
              <a:cxnLst/>
              <a:rect l="0" t="0" r="0" b="0"/>
              <a:pathLst>
                <a:path w="213488" h="129161">
                  <a:moveTo>
                    <a:pt x="99059" y="8637"/>
                  </a:moveTo>
                  <a:lnTo>
                    <a:pt x="138557" y="636"/>
                  </a:lnTo>
                  <a:lnTo>
                    <a:pt x="156464" y="0"/>
                  </a:lnTo>
                  <a:lnTo>
                    <a:pt x="172720" y="1906"/>
                  </a:lnTo>
                  <a:lnTo>
                    <a:pt x="185927" y="5843"/>
                  </a:lnTo>
                  <a:lnTo>
                    <a:pt x="197357" y="13970"/>
                  </a:lnTo>
                  <a:lnTo>
                    <a:pt x="206120" y="24512"/>
                  </a:lnTo>
                  <a:lnTo>
                    <a:pt x="212089" y="39117"/>
                  </a:lnTo>
                  <a:lnTo>
                    <a:pt x="213487" y="53087"/>
                  </a:lnTo>
                  <a:lnTo>
                    <a:pt x="210057" y="66930"/>
                  </a:lnTo>
                  <a:lnTo>
                    <a:pt x="202691" y="78106"/>
                  </a:lnTo>
                  <a:lnTo>
                    <a:pt x="192786" y="88774"/>
                  </a:lnTo>
                  <a:lnTo>
                    <a:pt x="161289" y="105919"/>
                  </a:lnTo>
                  <a:lnTo>
                    <a:pt x="121031" y="119888"/>
                  </a:lnTo>
                  <a:lnTo>
                    <a:pt x="77470" y="128398"/>
                  </a:lnTo>
                  <a:lnTo>
                    <a:pt x="40766" y="129160"/>
                  </a:lnTo>
                  <a:lnTo>
                    <a:pt x="25400" y="124461"/>
                  </a:lnTo>
                  <a:lnTo>
                    <a:pt x="13334" y="117221"/>
                  </a:lnTo>
                  <a:lnTo>
                    <a:pt x="4571" y="105283"/>
                  </a:lnTo>
                  <a:lnTo>
                    <a:pt x="634" y="90044"/>
                  </a:lnTo>
                  <a:lnTo>
                    <a:pt x="0" y="72899"/>
                  </a:lnTo>
                  <a:lnTo>
                    <a:pt x="4571" y="58294"/>
                  </a:lnTo>
                  <a:lnTo>
                    <a:pt x="12700" y="46356"/>
                  </a:lnTo>
                  <a:lnTo>
                    <a:pt x="40766" y="27179"/>
                  </a:lnTo>
                  <a:lnTo>
                    <a:pt x="77470" y="13208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9" name="Полилиния 288"/>
            <p:cNvSpPr/>
            <p:nvPr/>
          </p:nvSpPr>
          <p:spPr>
            <a:xfrm>
              <a:off x="5121885" y="5096259"/>
              <a:ext cx="180940" cy="77757"/>
            </a:xfrm>
            <a:custGeom>
              <a:avLst/>
              <a:gdLst/>
              <a:ahLst/>
              <a:cxnLst/>
              <a:rect l="0" t="0" r="0" b="0"/>
              <a:pathLst>
                <a:path w="181357" h="78359">
                  <a:moveTo>
                    <a:pt x="85725" y="7365"/>
                  </a:moveTo>
                  <a:lnTo>
                    <a:pt x="120524" y="888"/>
                  </a:lnTo>
                  <a:lnTo>
                    <a:pt x="149987" y="0"/>
                  </a:lnTo>
                  <a:lnTo>
                    <a:pt x="161291" y="1524"/>
                  </a:lnTo>
                  <a:lnTo>
                    <a:pt x="177419" y="9397"/>
                  </a:lnTo>
                  <a:lnTo>
                    <a:pt x="181356" y="16128"/>
                  </a:lnTo>
                  <a:lnTo>
                    <a:pt x="180721" y="21970"/>
                  </a:lnTo>
                  <a:lnTo>
                    <a:pt x="176657" y="29337"/>
                  </a:lnTo>
                  <a:lnTo>
                    <a:pt x="160020" y="44576"/>
                  </a:lnTo>
                  <a:lnTo>
                    <a:pt x="115951" y="65024"/>
                  </a:lnTo>
                  <a:lnTo>
                    <a:pt x="78994" y="75057"/>
                  </a:lnTo>
                  <a:lnTo>
                    <a:pt x="44958" y="78358"/>
                  </a:lnTo>
                  <a:lnTo>
                    <a:pt x="30862" y="78358"/>
                  </a:lnTo>
                  <a:lnTo>
                    <a:pt x="18796" y="76200"/>
                  </a:lnTo>
                  <a:lnTo>
                    <a:pt x="9525" y="72897"/>
                  </a:lnTo>
                  <a:lnTo>
                    <a:pt x="2794" y="68326"/>
                  </a:lnTo>
                  <a:lnTo>
                    <a:pt x="0" y="62483"/>
                  </a:lnTo>
                  <a:lnTo>
                    <a:pt x="0" y="54356"/>
                  </a:lnTo>
                  <a:lnTo>
                    <a:pt x="4700" y="47244"/>
                  </a:lnTo>
                  <a:lnTo>
                    <a:pt x="12066" y="39877"/>
                  </a:lnTo>
                  <a:lnTo>
                    <a:pt x="35561" y="25272"/>
                  </a:lnTo>
                  <a:close/>
                </a:path>
              </a:pathLst>
            </a:custGeom>
            <a:solidFill>
              <a:srgbClr val="B0FFB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0" name="Полилиния 289"/>
            <p:cNvSpPr/>
            <p:nvPr/>
          </p:nvSpPr>
          <p:spPr>
            <a:xfrm>
              <a:off x="5159978" y="5099433"/>
              <a:ext cx="136499" cy="66649"/>
            </a:xfrm>
            <a:custGeom>
              <a:avLst/>
              <a:gdLst/>
              <a:ahLst/>
              <a:cxnLst/>
              <a:rect l="0" t="0" r="0" b="0"/>
              <a:pathLst>
                <a:path w="135764" h="66168">
                  <a:moveTo>
                    <a:pt x="12065" y="19812"/>
                  </a:moveTo>
                  <a:lnTo>
                    <a:pt x="68834" y="2667"/>
                  </a:lnTo>
                  <a:lnTo>
                    <a:pt x="106426" y="0"/>
                  </a:lnTo>
                  <a:lnTo>
                    <a:pt x="118492" y="1269"/>
                  </a:lnTo>
                  <a:lnTo>
                    <a:pt x="127127" y="5207"/>
                  </a:lnTo>
                  <a:lnTo>
                    <a:pt x="132588" y="9398"/>
                  </a:lnTo>
                  <a:lnTo>
                    <a:pt x="135763" y="13969"/>
                  </a:lnTo>
                  <a:lnTo>
                    <a:pt x="135129" y="17907"/>
                  </a:lnTo>
                  <a:lnTo>
                    <a:pt x="132588" y="22478"/>
                  </a:lnTo>
                  <a:lnTo>
                    <a:pt x="119762" y="33782"/>
                  </a:lnTo>
                  <a:lnTo>
                    <a:pt x="74295" y="56895"/>
                  </a:lnTo>
                  <a:lnTo>
                    <a:pt x="30226" y="66167"/>
                  </a:lnTo>
                  <a:lnTo>
                    <a:pt x="1906" y="66167"/>
                  </a:lnTo>
                  <a:lnTo>
                    <a:pt x="0" y="64896"/>
                  </a:lnTo>
                  <a:lnTo>
                    <a:pt x="47499" y="49021"/>
                  </a:lnTo>
                  <a:lnTo>
                    <a:pt x="105157" y="32512"/>
                  </a:lnTo>
                  <a:lnTo>
                    <a:pt x="26163" y="45719"/>
                  </a:lnTo>
                  <a:lnTo>
                    <a:pt x="0" y="50926"/>
                  </a:lnTo>
                  <a:lnTo>
                    <a:pt x="68834" y="28448"/>
                  </a:lnTo>
                  <a:lnTo>
                    <a:pt x="110363" y="15875"/>
                  </a:lnTo>
                  <a:lnTo>
                    <a:pt x="41402" y="28448"/>
                  </a:lnTo>
                  <a:lnTo>
                    <a:pt x="636" y="37083"/>
                  </a:lnTo>
                  <a:lnTo>
                    <a:pt x="56896" y="18542"/>
                  </a:lnTo>
                  <a:lnTo>
                    <a:pt x="91694" y="9398"/>
                  </a:lnTo>
                  <a:lnTo>
                    <a:pt x="32132" y="16509"/>
                  </a:lnTo>
                  <a:close/>
                </a:path>
              </a:pathLst>
            </a:custGeom>
            <a:solidFill>
              <a:srgbClr val="F0FFF0"/>
            </a:solidFill>
            <a:ln w="0" cap="flat" cmpd="sng" algn="ctr">
              <a:solidFill>
                <a:srgbClr val="F0FFF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1" name="Полилиния 290"/>
            <p:cNvSpPr/>
            <p:nvPr/>
          </p:nvSpPr>
          <p:spPr>
            <a:xfrm>
              <a:off x="5117123" y="5127997"/>
              <a:ext cx="201574" cy="82518"/>
            </a:xfrm>
            <a:custGeom>
              <a:avLst/>
              <a:gdLst/>
              <a:ahLst/>
              <a:cxnLst/>
              <a:rect l="0" t="0" r="0" b="0"/>
              <a:pathLst>
                <a:path w="201295" h="82043">
                  <a:moveTo>
                    <a:pt x="199262" y="0"/>
                  </a:moveTo>
                  <a:lnTo>
                    <a:pt x="200025" y="1269"/>
                  </a:lnTo>
                  <a:lnTo>
                    <a:pt x="201294" y="7112"/>
                  </a:lnTo>
                  <a:lnTo>
                    <a:pt x="200660" y="15875"/>
                  </a:lnTo>
                  <a:lnTo>
                    <a:pt x="197357" y="27177"/>
                  </a:lnTo>
                  <a:lnTo>
                    <a:pt x="187832" y="38226"/>
                  </a:lnTo>
                  <a:lnTo>
                    <a:pt x="171831" y="51562"/>
                  </a:lnTo>
                  <a:lnTo>
                    <a:pt x="146431" y="63500"/>
                  </a:lnTo>
                  <a:lnTo>
                    <a:pt x="110362" y="75311"/>
                  </a:lnTo>
                  <a:lnTo>
                    <a:pt x="70866" y="82042"/>
                  </a:lnTo>
                  <a:lnTo>
                    <a:pt x="42037" y="82042"/>
                  </a:lnTo>
                  <a:lnTo>
                    <a:pt x="21970" y="76707"/>
                  </a:lnTo>
                  <a:lnTo>
                    <a:pt x="9906" y="68707"/>
                  </a:lnTo>
                  <a:lnTo>
                    <a:pt x="3301" y="58801"/>
                  </a:lnTo>
                  <a:lnTo>
                    <a:pt x="507" y="50164"/>
                  </a:lnTo>
                  <a:lnTo>
                    <a:pt x="0" y="43688"/>
                  </a:lnTo>
                  <a:lnTo>
                    <a:pt x="507" y="40894"/>
                  </a:lnTo>
                  <a:lnTo>
                    <a:pt x="3937" y="44831"/>
                  </a:lnTo>
                  <a:lnTo>
                    <a:pt x="19304" y="53467"/>
                  </a:lnTo>
                  <a:lnTo>
                    <a:pt x="51435" y="58801"/>
                  </a:lnTo>
                  <a:lnTo>
                    <a:pt x="105663" y="52832"/>
                  </a:lnTo>
                  <a:lnTo>
                    <a:pt x="157225" y="36321"/>
                  </a:lnTo>
                  <a:lnTo>
                    <a:pt x="185293" y="19050"/>
                  </a:lnTo>
                  <a:lnTo>
                    <a:pt x="196723" y="5207"/>
                  </a:lnTo>
                  <a:close/>
                </a:path>
              </a:pathLst>
            </a:custGeom>
            <a:solidFill>
              <a:srgbClr val="40FF4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2" name="Полилиния 291"/>
            <p:cNvSpPr/>
            <p:nvPr/>
          </p:nvSpPr>
          <p:spPr>
            <a:xfrm>
              <a:off x="5182199" y="4935985"/>
              <a:ext cx="50790" cy="209468"/>
            </a:xfrm>
            <a:custGeom>
              <a:avLst/>
              <a:gdLst/>
              <a:ahLst/>
              <a:cxnLst/>
              <a:rect l="0" t="0" r="0" b="0"/>
              <a:pathLst>
                <a:path w="51563" h="208662">
                  <a:moveTo>
                    <a:pt x="51562" y="189485"/>
                  </a:moveTo>
                  <a:lnTo>
                    <a:pt x="40894" y="200025"/>
                  </a:lnTo>
                  <a:lnTo>
                    <a:pt x="31497" y="206503"/>
                  </a:lnTo>
                  <a:lnTo>
                    <a:pt x="22861" y="208661"/>
                  </a:lnTo>
                  <a:lnTo>
                    <a:pt x="15494" y="208026"/>
                  </a:lnTo>
                  <a:lnTo>
                    <a:pt x="4699" y="201930"/>
                  </a:lnTo>
                  <a:lnTo>
                    <a:pt x="1398" y="197993"/>
                  </a:lnTo>
                  <a:lnTo>
                    <a:pt x="636" y="145797"/>
                  </a:lnTo>
                  <a:lnTo>
                    <a:pt x="636" y="95378"/>
                  </a:lnTo>
                  <a:lnTo>
                    <a:pt x="0" y="46355"/>
                  </a:lnTo>
                  <a:lnTo>
                    <a:pt x="0" y="0"/>
                  </a:lnTo>
                  <a:lnTo>
                    <a:pt x="24893" y="91441"/>
                  </a:lnTo>
                  <a:lnTo>
                    <a:pt x="37593" y="139066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3" name="Полилиния 292"/>
            <p:cNvSpPr/>
            <p:nvPr/>
          </p:nvSpPr>
          <p:spPr>
            <a:xfrm>
              <a:off x="5186960" y="4986766"/>
              <a:ext cx="30157" cy="131710"/>
            </a:xfrm>
            <a:custGeom>
              <a:avLst/>
              <a:gdLst/>
              <a:ahLst/>
              <a:cxnLst/>
              <a:rect l="0" t="0" r="0" b="0"/>
              <a:pathLst>
                <a:path w="30099" h="131700">
                  <a:moveTo>
                    <a:pt x="30098" y="121157"/>
                  </a:moveTo>
                  <a:lnTo>
                    <a:pt x="20065" y="131063"/>
                  </a:lnTo>
                  <a:lnTo>
                    <a:pt x="16002" y="131699"/>
                  </a:lnTo>
                  <a:lnTo>
                    <a:pt x="12700" y="131699"/>
                  </a:lnTo>
                  <a:lnTo>
                    <a:pt x="7365" y="127126"/>
                  </a:lnTo>
                  <a:lnTo>
                    <a:pt x="5969" y="125221"/>
                  </a:lnTo>
                  <a:lnTo>
                    <a:pt x="3428" y="76707"/>
                  </a:lnTo>
                  <a:lnTo>
                    <a:pt x="1270" y="29844"/>
                  </a:lnTo>
                  <a:lnTo>
                    <a:pt x="0" y="0"/>
                  </a:lnTo>
                  <a:lnTo>
                    <a:pt x="13970" y="59563"/>
                  </a:lnTo>
                  <a:lnTo>
                    <a:pt x="26034" y="105156"/>
                  </a:lnTo>
                  <a:close/>
                </a:path>
              </a:pathLst>
            </a:custGeom>
            <a:solidFill>
              <a:srgbClr val="5EFF5E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199" name="Группа 335"/>
          <p:cNvGrpSpPr>
            <a:grpSpLocks/>
          </p:cNvGrpSpPr>
          <p:nvPr/>
        </p:nvGrpSpPr>
        <p:grpSpPr bwMode="auto">
          <a:xfrm>
            <a:off x="6570663" y="5045075"/>
            <a:ext cx="2047875" cy="2187575"/>
            <a:chOff x="6578600" y="4305300"/>
            <a:chExt cx="2048130" cy="2187576"/>
          </a:xfrm>
        </p:grpSpPr>
        <p:sp>
          <p:nvSpPr>
            <p:cNvPr id="295" name="Полилиния 294"/>
            <p:cNvSpPr/>
            <p:nvPr/>
          </p:nvSpPr>
          <p:spPr>
            <a:xfrm>
              <a:off x="6578600" y="4459288"/>
              <a:ext cx="2013201" cy="1965326"/>
            </a:xfrm>
            <a:custGeom>
              <a:avLst/>
              <a:gdLst/>
              <a:ahLst/>
              <a:cxnLst/>
              <a:rect l="0" t="0" r="0" b="0"/>
              <a:pathLst>
                <a:path w="2013078" h="1964945">
                  <a:moveTo>
                    <a:pt x="1007109" y="1964944"/>
                  </a:moveTo>
                  <a:lnTo>
                    <a:pt x="955293" y="1963929"/>
                  </a:lnTo>
                  <a:lnTo>
                    <a:pt x="904747" y="1959356"/>
                  </a:lnTo>
                  <a:lnTo>
                    <a:pt x="853947" y="1953896"/>
                  </a:lnTo>
                  <a:lnTo>
                    <a:pt x="804418" y="1945132"/>
                  </a:lnTo>
                  <a:lnTo>
                    <a:pt x="755904" y="1934084"/>
                  </a:lnTo>
                  <a:lnTo>
                    <a:pt x="707390" y="1920749"/>
                  </a:lnTo>
                  <a:lnTo>
                    <a:pt x="661034" y="1905381"/>
                  </a:lnTo>
                  <a:lnTo>
                    <a:pt x="614933" y="1887729"/>
                  </a:lnTo>
                  <a:lnTo>
                    <a:pt x="570865" y="1867917"/>
                  </a:lnTo>
                  <a:lnTo>
                    <a:pt x="526668" y="1845946"/>
                  </a:lnTo>
                  <a:lnTo>
                    <a:pt x="484885" y="1822705"/>
                  </a:lnTo>
                  <a:lnTo>
                    <a:pt x="443992" y="1797431"/>
                  </a:lnTo>
                  <a:lnTo>
                    <a:pt x="404368" y="1769873"/>
                  </a:lnTo>
                  <a:lnTo>
                    <a:pt x="366903" y="1740028"/>
                  </a:lnTo>
                  <a:lnTo>
                    <a:pt x="329438" y="1709040"/>
                  </a:lnTo>
                  <a:lnTo>
                    <a:pt x="295275" y="1677162"/>
                  </a:lnTo>
                  <a:lnTo>
                    <a:pt x="260984" y="1642873"/>
                  </a:lnTo>
                  <a:lnTo>
                    <a:pt x="230123" y="1607693"/>
                  </a:lnTo>
                  <a:lnTo>
                    <a:pt x="200532" y="1570101"/>
                  </a:lnTo>
                  <a:lnTo>
                    <a:pt x="171957" y="1531493"/>
                  </a:lnTo>
                  <a:lnTo>
                    <a:pt x="145415" y="1491997"/>
                  </a:lnTo>
                  <a:lnTo>
                    <a:pt x="121284" y="1449960"/>
                  </a:lnTo>
                  <a:lnTo>
                    <a:pt x="99186" y="1408176"/>
                  </a:lnTo>
                  <a:lnTo>
                    <a:pt x="79375" y="1363980"/>
                  </a:lnTo>
                  <a:lnTo>
                    <a:pt x="60579" y="1319785"/>
                  </a:lnTo>
                  <a:lnTo>
                    <a:pt x="45211" y="1273684"/>
                  </a:lnTo>
                  <a:lnTo>
                    <a:pt x="31877" y="1227201"/>
                  </a:lnTo>
                  <a:lnTo>
                    <a:pt x="20955" y="1179957"/>
                  </a:lnTo>
                  <a:lnTo>
                    <a:pt x="12192" y="1131443"/>
                  </a:lnTo>
                  <a:lnTo>
                    <a:pt x="5588" y="1081786"/>
                  </a:lnTo>
                  <a:lnTo>
                    <a:pt x="1143" y="1032256"/>
                  </a:lnTo>
                  <a:lnTo>
                    <a:pt x="0" y="981330"/>
                  </a:lnTo>
                  <a:lnTo>
                    <a:pt x="1143" y="930530"/>
                  </a:lnTo>
                  <a:lnTo>
                    <a:pt x="5588" y="880999"/>
                  </a:lnTo>
                  <a:lnTo>
                    <a:pt x="12192" y="832486"/>
                  </a:lnTo>
                  <a:lnTo>
                    <a:pt x="20955" y="783972"/>
                  </a:lnTo>
                  <a:lnTo>
                    <a:pt x="31877" y="736728"/>
                  </a:lnTo>
                  <a:lnTo>
                    <a:pt x="45211" y="690373"/>
                  </a:lnTo>
                  <a:lnTo>
                    <a:pt x="60579" y="644017"/>
                  </a:lnTo>
                  <a:lnTo>
                    <a:pt x="79375" y="599822"/>
                  </a:lnTo>
                  <a:lnTo>
                    <a:pt x="99186" y="555753"/>
                  </a:lnTo>
                  <a:lnTo>
                    <a:pt x="121284" y="513969"/>
                  </a:lnTo>
                  <a:lnTo>
                    <a:pt x="145415" y="473075"/>
                  </a:lnTo>
                  <a:lnTo>
                    <a:pt x="171957" y="433324"/>
                  </a:lnTo>
                  <a:lnTo>
                    <a:pt x="200532" y="394843"/>
                  </a:lnTo>
                  <a:lnTo>
                    <a:pt x="230123" y="357379"/>
                  </a:lnTo>
                  <a:lnTo>
                    <a:pt x="260984" y="321946"/>
                  </a:lnTo>
                  <a:lnTo>
                    <a:pt x="329438" y="254890"/>
                  </a:lnTo>
                  <a:lnTo>
                    <a:pt x="366903" y="223901"/>
                  </a:lnTo>
                  <a:lnTo>
                    <a:pt x="404368" y="195199"/>
                  </a:lnTo>
                  <a:lnTo>
                    <a:pt x="443992" y="167641"/>
                  </a:lnTo>
                  <a:lnTo>
                    <a:pt x="484885" y="142241"/>
                  </a:lnTo>
                  <a:lnTo>
                    <a:pt x="526668" y="119126"/>
                  </a:lnTo>
                  <a:lnTo>
                    <a:pt x="570865" y="97155"/>
                  </a:lnTo>
                  <a:lnTo>
                    <a:pt x="614933" y="77217"/>
                  </a:lnTo>
                  <a:lnTo>
                    <a:pt x="661034" y="59563"/>
                  </a:lnTo>
                  <a:lnTo>
                    <a:pt x="707390" y="44069"/>
                  </a:lnTo>
                  <a:lnTo>
                    <a:pt x="755904" y="30988"/>
                  </a:lnTo>
                  <a:lnTo>
                    <a:pt x="804418" y="19940"/>
                  </a:lnTo>
                  <a:lnTo>
                    <a:pt x="853947" y="11049"/>
                  </a:lnTo>
                  <a:lnTo>
                    <a:pt x="904747" y="5588"/>
                  </a:lnTo>
                  <a:lnTo>
                    <a:pt x="955293" y="1143"/>
                  </a:lnTo>
                  <a:lnTo>
                    <a:pt x="1007109" y="0"/>
                  </a:lnTo>
                  <a:lnTo>
                    <a:pt x="1058926" y="1143"/>
                  </a:lnTo>
                  <a:lnTo>
                    <a:pt x="1109471" y="5588"/>
                  </a:lnTo>
                  <a:lnTo>
                    <a:pt x="1160144" y="11049"/>
                  </a:lnTo>
                  <a:lnTo>
                    <a:pt x="1209802" y="19940"/>
                  </a:lnTo>
                  <a:lnTo>
                    <a:pt x="1258189" y="30988"/>
                  </a:lnTo>
                  <a:lnTo>
                    <a:pt x="1305686" y="44069"/>
                  </a:lnTo>
                  <a:lnTo>
                    <a:pt x="1351788" y="59563"/>
                  </a:lnTo>
                  <a:lnTo>
                    <a:pt x="1398143" y="77217"/>
                  </a:lnTo>
                  <a:lnTo>
                    <a:pt x="1442211" y="97155"/>
                  </a:lnTo>
                  <a:lnTo>
                    <a:pt x="1486281" y="119126"/>
                  </a:lnTo>
                  <a:lnTo>
                    <a:pt x="1528191" y="142241"/>
                  </a:lnTo>
                  <a:lnTo>
                    <a:pt x="1568957" y="167641"/>
                  </a:lnTo>
                  <a:lnTo>
                    <a:pt x="1608581" y="195199"/>
                  </a:lnTo>
                  <a:lnTo>
                    <a:pt x="1646046" y="223901"/>
                  </a:lnTo>
                  <a:lnTo>
                    <a:pt x="1682368" y="254890"/>
                  </a:lnTo>
                  <a:lnTo>
                    <a:pt x="1717675" y="287910"/>
                  </a:lnTo>
                  <a:lnTo>
                    <a:pt x="1750694" y="321946"/>
                  </a:lnTo>
                  <a:lnTo>
                    <a:pt x="1782698" y="357379"/>
                  </a:lnTo>
                  <a:lnTo>
                    <a:pt x="1812417" y="394843"/>
                  </a:lnTo>
                  <a:lnTo>
                    <a:pt x="1841245" y="433324"/>
                  </a:lnTo>
                  <a:lnTo>
                    <a:pt x="1867534" y="473075"/>
                  </a:lnTo>
                  <a:lnTo>
                    <a:pt x="1891792" y="513969"/>
                  </a:lnTo>
                  <a:lnTo>
                    <a:pt x="1913890" y="555753"/>
                  </a:lnTo>
                  <a:lnTo>
                    <a:pt x="1933702" y="599822"/>
                  </a:lnTo>
                  <a:lnTo>
                    <a:pt x="1951481" y="644017"/>
                  </a:lnTo>
                  <a:lnTo>
                    <a:pt x="1967865" y="690373"/>
                  </a:lnTo>
                  <a:lnTo>
                    <a:pt x="1981072" y="736728"/>
                  </a:lnTo>
                  <a:lnTo>
                    <a:pt x="1992121" y="783972"/>
                  </a:lnTo>
                  <a:lnTo>
                    <a:pt x="2001011" y="832486"/>
                  </a:lnTo>
                  <a:lnTo>
                    <a:pt x="2007489" y="880999"/>
                  </a:lnTo>
                  <a:lnTo>
                    <a:pt x="2011933" y="930530"/>
                  </a:lnTo>
                  <a:lnTo>
                    <a:pt x="2013077" y="981330"/>
                  </a:lnTo>
                  <a:lnTo>
                    <a:pt x="2011933" y="1032256"/>
                  </a:lnTo>
                  <a:lnTo>
                    <a:pt x="2007489" y="1081786"/>
                  </a:lnTo>
                  <a:lnTo>
                    <a:pt x="2001011" y="1131443"/>
                  </a:lnTo>
                  <a:lnTo>
                    <a:pt x="1992121" y="1179957"/>
                  </a:lnTo>
                  <a:lnTo>
                    <a:pt x="1981072" y="1227201"/>
                  </a:lnTo>
                  <a:lnTo>
                    <a:pt x="1967865" y="1273684"/>
                  </a:lnTo>
                  <a:lnTo>
                    <a:pt x="1951481" y="1319785"/>
                  </a:lnTo>
                  <a:lnTo>
                    <a:pt x="1933702" y="1363980"/>
                  </a:lnTo>
                  <a:lnTo>
                    <a:pt x="1913890" y="1408176"/>
                  </a:lnTo>
                  <a:lnTo>
                    <a:pt x="1891792" y="1449960"/>
                  </a:lnTo>
                  <a:lnTo>
                    <a:pt x="1867534" y="1491997"/>
                  </a:lnTo>
                  <a:lnTo>
                    <a:pt x="1841245" y="1531493"/>
                  </a:lnTo>
                  <a:lnTo>
                    <a:pt x="1812417" y="1570101"/>
                  </a:lnTo>
                  <a:lnTo>
                    <a:pt x="1782698" y="1607693"/>
                  </a:lnTo>
                  <a:lnTo>
                    <a:pt x="1750694" y="1642873"/>
                  </a:lnTo>
                  <a:lnTo>
                    <a:pt x="1717675" y="1677162"/>
                  </a:lnTo>
                  <a:lnTo>
                    <a:pt x="1682368" y="1709040"/>
                  </a:lnTo>
                  <a:lnTo>
                    <a:pt x="1646046" y="1740028"/>
                  </a:lnTo>
                  <a:lnTo>
                    <a:pt x="1608581" y="1769873"/>
                  </a:lnTo>
                  <a:lnTo>
                    <a:pt x="1568957" y="1797431"/>
                  </a:lnTo>
                  <a:lnTo>
                    <a:pt x="1528191" y="1822705"/>
                  </a:lnTo>
                  <a:lnTo>
                    <a:pt x="1486281" y="1845946"/>
                  </a:lnTo>
                  <a:lnTo>
                    <a:pt x="1442211" y="1867917"/>
                  </a:lnTo>
                  <a:lnTo>
                    <a:pt x="1398143" y="1887729"/>
                  </a:lnTo>
                  <a:lnTo>
                    <a:pt x="1351788" y="1905381"/>
                  </a:lnTo>
                  <a:lnTo>
                    <a:pt x="1305686" y="1920749"/>
                  </a:lnTo>
                  <a:lnTo>
                    <a:pt x="1258189" y="1934084"/>
                  </a:lnTo>
                  <a:lnTo>
                    <a:pt x="1209802" y="1945132"/>
                  </a:lnTo>
                  <a:lnTo>
                    <a:pt x="1160144" y="1953896"/>
                  </a:lnTo>
                  <a:lnTo>
                    <a:pt x="1109471" y="1959356"/>
                  </a:lnTo>
                  <a:lnTo>
                    <a:pt x="1058926" y="1963929"/>
                  </a:lnTo>
                  <a:close/>
                </a:path>
              </a:pathLst>
            </a:custGeom>
            <a:solidFill>
              <a:srgbClr val="ADE000"/>
            </a:solidFill>
            <a:ln w="0" cap="flat" cmpd="sng" algn="ctr">
              <a:solidFill>
                <a:srgbClr val="ADE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6" name="Полилиния 295"/>
            <p:cNvSpPr/>
            <p:nvPr/>
          </p:nvSpPr>
          <p:spPr>
            <a:xfrm>
              <a:off x="6851684" y="4305300"/>
              <a:ext cx="1775046" cy="2187576"/>
            </a:xfrm>
            <a:custGeom>
              <a:avLst/>
              <a:gdLst/>
              <a:ahLst/>
              <a:cxnLst/>
              <a:rect l="0" t="0" r="0" b="0"/>
              <a:pathLst>
                <a:path w="1774953" h="2187576">
                  <a:moveTo>
                    <a:pt x="1137157" y="1578990"/>
                  </a:moveTo>
                  <a:lnTo>
                    <a:pt x="1157986" y="1953895"/>
                  </a:lnTo>
                  <a:lnTo>
                    <a:pt x="1101852" y="1952878"/>
                  </a:lnTo>
                  <a:lnTo>
                    <a:pt x="1045717" y="1952878"/>
                  </a:lnTo>
                  <a:lnTo>
                    <a:pt x="991742" y="1953895"/>
                  </a:lnTo>
                  <a:lnTo>
                    <a:pt x="938911" y="1955927"/>
                  </a:lnTo>
                  <a:lnTo>
                    <a:pt x="886967" y="1959355"/>
                  </a:lnTo>
                  <a:lnTo>
                    <a:pt x="788796" y="1968246"/>
                  </a:lnTo>
                  <a:lnTo>
                    <a:pt x="652271" y="1988058"/>
                  </a:lnTo>
                  <a:lnTo>
                    <a:pt x="609345" y="1996947"/>
                  </a:lnTo>
                  <a:lnTo>
                    <a:pt x="568579" y="2004567"/>
                  </a:lnTo>
                  <a:lnTo>
                    <a:pt x="491363" y="2022221"/>
                  </a:lnTo>
                  <a:lnTo>
                    <a:pt x="456183" y="2030984"/>
                  </a:lnTo>
                  <a:lnTo>
                    <a:pt x="422148" y="2041016"/>
                  </a:lnTo>
                  <a:lnTo>
                    <a:pt x="359282" y="2059685"/>
                  </a:lnTo>
                  <a:lnTo>
                    <a:pt x="304165" y="2078482"/>
                  </a:lnTo>
                  <a:lnTo>
                    <a:pt x="256920" y="2094991"/>
                  </a:lnTo>
                  <a:lnTo>
                    <a:pt x="200659" y="2118233"/>
                  </a:lnTo>
                  <a:lnTo>
                    <a:pt x="185166" y="2123694"/>
                  </a:lnTo>
                  <a:lnTo>
                    <a:pt x="148716" y="2141220"/>
                  </a:lnTo>
                  <a:lnTo>
                    <a:pt x="145541" y="2142363"/>
                  </a:lnTo>
                  <a:lnTo>
                    <a:pt x="144399" y="2143505"/>
                  </a:lnTo>
                  <a:lnTo>
                    <a:pt x="115824" y="2041016"/>
                  </a:lnTo>
                  <a:lnTo>
                    <a:pt x="90424" y="1929638"/>
                  </a:lnTo>
                  <a:lnTo>
                    <a:pt x="68326" y="1808226"/>
                  </a:lnTo>
                  <a:lnTo>
                    <a:pt x="50800" y="1673859"/>
                  </a:lnTo>
                  <a:lnTo>
                    <a:pt x="34163" y="1526032"/>
                  </a:lnTo>
                  <a:lnTo>
                    <a:pt x="21081" y="1362964"/>
                  </a:lnTo>
                  <a:lnTo>
                    <a:pt x="2286" y="979170"/>
                  </a:lnTo>
                  <a:lnTo>
                    <a:pt x="0" y="877696"/>
                  </a:lnTo>
                  <a:lnTo>
                    <a:pt x="3429" y="783971"/>
                  </a:lnTo>
                  <a:lnTo>
                    <a:pt x="9016" y="696721"/>
                  </a:lnTo>
                  <a:lnTo>
                    <a:pt x="17653" y="618616"/>
                  </a:lnTo>
                  <a:lnTo>
                    <a:pt x="29844" y="548004"/>
                  </a:lnTo>
                  <a:lnTo>
                    <a:pt x="42926" y="484123"/>
                  </a:lnTo>
                  <a:lnTo>
                    <a:pt x="57404" y="426720"/>
                  </a:lnTo>
                  <a:lnTo>
                    <a:pt x="72643" y="376173"/>
                  </a:lnTo>
                  <a:lnTo>
                    <a:pt x="88265" y="332994"/>
                  </a:lnTo>
                  <a:lnTo>
                    <a:pt x="117855" y="264540"/>
                  </a:lnTo>
                  <a:lnTo>
                    <a:pt x="156591" y="199516"/>
                  </a:lnTo>
                  <a:lnTo>
                    <a:pt x="206120" y="153161"/>
                  </a:lnTo>
                  <a:lnTo>
                    <a:pt x="260095" y="115696"/>
                  </a:lnTo>
                  <a:lnTo>
                    <a:pt x="318516" y="83820"/>
                  </a:lnTo>
                  <a:lnTo>
                    <a:pt x="381254" y="58546"/>
                  </a:lnTo>
                  <a:lnTo>
                    <a:pt x="424306" y="44069"/>
                  </a:lnTo>
                  <a:lnTo>
                    <a:pt x="480314" y="28702"/>
                  </a:lnTo>
                  <a:lnTo>
                    <a:pt x="563117" y="13080"/>
                  </a:lnTo>
                  <a:lnTo>
                    <a:pt x="674369" y="2159"/>
                  </a:lnTo>
                  <a:lnTo>
                    <a:pt x="790193" y="0"/>
                  </a:lnTo>
                  <a:lnTo>
                    <a:pt x="862838" y="3428"/>
                  </a:lnTo>
                  <a:lnTo>
                    <a:pt x="916813" y="8890"/>
                  </a:lnTo>
                  <a:lnTo>
                    <a:pt x="980693" y="17653"/>
                  </a:lnTo>
                  <a:lnTo>
                    <a:pt x="1042416" y="28702"/>
                  </a:lnTo>
                  <a:lnTo>
                    <a:pt x="1083182" y="37465"/>
                  </a:lnTo>
                  <a:lnTo>
                    <a:pt x="1136015" y="50800"/>
                  </a:lnTo>
                  <a:lnTo>
                    <a:pt x="1184402" y="66166"/>
                  </a:lnTo>
                  <a:lnTo>
                    <a:pt x="1229614" y="83820"/>
                  </a:lnTo>
                  <a:lnTo>
                    <a:pt x="1270507" y="103632"/>
                  </a:lnTo>
                  <a:lnTo>
                    <a:pt x="1306703" y="124714"/>
                  </a:lnTo>
                  <a:lnTo>
                    <a:pt x="1369567" y="171958"/>
                  </a:lnTo>
                  <a:lnTo>
                    <a:pt x="1418081" y="225933"/>
                  </a:lnTo>
                  <a:lnTo>
                    <a:pt x="1453261" y="286639"/>
                  </a:lnTo>
                  <a:lnTo>
                    <a:pt x="1474216" y="354076"/>
                  </a:lnTo>
                  <a:lnTo>
                    <a:pt x="1480946" y="389254"/>
                  </a:lnTo>
                  <a:lnTo>
                    <a:pt x="1484121" y="425703"/>
                  </a:lnTo>
                  <a:lnTo>
                    <a:pt x="1484121" y="463169"/>
                  </a:lnTo>
                  <a:lnTo>
                    <a:pt x="1473073" y="531367"/>
                  </a:lnTo>
                  <a:lnTo>
                    <a:pt x="1446783" y="586485"/>
                  </a:lnTo>
                  <a:lnTo>
                    <a:pt x="1410334" y="628522"/>
                  </a:lnTo>
                  <a:lnTo>
                    <a:pt x="1369567" y="658240"/>
                  </a:lnTo>
                  <a:lnTo>
                    <a:pt x="1310131" y="686942"/>
                  </a:lnTo>
                  <a:lnTo>
                    <a:pt x="1261617" y="701294"/>
                  </a:lnTo>
                  <a:lnTo>
                    <a:pt x="1259586" y="701294"/>
                  </a:lnTo>
                  <a:lnTo>
                    <a:pt x="1255014" y="678179"/>
                  </a:lnTo>
                  <a:lnTo>
                    <a:pt x="1235202" y="630682"/>
                  </a:lnTo>
                  <a:lnTo>
                    <a:pt x="1202181" y="576707"/>
                  </a:lnTo>
                  <a:lnTo>
                    <a:pt x="1192276" y="564515"/>
                  </a:lnTo>
                  <a:lnTo>
                    <a:pt x="1170178" y="654939"/>
                  </a:lnTo>
                  <a:lnTo>
                    <a:pt x="1153794" y="759714"/>
                  </a:lnTo>
                  <a:lnTo>
                    <a:pt x="1142745" y="873378"/>
                  </a:lnTo>
                  <a:lnTo>
                    <a:pt x="1136015" y="983615"/>
                  </a:lnTo>
                  <a:lnTo>
                    <a:pt x="1131696" y="1084834"/>
                  </a:lnTo>
                  <a:lnTo>
                    <a:pt x="1130554" y="1244853"/>
                  </a:lnTo>
                  <a:lnTo>
                    <a:pt x="1770761" y="2042033"/>
                  </a:lnTo>
                  <a:lnTo>
                    <a:pt x="1773936" y="2056510"/>
                  </a:lnTo>
                  <a:lnTo>
                    <a:pt x="1774952" y="2112771"/>
                  </a:lnTo>
                  <a:lnTo>
                    <a:pt x="1770761" y="2132457"/>
                  </a:lnTo>
                  <a:lnTo>
                    <a:pt x="1760854" y="2151253"/>
                  </a:lnTo>
                  <a:lnTo>
                    <a:pt x="1746504" y="2166746"/>
                  </a:lnTo>
                  <a:lnTo>
                    <a:pt x="1723263" y="2178811"/>
                  </a:lnTo>
                  <a:lnTo>
                    <a:pt x="1696974" y="2185289"/>
                  </a:lnTo>
                  <a:lnTo>
                    <a:pt x="1633981" y="2187575"/>
                  </a:lnTo>
                  <a:lnTo>
                    <a:pt x="1628520" y="2186432"/>
                  </a:lnTo>
                  <a:lnTo>
                    <a:pt x="1619757" y="2186432"/>
                  </a:lnTo>
                  <a:lnTo>
                    <a:pt x="1616455" y="2185289"/>
                  </a:lnTo>
                  <a:lnTo>
                    <a:pt x="1614169" y="2185289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7" name="Полилиния 296"/>
            <p:cNvSpPr/>
            <p:nvPr/>
          </p:nvSpPr>
          <p:spPr>
            <a:xfrm>
              <a:off x="6954884" y="4538663"/>
              <a:ext cx="1108213" cy="1804988"/>
            </a:xfrm>
            <a:custGeom>
              <a:avLst/>
              <a:gdLst/>
              <a:ahLst/>
              <a:cxnLst/>
              <a:rect l="0" t="0" r="0" b="0"/>
              <a:pathLst>
                <a:path w="1109473" h="1804925">
                  <a:moveTo>
                    <a:pt x="1109472" y="129032"/>
                  </a:moveTo>
                  <a:lnTo>
                    <a:pt x="1100709" y="137921"/>
                  </a:lnTo>
                  <a:lnTo>
                    <a:pt x="1090802" y="152019"/>
                  </a:lnTo>
                  <a:lnTo>
                    <a:pt x="1063116" y="206247"/>
                  </a:lnTo>
                  <a:lnTo>
                    <a:pt x="1047750" y="250316"/>
                  </a:lnTo>
                  <a:lnTo>
                    <a:pt x="1031113" y="306577"/>
                  </a:lnTo>
                  <a:lnTo>
                    <a:pt x="1015873" y="377063"/>
                  </a:lnTo>
                  <a:lnTo>
                    <a:pt x="1000251" y="464057"/>
                  </a:lnTo>
                  <a:lnTo>
                    <a:pt x="988187" y="567816"/>
                  </a:lnTo>
                  <a:lnTo>
                    <a:pt x="978280" y="691388"/>
                  </a:lnTo>
                  <a:lnTo>
                    <a:pt x="971803" y="835659"/>
                  </a:lnTo>
                  <a:lnTo>
                    <a:pt x="969517" y="1002283"/>
                  </a:lnTo>
                  <a:lnTo>
                    <a:pt x="971803" y="1191895"/>
                  </a:lnTo>
                  <a:lnTo>
                    <a:pt x="980566" y="1407032"/>
                  </a:lnTo>
                  <a:lnTo>
                    <a:pt x="994917" y="1649476"/>
                  </a:lnTo>
                  <a:lnTo>
                    <a:pt x="968375" y="1647189"/>
                  </a:lnTo>
                  <a:lnTo>
                    <a:pt x="912113" y="1645157"/>
                  </a:lnTo>
                  <a:lnTo>
                    <a:pt x="849375" y="1646174"/>
                  </a:lnTo>
                  <a:lnTo>
                    <a:pt x="799846" y="1648587"/>
                  </a:lnTo>
                  <a:lnTo>
                    <a:pt x="743712" y="1652777"/>
                  </a:lnTo>
                  <a:lnTo>
                    <a:pt x="680847" y="1659508"/>
                  </a:lnTo>
                  <a:lnTo>
                    <a:pt x="612393" y="1668145"/>
                  </a:lnTo>
                  <a:lnTo>
                    <a:pt x="576199" y="1674749"/>
                  </a:lnTo>
                  <a:lnTo>
                    <a:pt x="498983" y="1688083"/>
                  </a:lnTo>
                  <a:lnTo>
                    <a:pt x="374650" y="1716786"/>
                  </a:lnTo>
                  <a:lnTo>
                    <a:pt x="285241" y="1741170"/>
                  </a:lnTo>
                  <a:lnTo>
                    <a:pt x="191642" y="1770761"/>
                  </a:lnTo>
                  <a:lnTo>
                    <a:pt x="94614" y="1804924"/>
                  </a:lnTo>
                  <a:lnTo>
                    <a:pt x="80263" y="1764283"/>
                  </a:lnTo>
                  <a:lnTo>
                    <a:pt x="66166" y="1710182"/>
                  </a:lnTo>
                  <a:lnTo>
                    <a:pt x="49529" y="1634108"/>
                  </a:lnTo>
                  <a:lnTo>
                    <a:pt x="31876" y="1534921"/>
                  </a:lnTo>
                  <a:lnTo>
                    <a:pt x="17525" y="1409064"/>
                  </a:lnTo>
                  <a:lnTo>
                    <a:pt x="5461" y="1258062"/>
                  </a:lnTo>
                  <a:lnTo>
                    <a:pt x="0" y="1080643"/>
                  </a:lnTo>
                  <a:lnTo>
                    <a:pt x="0" y="893190"/>
                  </a:lnTo>
                  <a:lnTo>
                    <a:pt x="4445" y="716661"/>
                  </a:lnTo>
                  <a:lnTo>
                    <a:pt x="13208" y="553593"/>
                  </a:lnTo>
                  <a:lnTo>
                    <a:pt x="27432" y="408939"/>
                  </a:lnTo>
                  <a:lnTo>
                    <a:pt x="46100" y="286765"/>
                  </a:lnTo>
                  <a:lnTo>
                    <a:pt x="70358" y="190626"/>
                  </a:lnTo>
                  <a:lnTo>
                    <a:pt x="102362" y="125602"/>
                  </a:lnTo>
                  <a:lnTo>
                    <a:pt x="139953" y="93852"/>
                  </a:lnTo>
                  <a:lnTo>
                    <a:pt x="201549" y="74930"/>
                  </a:lnTo>
                  <a:lnTo>
                    <a:pt x="273050" y="56261"/>
                  </a:lnTo>
                  <a:lnTo>
                    <a:pt x="329311" y="42926"/>
                  </a:lnTo>
                  <a:lnTo>
                    <a:pt x="392175" y="30733"/>
                  </a:lnTo>
                  <a:lnTo>
                    <a:pt x="425196" y="24257"/>
                  </a:lnTo>
                  <a:lnTo>
                    <a:pt x="494538" y="13207"/>
                  </a:lnTo>
                  <a:lnTo>
                    <a:pt x="530987" y="8763"/>
                  </a:lnTo>
                  <a:lnTo>
                    <a:pt x="603630" y="2286"/>
                  </a:lnTo>
                  <a:lnTo>
                    <a:pt x="678561" y="0"/>
                  </a:lnTo>
                  <a:lnTo>
                    <a:pt x="716152" y="0"/>
                  </a:lnTo>
                  <a:lnTo>
                    <a:pt x="753490" y="1143"/>
                  </a:lnTo>
                  <a:lnTo>
                    <a:pt x="826388" y="7746"/>
                  </a:lnTo>
                  <a:lnTo>
                    <a:pt x="898016" y="20827"/>
                  </a:lnTo>
                  <a:lnTo>
                    <a:pt x="931925" y="30733"/>
                  </a:lnTo>
                  <a:lnTo>
                    <a:pt x="965200" y="41782"/>
                  </a:lnTo>
                  <a:lnTo>
                    <a:pt x="997203" y="55118"/>
                  </a:lnTo>
                  <a:lnTo>
                    <a:pt x="1056513" y="8699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8" name="Полилиния 297"/>
            <p:cNvSpPr/>
            <p:nvPr/>
          </p:nvSpPr>
          <p:spPr>
            <a:xfrm>
              <a:off x="7008866" y="4518025"/>
              <a:ext cx="1000250" cy="568325"/>
            </a:xfrm>
            <a:custGeom>
              <a:avLst/>
              <a:gdLst/>
              <a:ahLst/>
              <a:cxnLst/>
              <a:rect l="0" t="0" r="0" b="0"/>
              <a:pathLst>
                <a:path w="1001396" h="568833">
                  <a:moveTo>
                    <a:pt x="1001395" y="104775"/>
                  </a:moveTo>
                  <a:lnTo>
                    <a:pt x="991615" y="114681"/>
                  </a:lnTo>
                  <a:lnTo>
                    <a:pt x="957325" y="173101"/>
                  </a:lnTo>
                  <a:lnTo>
                    <a:pt x="946276" y="197357"/>
                  </a:lnTo>
                  <a:lnTo>
                    <a:pt x="889000" y="202819"/>
                  </a:lnTo>
                  <a:lnTo>
                    <a:pt x="845058" y="208280"/>
                  </a:lnTo>
                  <a:lnTo>
                    <a:pt x="796543" y="215011"/>
                  </a:lnTo>
                  <a:lnTo>
                    <a:pt x="743585" y="223901"/>
                  </a:lnTo>
                  <a:lnTo>
                    <a:pt x="687324" y="235838"/>
                  </a:lnTo>
                  <a:lnTo>
                    <a:pt x="628014" y="250317"/>
                  </a:lnTo>
                  <a:lnTo>
                    <a:pt x="534288" y="276732"/>
                  </a:lnTo>
                  <a:lnTo>
                    <a:pt x="502412" y="287782"/>
                  </a:lnTo>
                  <a:lnTo>
                    <a:pt x="437388" y="312038"/>
                  </a:lnTo>
                  <a:lnTo>
                    <a:pt x="403225" y="325246"/>
                  </a:lnTo>
                  <a:lnTo>
                    <a:pt x="301751" y="370458"/>
                  </a:lnTo>
                  <a:lnTo>
                    <a:pt x="267715" y="388112"/>
                  </a:lnTo>
                  <a:lnTo>
                    <a:pt x="234696" y="406781"/>
                  </a:lnTo>
                  <a:lnTo>
                    <a:pt x="200405" y="425576"/>
                  </a:lnTo>
                  <a:lnTo>
                    <a:pt x="166370" y="446532"/>
                  </a:lnTo>
                  <a:lnTo>
                    <a:pt x="132079" y="468502"/>
                  </a:lnTo>
                  <a:lnTo>
                    <a:pt x="99187" y="491744"/>
                  </a:lnTo>
                  <a:lnTo>
                    <a:pt x="65913" y="516001"/>
                  </a:lnTo>
                  <a:lnTo>
                    <a:pt x="33020" y="541274"/>
                  </a:lnTo>
                  <a:lnTo>
                    <a:pt x="0" y="568832"/>
                  </a:lnTo>
                  <a:lnTo>
                    <a:pt x="5461" y="471932"/>
                  </a:lnTo>
                  <a:lnTo>
                    <a:pt x="13208" y="384682"/>
                  </a:lnTo>
                  <a:lnTo>
                    <a:pt x="24257" y="308737"/>
                  </a:lnTo>
                  <a:lnTo>
                    <a:pt x="36449" y="243713"/>
                  </a:lnTo>
                  <a:lnTo>
                    <a:pt x="51688" y="190881"/>
                  </a:lnTo>
                  <a:lnTo>
                    <a:pt x="69341" y="149859"/>
                  </a:lnTo>
                  <a:lnTo>
                    <a:pt x="89153" y="122301"/>
                  </a:lnTo>
                  <a:lnTo>
                    <a:pt x="111378" y="108076"/>
                  </a:lnTo>
                  <a:lnTo>
                    <a:pt x="187198" y="83693"/>
                  </a:lnTo>
                  <a:lnTo>
                    <a:pt x="258952" y="62738"/>
                  </a:lnTo>
                  <a:lnTo>
                    <a:pt x="313943" y="48513"/>
                  </a:lnTo>
                  <a:lnTo>
                    <a:pt x="406526" y="28575"/>
                  </a:lnTo>
                  <a:lnTo>
                    <a:pt x="439420" y="22098"/>
                  </a:lnTo>
                  <a:lnTo>
                    <a:pt x="472693" y="16509"/>
                  </a:lnTo>
                  <a:lnTo>
                    <a:pt x="540892" y="7619"/>
                  </a:lnTo>
                  <a:lnTo>
                    <a:pt x="610362" y="1015"/>
                  </a:lnTo>
                  <a:lnTo>
                    <a:pt x="644398" y="0"/>
                  </a:lnTo>
                  <a:lnTo>
                    <a:pt x="679703" y="0"/>
                  </a:lnTo>
                  <a:lnTo>
                    <a:pt x="712724" y="1015"/>
                  </a:lnTo>
                  <a:lnTo>
                    <a:pt x="747013" y="3301"/>
                  </a:lnTo>
                  <a:lnTo>
                    <a:pt x="780034" y="7619"/>
                  </a:lnTo>
                  <a:lnTo>
                    <a:pt x="842899" y="19812"/>
                  </a:lnTo>
                  <a:lnTo>
                    <a:pt x="901191" y="39624"/>
                  </a:lnTo>
                  <a:lnTo>
                    <a:pt x="955166" y="68199"/>
                  </a:lnTo>
                  <a:close/>
                </a:path>
              </a:pathLst>
            </a:custGeom>
            <a:solidFill>
              <a:srgbClr val="49D6D8"/>
            </a:solidFill>
            <a:ln w="0" cap="flat" cmpd="sng" algn="ctr">
              <a:solidFill>
                <a:srgbClr val="49D6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9" name="Полилиния 298"/>
            <p:cNvSpPr/>
            <p:nvPr/>
          </p:nvSpPr>
          <p:spPr>
            <a:xfrm>
              <a:off x="7015216" y="4859338"/>
              <a:ext cx="895461" cy="1389063"/>
            </a:xfrm>
            <a:custGeom>
              <a:avLst/>
              <a:gdLst/>
              <a:ahLst/>
              <a:cxnLst/>
              <a:rect l="0" t="0" r="0" b="0"/>
              <a:pathLst>
                <a:path w="894589" h="1389382">
                  <a:moveTo>
                    <a:pt x="0" y="766319"/>
                  </a:moveTo>
                  <a:lnTo>
                    <a:pt x="32004" y="702438"/>
                  </a:lnTo>
                  <a:lnTo>
                    <a:pt x="67309" y="637413"/>
                  </a:lnTo>
                  <a:lnTo>
                    <a:pt x="106806" y="569976"/>
                  </a:lnTo>
                  <a:lnTo>
                    <a:pt x="148717" y="502920"/>
                  </a:lnTo>
                  <a:lnTo>
                    <a:pt x="193929" y="436754"/>
                  </a:lnTo>
                  <a:lnTo>
                    <a:pt x="242316" y="371602"/>
                  </a:lnTo>
                  <a:lnTo>
                    <a:pt x="293116" y="310007"/>
                  </a:lnTo>
                  <a:lnTo>
                    <a:pt x="348106" y="250318"/>
                  </a:lnTo>
                  <a:lnTo>
                    <a:pt x="405510" y="195200"/>
                  </a:lnTo>
                  <a:lnTo>
                    <a:pt x="467359" y="145543"/>
                  </a:lnTo>
                  <a:lnTo>
                    <a:pt x="530987" y="101474"/>
                  </a:lnTo>
                  <a:lnTo>
                    <a:pt x="564133" y="82677"/>
                  </a:lnTo>
                  <a:lnTo>
                    <a:pt x="597154" y="65151"/>
                  </a:lnTo>
                  <a:lnTo>
                    <a:pt x="632459" y="48642"/>
                  </a:lnTo>
                  <a:lnTo>
                    <a:pt x="667766" y="35306"/>
                  </a:lnTo>
                  <a:lnTo>
                    <a:pt x="702944" y="23242"/>
                  </a:lnTo>
                  <a:lnTo>
                    <a:pt x="740409" y="14479"/>
                  </a:lnTo>
                  <a:lnTo>
                    <a:pt x="777875" y="6605"/>
                  </a:lnTo>
                  <a:lnTo>
                    <a:pt x="816482" y="2287"/>
                  </a:lnTo>
                  <a:lnTo>
                    <a:pt x="855091" y="0"/>
                  </a:lnTo>
                  <a:lnTo>
                    <a:pt x="894588" y="1144"/>
                  </a:lnTo>
                  <a:lnTo>
                    <a:pt x="885952" y="39751"/>
                  </a:lnTo>
                  <a:lnTo>
                    <a:pt x="877062" y="82677"/>
                  </a:lnTo>
                  <a:lnTo>
                    <a:pt x="861568" y="180975"/>
                  </a:lnTo>
                  <a:lnTo>
                    <a:pt x="855091" y="236094"/>
                  </a:lnTo>
                  <a:lnTo>
                    <a:pt x="849630" y="295530"/>
                  </a:lnTo>
                  <a:lnTo>
                    <a:pt x="840613" y="427863"/>
                  </a:lnTo>
                  <a:lnTo>
                    <a:pt x="806577" y="446660"/>
                  </a:lnTo>
                  <a:lnTo>
                    <a:pt x="770255" y="468631"/>
                  </a:lnTo>
                  <a:lnTo>
                    <a:pt x="731773" y="495046"/>
                  </a:lnTo>
                  <a:lnTo>
                    <a:pt x="693039" y="524892"/>
                  </a:lnTo>
                  <a:lnTo>
                    <a:pt x="652271" y="560070"/>
                  </a:lnTo>
                  <a:lnTo>
                    <a:pt x="611505" y="599949"/>
                  </a:lnTo>
                  <a:lnTo>
                    <a:pt x="570865" y="645033"/>
                  </a:lnTo>
                  <a:lnTo>
                    <a:pt x="528955" y="695833"/>
                  </a:lnTo>
                  <a:lnTo>
                    <a:pt x="486918" y="753238"/>
                  </a:lnTo>
                  <a:lnTo>
                    <a:pt x="446151" y="814960"/>
                  </a:lnTo>
                  <a:lnTo>
                    <a:pt x="405510" y="884301"/>
                  </a:lnTo>
                  <a:lnTo>
                    <a:pt x="365759" y="960501"/>
                  </a:lnTo>
                  <a:lnTo>
                    <a:pt x="327152" y="1044194"/>
                  </a:lnTo>
                  <a:lnTo>
                    <a:pt x="290956" y="1134619"/>
                  </a:lnTo>
                  <a:lnTo>
                    <a:pt x="255651" y="1232789"/>
                  </a:lnTo>
                  <a:lnTo>
                    <a:pt x="222504" y="1339724"/>
                  </a:lnTo>
                  <a:lnTo>
                    <a:pt x="169671" y="1356233"/>
                  </a:lnTo>
                  <a:lnTo>
                    <a:pt x="116840" y="1374902"/>
                  </a:lnTo>
                  <a:lnTo>
                    <a:pt x="80518" y="1389381"/>
                  </a:lnTo>
                  <a:lnTo>
                    <a:pt x="71628" y="1353948"/>
                  </a:lnTo>
                  <a:lnTo>
                    <a:pt x="61721" y="1307846"/>
                  </a:lnTo>
                  <a:lnTo>
                    <a:pt x="49530" y="1242569"/>
                  </a:lnTo>
                  <a:lnTo>
                    <a:pt x="36448" y="1156717"/>
                  </a:lnTo>
                  <a:lnTo>
                    <a:pt x="23241" y="1048767"/>
                  </a:lnTo>
                  <a:lnTo>
                    <a:pt x="9905" y="919735"/>
                  </a:lnTo>
                  <a:close/>
                </a:path>
              </a:pathLst>
            </a:custGeom>
            <a:solidFill>
              <a:srgbClr val="AFEDEF"/>
            </a:solidFill>
            <a:ln w="0" cap="flat" cmpd="sng" algn="ctr">
              <a:solidFill>
                <a:srgbClr val="AFEDE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0" name="Полилиния 299"/>
            <p:cNvSpPr/>
            <p:nvPr/>
          </p:nvSpPr>
          <p:spPr>
            <a:xfrm>
              <a:off x="7005690" y="4714875"/>
              <a:ext cx="949443" cy="909638"/>
            </a:xfrm>
            <a:custGeom>
              <a:avLst/>
              <a:gdLst/>
              <a:ahLst/>
              <a:cxnLst/>
              <a:rect l="0" t="0" r="0" b="0"/>
              <a:pathLst>
                <a:path w="949706" h="909576">
                  <a:moveTo>
                    <a:pt x="905637" y="144400"/>
                  </a:moveTo>
                  <a:lnTo>
                    <a:pt x="866140" y="143256"/>
                  </a:lnTo>
                  <a:lnTo>
                    <a:pt x="827531" y="145543"/>
                  </a:lnTo>
                  <a:lnTo>
                    <a:pt x="788924" y="149861"/>
                  </a:lnTo>
                  <a:lnTo>
                    <a:pt x="751458" y="157735"/>
                  </a:lnTo>
                  <a:lnTo>
                    <a:pt x="713993" y="166498"/>
                  </a:lnTo>
                  <a:lnTo>
                    <a:pt x="678815" y="178562"/>
                  </a:lnTo>
                  <a:lnTo>
                    <a:pt x="643508" y="191898"/>
                  </a:lnTo>
                  <a:lnTo>
                    <a:pt x="608203" y="208407"/>
                  </a:lnTo>
                  <a:lnTo>
                    <a:pt x="575182" y="225933"/>
                  </a:lnTo>
                  <a:lnTo>
                    <a:pt x="542036" y="244730"/>
                  </a:lnTo>
                  <a:lnTo>
                    <a:pt x="478408" y="288799"/>
                  </a:lnTo>
                  <a:lnTo>
                    <a:pt x="416559" y="338456"/>
                  </a:lnTo>
                  <a:lnTo>
                    <a:pt x="359155" y="393574"/>
                  </a:lnTo>
                  <a:lnTo>
                    <a:pt x="304165" y="453263"/>
                  </a:lnTo>
                  <a:lnTo>
                    <a:pt x="253365" y="514858"/>
                  </a:lnTo>
                  <a:lnTo>
                    <a:pt x="204978" y="580010"/>
                  </a:lnTo>
                  <a:lnTo>
                    <a:pt x="159766" y="646176"/>
                  </a:lnTo>
                  <a:lnTo>
                    <a:pt x="117855" y="713232"/>
                  </a:lnTo>
                  <a:lnTo>
                    <a:pt x="78358" y="780669"/>
                  </a:lnTo>
                  <a:lnTo>
                    <a:pt x="43053" y="845694"/>
                  </a:lnTo>
                  <a:lnTo>
                    <a:pt x="11049" y="909575"/>
                  </a:lnTo>
                  <a:lnTo>
                    <a:pt x="10032" y="904113"/>
                  </a:lnTo>
                  <a:lnTo>
                    <a:pt x="10032" y="890906"/>
                  </a:lnTo>
                  <a:lnTo>
                    <a:pt x="8890" y="885444"/>
                  </a:lnTo>
                  <a:lnTo>
                    <a:pt x="0" y="608585"/>
                  </a:lnTo>
                  <a:lnTo>
                    <a:pt x="0" y="485141"/>
                  </a:lnTo>
                  <a:lnTo>
                    <a:pt x="3429" y="371475"/>
                  </a:lnTo>
                  <a:lnTo>
                    <a:pt x="54102" y="330708"/>
                  </a:lnTo>
                  <a:lnTo>
                    <a:pt x="104647" y="292100"/>
                  </a:lnTo>
                  <a:lnTo>
                    <a:pt x="156464" y="258064"/>
                  </a:lnTo>
                  <a:lnTo>
                    <a:pt x="208406" y="225933"/>
                  </a:lnTo>
                  <a:lnTo>
                    <a:pt x="260095" y="196216"/>
                  </a:lnTo>
                  <a:lnTo>
                    <a:pt x="311912" y="169800"/>
                  </a:lnTo>
                  <a:lnTo>
                    <a:pt x="363601" y="145543"/>
                  </a:lnTo>
                  <a:lnTo>
                    <a:pt x="415417" y="123444"/>
                  </a:lnTo>
                  <a:lnTo>
                    <a:pt x="456183" y="108077"/>
                  </a:lnTo>
                  <a:lnTo>
                    <a:pt x="497078" y="93600"/>
                  </a:lnTo>
                  <a:lnTo>
                    <a:pt x="536575" y="80519"/>
                  </a:lnTo>
                  <a:lnTo>
                    <a:pt x="576326" y="68326"/>
                  </a:lnTo>
                  <a:lnTo>
                    <a:pt x="614933" y="57277"/>
                  </a:lnTo>
                  <a:lnTo>
                    <a:pt x="652271" y="47499"/>
                  </a:lnTo>
                  <a:lnTo>
                    <a:pt x="688720" y="38481"/>
                  </a:lnTo>
                  <a:lnTo>
                    <a:pt x="723900" y="32005"/>
                  </a:lnTo>
                  <a:lnTo>
                    <a:pt x="789940" y="18543"/>
                  </a:lnTo>
                  <a:lnTo>
                    <a:pt x="850518" y="10033"/>
                  </a:lnTo>
                  <a:lnTo>
                    <a:pt x="903604" y="4445"/>
                  </a:lnTo>
                  <a:lnTo>
                    <a:pt x="949705" y="0"/>
                  </a:lnTo>
                  <a:lnTo>
                    <a:pt x="927734" y="61723"/>
                  </a:lnTo>
                  <a:lnTo>
                    <a:pt x="911225" y="121158"/>
                  </a:lnTo>
                  <a:close/>
                </a:path>
              </a:pathLst>
            </a:custGeom>
            <a:solidFill>
              <a:srgbClr val="84E2E5"/>
            </a:solidFill>
            <a:ln w="0" cap="flat" cmpd="sng" algn="ctr">
              <a:solidFill>
                <a:srgbClr val="84E2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1" name="Полилиния 300"/>
            <p:cNvSpPr/>
            <p:nvPr/>
          </p:nvSpPr>
          <p:spPr>
            <a:xfrm>
              <a:off x="7239082" y="5286375"/>
              <a:ext cx="636666" cy="912813"/>
            </a:xfrm>
            <a:custGeom>
              <a:avLst/>
              <a:gdLst/>
              <a:ahLst/>
              <a:cxnLst/>
              <a:rect l="0" t="0" r="0" b="0"/>
              <a:pathLst>
                <a:path w="636778" h="911862">
                  <a:moveTo>
                    <a:pt x="0" y="911861"/>
                  </a:moveTo>
                  <a:lnTo>
                    <a:pt x="33147" y="804926"/>
                  </a:lnTo>
                  <a:lnTo>
                    <a:pt x="68452" y="706756"/>
                  </a:lnTo>
                  <a:lnTo>
                    <a:pt x="104648" y="616331"/>
                  </a:lnTo>
                  <a:lnTo>
                    <a:pt x="143255" y="532638"/>
                  </a:lnTo>
                  <a:lnTo>
                    <a:pt x="183006" y="456438"/>
                  </a:lnTo>
                  <a:lnTo>
                    <a:pt x="223647" y="387097"/>
                  </a:lnTo>
                  <a:lnTo>
                    <a:pt x="264414" y="325375"/>
                  </a:lnTo>
                  <a:lnTo>
                    <a:pt x="306451" y="267970"/>
                  </a:lnTo>
                  <a:lnTo>
                    <a:pt x="348361" y="217170"/>
                  </a:lnTo>
                  <a:lnTo>
                    <a:pt x="389001" y="172086"/>
                  </a:lnTo>
                  <a:lnTo>
                    <a:pt x="429767" y="132207"/>
                  </a:lnTo>
                  <a:lnTo>
                    <a:pt x="470535" y="97029"/>
                  </a:lnTo>
                  <a:lnTo>
                    <a:pt x="509269" y="67183"/>
                  </a:lnTo>
                  <a:lnTo>
                    <a:pt x="547751" y="40768"/>
                  </a:lnTo>
                  <a:lnTo>
                    <a:pt x="584073" y="18797"/>
                  </a:lnTo>
                  <a:lnTo>
                    <a:pt x="618109" y="0"/>
                  </a:lnTo>
                  <a:lnTo>
                    <a:pt x="612648" y="166625"/>
                  </a:lnTo>
                  <a:lnTo>
                    <a:pt x="613917" y="358394"/>
                  </a:lnTo>
                  <a:lnTo>
                    <a:pt x="621538" y="575437"/>
                  </a:lnTo>
                  <a:lnTo>
                    <a:pt x="636777" y="822580"/>
                  </a:lnTo>
                  <a:lnTo>
                    <a:pt x="558800" y="821437"/>
                  </a:lnTo>
                  <a:lnTo>
                    <a:pt x="526796" y="822580"/>
                  </a:lnTo>
                  <a:lnTo>
                    <a:pt x="448564" y="826898"/>
                  </a:lnTo>
                  <a:lnTo>
                    <a:pt x="403478" y="831343"/>
                  </a:lnTo>
                  <a:lnTo>
                    <a:pt x="353694" y="836804"/>
                  </a:lnTo>
                  <a:lnTo>
                    <a:pt x="245744" y="853313"/>
                  </a:lnTo>
                  <a:lnTo>
                    <a:pt x="187451" y="864362"/>
                  </a:lnTo>
                  <a:lnTo>
                    <a:pt x="126746" y="877825"/>
                  </a:lnTo>
                  <a:lnTo>
                    <a:pt x="64008" y="893064"/>
                  </a:lnTo>
                  <a:close/>
                </a:path>
              </a:pathLst>
            </a:custGeom>
            <a:solidFill>
              <a:srgbClr val="EAF9F9"/>
            </a:solidFill>
            <a:ln w="0" cap="flat" cmpd="sng" algn="ctr">
              <a:solidFill>
                <a:srgbClr val="EAF9F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2" name="Полилиния 301"/>
            <p:cNvSpPr/>
            <p:nvPr/>
          </p:nvSpPr>
          <p:spPr>
            <a:xfrm>
              <a:off x="7108891" y="5830889"/>
              <a:ext cx="101613" cy="115887"/>
            </a:xfrm>
            <a:custGeom>
              <a:avLst/>
              <a:gdLst/>
              <a:ahLst/>
              <a:cxnLst/>
              <a:rect l="0" t="0" r="0" b="0"/>
              <a:pathLst>
                <a:path w="101348" h="115697">
                  <a:moveTo>
                    <a:pt x="98045" y="21971"/>
                  </a:moveTo>
                  <a:lnTo>
                    <a:pt x="101347" y="30733"/>
                  </a:lnTo>
                  <a:lnTo>
                    <a:pt x="99187" y="40894"/>
                  </a:lnTo>
                  <a:lnTo>
                    <a:pt x="94615" y="51815"/>
                  </a:lnTo>
                  <a:lnTo>
                    <a:pt x="84963" y="62864"/>
                  </a:lnTo>
                  <a:lnTo>
                    <a:pt x="79375" y="66166"/>
                  </a:lnTo>
                  <a:lnTo>
                    <a:pt x="75947" y="67309"/>
                  </a:lnTo>
                  <a:lnTo>
                    <a:pt x="79375" y="70612"/>
                  </a:lnTo>
                  <a:lnTo>
                    <a:pt x="79375" y="71627"/>
                  </a:lnTo>
                  <a:lnTo>
                    <a:pt x="84963" y="82677"/>
                  </a:lnTo>
                  <a:lnTo>
                    <a:pt x="86996" y="94869"/>
                  </a:lnTo>
                  <a:lnTo>
                    <a:pt x="85852" y="104647"/>
                  </a:lnTo>
                  <a:lnTo>
                    <a:pt x="81535" y="112521"/>
                  </a:lnTo>
                  <a:lnTo>
                    <a:pt x="78233" y="114808"/>
                  </a:lnTo>
                  <a:lnTo>
                    <a:pt x="73914" y="115696"/>
                  </a:lnTo>
                  <a:lnTo>
                    <a:pt x="69343" y="115696"/>
                  </a:lnTo>
                  <a:lnTo>
                    <a:pt x="65024" y="114808"/>
                  </a:lnTo>
                  <a:lnTo>
                    <a:pt x="60707" y="112521"/>
                  </a:lnTo>
                  <a:lnTo>
                    <a:pt x="56135" y="109220"/>
                  </a:lnTo>
                  <a:lnTo>
                    <a:pt x="47372" y="99187"/>
                  </a:lnTo>
                  <a:lnTo>
                    <a:pt x="41784" y="88138"/>
                  </a:lnTo>
                  <a:lnTo>
                    <a:pt x="38609" y="91566"/>
                  </a:lnTo>
                  <a:lnTo>
                    <a:pt x="28702" y="98171"/>
                  </a:lnTo>
                  <a:lnTo>
                    <a:pt x="18797" y="100329"/>
                  </a:lnTo>
                  <a:lnTo>
                    <a:pt x="14224" y="100329"/>
                  </a:lnTo>
                  <a:lnTo>
                    <a:pt x="10034" y="99187"/>
                  </a:lnTo>
                  <a:lnTo>
                    <a:pt x="6605" y="97027"/>
                  </a:lnTo>
                  <a:lnTo>
                    <a:pt x="3302" y="93726"/>
                  </a:lnTo>
                  <a:lnTo>
                    <a:pt x="0" y="84963"/>
                  </a:lnTo>
                  <a:lnTo>
                    <a:pt x="1016" y="73914"/>
                  </a:lnTo>
                  <a:lnTo>
                    <a:pt x="6605" y="64008"/>
                  </a:lnTo>
                  <a:lnTo>
                    <a:pt x="16637" y="52958"/>
                  </a:lnTo>
                  <a:lnTo>
                    <a:pt x="21972" y="49529"/>
                  </a:lnTo>
                  <a:lnTo>
                    <a:pt x="24258" y="48640"/>
                  </a:lnTo>
                  <a:lnTo>
                    <a:pt x="23114" y="47497"/>
                  </a:lnTo>
                  <a:lnTo>
                    <a:pt x="23114" y="46354"/>
                  </a:lnTo>
                  <a:lnTo>
                    <a:pt x="20828" y="44069"/>
                  </a:lnTo>
                  <a:lnTo>
                    <a:pt x="15368" y="32131"/>
                  </a:lnTo>
                  <a:lnTo>
                    <a:pt x="13209" y="21082"/>
                  </a:lnTo>
                  <a:lnTo>
                    <a:pt x="15368" y="11048"/>
                  </a:lnTo>
                  <a:lnTo>
                    <a:pt x="19686" y="3175"/>
                  </a:lnTo>
                  <a:lnTo>
                    <a:pt x="23114" y="1143"/>
                  </a:lnTo>
                  <a:lnTo>
                    <a:pt x="27560" y="0"/>
                  </a:lnTo>
                  <a:lnTo>
                    <a:pt x="31877" y="0"/>
                  </a:lnTo>
                  <a:lnTo>
                    <a:pt x="36323" y="1143"/>
                  </a:lnTo>
                  <a:lnTo>
                    <a:pt x="40895" y="3175"/>
                  </a:lnTo>
                  <a:lnTo>
                    <a:pt x="45086" y="6603"/>
                  </a:lnTo>
                  <a:lnTo>
                    <a:pt x="52833" y="15494"/>
                  </a:lnTo>
                  <a:lnTo>
                    <a:pt x="53975" y="18796"/>
                  </a:lnTo>
                  <a:lnTo>
                    <a:pt x="56135" y="21082"/>
                  </a:lnTo>
                  <a:lnTo>
                    <a:pt x="58421" y="27558"/>
                  </a:lnTo>
                  <a:lnTo>
                    <a:pt x="60707" y="25272"/>
                  </a:lnTo>
                  <a:lnTo>
                    <a:pt x="61723" y="25272"/>
                  </a:lnTo>
                  <a:lnTo>
                    <a:pt x="67184" y="21082"/>
                  </a:lnTo>
                  <a:lnTo>
                    <a:pt x="72772" y="17652"/>
                  </a:lnTo>
                  <a:lnTo>
                    <a:pt x="82677" y="15494"/>
                  </a:lnTo>
                  <a:lnTo>
                    <a:pt x="86996" y="15494"/>
                  </a:lnTo>
                  <a:lnTo>
                    <a:pt x="91440" y="16509"/>
                  </a:lnTo>
                  <a:lnTo>
                    <a:pt x="94615" y="18796"/>
                  </a:lnTo>
                  <a:close/>
                </a:path>
              </a:pathLst>
            </a:custGeom>
            <a:solidFill>
              <a:srgbClr val="FF7FF2"/>
            </a:solidFill>
            <a:ln w="0" cap="flat" cmpd="sng" algn="ctr">
              <a:solidFill>
                <a:srgbClr val="FF7FF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>
              <a:off x="7342282" y="5956301"/>
              <a:ext cx="101613" cy="117475"/>
            </a:xfrm>
            <a:custGeom>
              <a:avLst/>
              <a:gdLst/>
              <a:ahLst/>
              <a:cxnLst/>
              <a:rect l="0" t="0" r="0" b="0"/>
              <a:pathLst>
                <a:path w="101219" h="116715">
                  <a:moveTo>
                    <a:pt x="97917" y="23115"/>
                  </a:moveTo>
                  <a:lnTo>
                    <a:pt x="101218" y="32004"/>
                  </a:lnTo>
                  <a:lnTo>
                    <a:pt x="100076" y="41910"/>
                  </a:lnTo>
                  <a:lnTo>
                    <a:pt x="94488" y="52960"/>
                  </a:lnTo>
                  <a:lnTo>
                    <a:pt x="86867" y="61596"/>
                  </a:lnTo>
                  <a:lnTo>
                    <a:pt x="84835" y="62739"/>
                  </a:lnTo>
                  <a:lnTo>
                    <a:pt x="82550" y="65024"/>
                  </a:lnTo>
                  <a:lnTo>
                    <a:pt x="79247" y="66167"/>
                  </a:lnTo>
                  <a:lnTo>
                    <a:pt x="76962" y="68327"/>
                  </a:lnTo>
                  <a:lnTo>
                    <a:pt x="79247" y="70612"/>
                  </a:lnTo>
                  <a:lnTo>
                    <a:pt x="79247" y="71755"/>
                  </a:lnTo>
                  <a:lnTo>
                    <a:pt x="80391" y="72644"/>
                  </a:lnTo>
                  <a:lnTo>
                    <a:pt x="85979" y="83693"/>
                  </a:lnTo>
                  <a:lnTo>
                    <a:pt x="88010" y="94742"/>
                  </a:lnTo>
                  <a:lnTo>
                    <a:pt x="85979" y="105792"/>
                  </a:lnTo>
                  <a:lnTo>
                    <a:pt x="81406" y="113539"/>
                  </a:lnTo>
                  <a:lnTo>
                    <a:pt x="78105" y="115824"/>
                  </a:lnTo>
                  <a:lnTo>
                    <a:pt x="73787" y="116714"/>
                  </a:lnTo>
                  <a:lnTo>
                    <a:pt x="69342" y="116714"/>
                  </a:lnTo>
                  <a:lnTo>
                    <a:pt x="60579" y="112396"/>
                  </a:lnTo>
                  <a:lnTo>
                    <a:pt x="56006" y="109093"/>
                  </a:lnTo>
                  <a:lnTo>
                    <a:pt x="48387" y="100204"/>
                  </a:lnTo>
                  <a:lnTo>
                    <a:pt x="47243" y="98172"/>
                  </a:lnTo>
                  <a:lnTo>
                    <a:pt x="44957" y="94742"/>
                  </a:lnTo>
                  <a:lnTo>
                    <a:pt x="42799" y="88266"/>
                  </a:lnTo>
                  <a:lnTo>
                    <a:pt x="34035" y="95885"/>
                  </a:lnTo>
                  <a:lnTo>
                    <a:pt x="28575" y="99315"/>
                  </a:lnTo>
                  <a:lnTo>
                    <a:pt x="18668" y="101347"/>
                  </a:lnTo>
                  <a:lnTo>
                    <a:pt x="14224" y="101347"/>
                  </a:lnTo>
                  <a:lnTo>
                    <a:pt x="6477" y="97029"/>
                  </a:lnTo>
                  <a:lnTo>
                    <a:pt x="3175" y="93727"/>
                  </a:lnTo>
                  <a:lnTo>
                    <a:pt x="0" y="84836"/>
                  </a:lnTo>
                  <a:lnTo>
                    <a:pt x="2031" y="74930"/>
                  </a:lnTo>
                  <a:lnTo>
                    <a:pt x="6477" y="63881"/>
                  </a:lnTo>
                  <a:lnTo>
                    <a:pt x="16509" y="52960"/>
                  </a:lnTo>
                  <a:lnTo>
                    <a:pt x="19812" y="51817"/>
                  </a:lnTo>
                  <a:lnTo>
                    <a:pt x="25272" y="48515"/>
                  </a:lnTo>
                  <a:lnTo>
                    <a:pt x="24130" y="47372"/>
                  </a:lnTo>
                  <a:lnTo>
                    <a:pt x="24130" y="46229"/>
                  </a:lnTo>
                  <a:lnTo>
                    <a:pt x="21843" y="44197"/>
                  </a:lnTo>
                  <a:lnTo>
                    <a:pt x="16509" y="33148"/>
                  </a:lnTo>
                  <a:lnTo>
                    <a:pt x="14224" y="20955"/>
                  </a:lnTo>
                  <a:lnTo>
                    <a:pt x="15240" y="11049"/>
                  </a:lnTo>
                  <a:lnTo>
                    <a:pt x="19812" y="3303"/>
                  </a:lnTo>
                  <a:lnTo>
                    <a:pt x="22987" y="1017"/>
                  </a:lnTo>
                  <a:lnTo>
                    <a:pt x="27431" y="0"/>
                  </a:lnTo>
                  <a:lnTo>
                    <a:pt x="31750" y="0"/>
                  </a:lnTo>
                  <a:lnTo>
                    <a:pt x="36321" y="1017"/>
                  </a:lnTo>
                  <a:lnTo>
                    <a:pt x="49530" y="11049"/>
                  </a:lnTo>
                  <a:lnTo>
                    <a:pt x="53975" y="16637"/>
                  </a:lnTo>
                  <a:lnTo>
                    <a:pt x="57150" y="22098"/>
                  </a:lnTo>
                  <a:lnTo>
                    <a:pt x="59435" y="28575"/>
                  </a:lnTo>
                  <a:lnTo>
                    <a:pt x="61594" y="26417"/>
                  </a:lnTo>
                  <a:lnTo>
                    <a:pt x="61594" y="25400"/>
                  </a:lnTo>
                  <a:lnTo>
                    <a:pt x="62738" y="24258"/>
                  </a:lnTo>
                  <a:lnTo>
                    <a:pt x="72643" y="17527"/>
                  </a:lnTo>
                  <a:lnTo>
                    <a:pt x="82550" y="15494"/>
                  </a:lnTo>
                  <a:lnTo>
                    <a:pt x="86867" y="15494"/>
                  </a:lnTo>
                  <a:lnTo>
                    <a:pt x="91440" y="17527"/>
                  </a:lnTo>
                  <a:lnTo>
                    <a:pt x="94488" y="19812"/>
                  </a:lnTo>
                  <a:close/>
                </a:path>
              </a:pathLst>
            </a:custGeom>
            <a:solidFill>
              <a:srgbClr val="FF89F2"/>
            </a:solidFill>
            <a:ln w="0" cap="flat" cmpd="sng" algn="ctr">
              <a:solidFill>
                <a:srgbClr val="FF89F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>
              <a:off x="7507403" y="5767389"/>
              <a:ext cx="101613" cy="117475"/>
            </a:xfrm>
            <a:custGeom>
              <a:avLst/>
              <a:gdLst/>
              <a:ahLst/>
              <a:cxnLst/>
              <a:rect l="0" t="0" r="0" b="0"/>
              <a:pathLst>
                <a:path w="101346" h="116840">
                  <a:moveTo>
                    <a:pt x="98043" y="22987"/>
                  </a:moveTo>
                  <a:lnTo>
                    <a:pt x="101345" y="31877"/>
                  </a:lnTo>
                  <a:lnTo>
                    <a:pt x="99187" y="41783"/>
                  </a:lnTo>
                  <a:lnTo>
                    <a:pt x="94615" y="52832"/>
                  </a:lnTo>
                  <a:lnTo>
                    <a:pt x="86994" y="61595"/>
                  </a:lnTo>
                  <a:lnTo>
                    <a:pt x="81406" y="65024"/>
                  </a:lnTo>
                  <a:lnTo>
                    <a:pt x="78231" y="66166"/>
                  </a:lnTo>
                  <a:lnTo>
                    <a:pt x="75945" y="68452"/>
                  </a:lnTo>
                  <a:lnTo>
                    <a:pt x="78231" y="70484"/>
                  </a:lnTo>
                  <a:lnTo>
                    <a:pt x="78231" y="71627"/>
                  </a:lnTo>
                  <a:lnTo>
                    <a:pt x="79375" y="72644"/>
                  </a:lnTo>
                  <a:lnTo>
                    <a:pt x="84708" y="83693"/>
                  </a:lnTo>
                  <a:lnTo>
                    <a:pt x="86994" y="96012"/>
                  </a:lnTo>
                  <a:lnTo>
                    <a:pt x="85978" y="105790"/>
                  </a:lnTo>
                  <a:lnTo>
                    <a:pt x="81406" y="113410"/>
                  </a:lnTo>
                  <a:lnTo>
                    <a:pt x="78231" y="115696"/>
                  </a:lnTo>
                  <a:lnTo>
                    <a:pt x="73787" y="116839"/>
                  </a:lnTo>
                  <a:lnTo>
                    <a:pt x="69468" y="116839"/>
                  </a:lnTo>
                  <a:lnTo>
                    <a:pt x="60452" y="112521"/>
                  </a:lnTo>
                  <a:lnTo>
                    <a:pt x="51689" y="105790"/>
                  </a:lnTo>
                  <a:lnTo>
                    <a:pt x="47370" y="100329"/>
                  </a:lnTo>
                  <a:lnTo>
                    <a:pt x="44068" y="94614"/>
                  </a:lnTo>
                  <a:lnTo>
                    <a:pt x="41782" y="88138"/>
                  </a:lnTo>
                  <a:lnTo>
                    <a:pt x="40640" y="89153"/>
                  </a:lnTo>
                  <a:lnTo>
                    <a:pt x="40640" y="90424"/>
                  </a:lnTo>
                  <a:lnTo>
                    <a:pt x="38607" y="92583"/>
                  </a:lnTo>
                  <a:lnTo>
                    <a:pt x="28448" y="99187"/>
                  </a:lnTo>
                  <a:lnTo>
                    <a:pt x="18668" y="101472"/>
                  </a:lnTo>
                  <a:lnTo>
                    <a:pt x="14351" y="101472"/>
                  </a:lnTo>
                  <a:lnTo>
                    <a:pt x="9778" y="99187"/>
                  </a:lnTo>
                  <a:lnTo>
                    <a:pt x="6477" y="96901"/>
                  </a:lnTo>
                  <a:lnTo>
                    <a:pt x="3302" y="93726"/>
                  </a:lnTo>
                  <a:lnTo>
                    <a:pt x="0" y="84963"/>
                  </a:lnTo>
                  <a:lnTo>
                    <a:pt x="1015" y="74929"/>
                  </a:lnTo>
                  <a:lnTo>
                    <a:pt x="5588" y="63881"/>
                  </a:lnTo>
                  <a:lnTo>
                    <a:pt x="15366" y="52832"/>
                  </a:lnTo>
                  <a:lnTo>
                    <a:pt x="18668" y="51815"/>
                  </a:lnTo>
                  <a:lnTo>
                    <a:pt x="24256" y="48514"/>
                  </a:lnTo>
                  <a:lnTo>
                    <a:pt x="23114" y="47370"/>
                  </a:lnTo>
                  <a:lnTo>
                    <a:pt x="23114" y="46354"/>
                  </a:lnTo>
                  <a:lnTo>
                    <a:pt x="20828" y="44069"/>
                  </a:lnTo>
                  <a:lnTo>
                    <a:pt x="15366" y="33020"/>
                  </a:lnTo>
                  <a:lnTo>
                    <a:pt x="13207" y="21970"/>
                  </a:lnTo>
                  <a:lnTo>
                    <a:pt x="14351" y="11049"/>
                  </a:lnTo>
                  <a:lnTo>
                    <a:pt x="18668" y="3175"/>
                  </a:lnTo>
                  <a:lnTo>
                    <a:pt x="21970" y="1015"/>
                  </a:lnTo>
                  <a:lnTo>
                    <a:pt x="26415" y="0"/>
                  </a:lnTo>
                  <a:lnTo>
                    <a:pt x="30861" y="0"/>
                  </a:lnTo>
                  <a:lnTo>
                    <a:pt x="35178" y="1015"/>
                  </a:lnTo>
                  <a:lnTo>
                    <a:pt x="48514" y="11049"/>
                  </a:lnTo>
                  <a:lnTo>
                    <a:pt x="52831" y="16509"/>
                  </a:lnTo>
                  <a:lnTo>
                    <a:pt x="58419" y="28575"/>
                  </a:lnTo>
                  <a:lnTo>
                    <a:pt x="67182" y="20954"/>
                  </a:lnTo>
                  <a:lnTo>
                    <a:pt x="72643" y="17526"/>
                  </a:lnTo>
                  <a:lnTo>
                    <a:pt x="82550" y="15366"/>
                  </a:lnTo>
                  <a:lnTo>
                    <a:pt x="86994" y="15366"/>
                  </a:lnTo>
                  <a:lnTo>
                    <a:pt x="94615" y="19812"/>
                  </a:lnTo>
                  <a:close/>
                </a:path>
              </a:pathLst>
            </a:custGeom>
            <a:solidFill>
              <a:srgbClr val="FF89F2"/>
            </a:solidFill>
            <a:ln w="0" cap="flat" cmpd="sng" algn="ctr">
              <a:solidFill>
                <a:srgbClr val="FF89F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5" name="Полилиния 304"/>
            <p:cNvSpPr/>
            <p:nvPr/>
          </p:nvSpPr>
          <p:spPr>
            <a:xfrm>
              <a:off x="7093014" y="5422901"/>
              <a:ext cx="101613" cy="115888"/>
            </a:xfrm>
            <a:custGeom>
              <a:avLst/>
              <a:gdLst/>
              <a:ahLst/>
              <a:cxnLst/>
              <a:rect l="0" t="0" r="0" b="0"/>
              <a:pathLst>
                <a:path w="101219" h="115953">
                  <a:moveTo>
                    <a:pt x="98043" y="21972"/>
                  </a:moveTo>
                  <a:lnTo>
                    <a:pt x="101218" y="30989"/>
                  </a:lnTo>
                  <a:lnTo>
                    <a:pt x="100329" y="41022"/>
                  </a:lnTo>
                  <a:lnTo>
                    <a:pt x="94741" y="52071"/>
                  </a:lnTo>
                  <a:lnTo>
                    <a:pt x="82550" y="65152"/>
                  </a:lnTo>
                  <a:lnTo>
                    <a:pt x="79121" y="66167"/>
                  </a:lnTo>
                  <a:lnTo>
                    <a:pt x="77089" y="67437"/>
                  </a:lnTo>
                  <a:lnTo>
                    <a:pt x="79121" y="69470"/>
                  </a:lnTo>
                  <a:lnTo>
                    <a:pt x="79121" y="70612"/>
                  </a:lnTo>
                  <a:lnTo>
                    <a:pt x="80390" y="71629"/>
                  </a:lnTo>
                  <a:lnTo>
                    <a:pt x="85852" y="82678"/>
                  </a:lnTo>
                  <a:lnTo>
                    <a:pt x="88138" y="94997"/>
                  </a:lnTo>
                  <a:lnTo>
                    <a:pt x="85852" y="104903"/>
                  </a:lnTo>
                  <a:lnTo>
                    <a:pt x="81534" y="112649"/>
                  </a:lnTo>
                  <a:lnTo>
                    <a:pt x="78231" y="114809"/>
                  </a:lnTo>
                  <a:lnTo>
                    <a:pt x="73787" y="115952"/>
                  </a:lnTo>
                  <a:lnTo>
                    <a:pt x="69341" y="115952"/>
                  </a:lnTo>
                  <a:lnTo>
                    <a:pt x="65024" y="114809"/>
                  </a:lnTo>
                  <a:lnTo>
                    <a:pt x="60452" y="112649"/>
                  </a:lnTo>
                  <a:lnTo>
                    <a:pt x="56261" y="109221"/>
                  </a:lnTo>
                  <a:lnTo>
                    <a:pt x="48387" y="100458"/>
                  </a:lnTo>
                  <a:lnTo>
                    <a:pt x="47243" y="97029"/>
                  </a:lnTo>
                  <a:lnTo>
                    <a:pt x="45212" y="93727"/>
                  </a:lnTo>
                  <a:lnTo>
                    <a:pt x="42926" y="88139"/>
                  </a:lnTo>
                  <a:lnTo>
                    <a:pt x="41782" y="89409"/>
                  </a:lnTo>
                  <a:lnTo>
                    <a:pt x="40639" y="89409"/>
                  </a:lnTo>
                  <a:lnTo>
                    <a:pt x="38480" y="91567"/>
                  </a:lnTo>
                  <a:lnTo>
                    <a:pt x="28575" y="98172"/>
                  </a:lnTo>
                  <a:lnTo>
                    <a:pt x="18668" y="100458"/>
                  </a:lnTo>
                  <a:lnTo>
                    <a:pt x="14351" y="100458"/>
                  </a:lnTo>
                  <a:lnTo>
                    <a:pt x="9905" y="99187"/>
                  </a:lnTo>
                  <a:lnTo>
                    <a:pt x="6603" y="97029"/>
                  </a:lnTo>
                  <a:lnTo>
                    <a:pt x="3302" y="93727"/>
                  </a:lnTo>
                  <a:lnTo>
                    <a:pt x="0" y="85091"/>
                  </a:lnTo>
                  <a:lnTo>
                    <a:pt x="2159" y="75058"/>
                  </a:lnTo>
                  <a:lnTo>
                    <a:pt x="6603" y="64009"/>
                  </a:lnTo>
                  <a:lnTo>
                    <a:pt x="16382" y="52960"/>
                  </a:lnTo>
                  <a:lnTo>
                    <a:pt x="21971" y="49530"/>
                  </a:lnTo>
                  <a:lnTo>
                    <a:pt x="25400" y="48641"/>
                  </a:lnTo>
                  <a:lnTo>
                    <a:pt x="24256" y="47498"/>
                  </a:lnTo>
                  <a:lnTo>
                    <a:pt x="24256" y="46483"/>
                  </a:lnTo>
                  <a:lnTo>
                    <a:pt x="21971" y="44070"/>
                  </a:lnTo>
                  <a:lnTo>
                    <a:pt x="16382" y="32131"/>
                  </a:lnTo>
                  <a:lnTo>
                    <a:pt x="14351" y="21083"/>
                  </a:lnTo>
                  <a:lnTo>
                    <a:pt x="15493" y="11049"/>
                  </a:lnTo>
                  <a:lnTo>
                    <a:pt x="19812" y="3429"/>
                  </a:lnTo>
                  <a:lnTo>
                    <a:pt x="23114" y="1143"/>
                  </a:lnTo>
                  <a:lnTo>
                    <a:pt x="27431" y="0"/>
                  </a:lnTo>
                  <a:lnTo>
                    <a:pt x="32003" y="0"/>
                  </a:lnTo>
                  <a:lnTo>
                    <a:pt x="36194" y="1143"/>
                  </a:lnTo>
                  <a:lnTo>
                    <a:pt x="40639" y="3429"/>
                  </a:lnTo>
                  <a:lnTo>
                    <a:pt x="53975" y="15495"/>
                  </a:lnTo>
                  <a:lnTo>
                    <a:pt x="54990" y="18923"/>
                  </a:lnTo>
                  <a:lnTo>
                    <a:pt x="57150" y="21972"/>
                  </a:lnTo>
                  <a:lnTo>
                    <a:pt x="58292" y="25400"/>
                  </a:lnTo>
                  <a:lnTo>
                    <a:pt x="59436" y="27560"/>
                  </a:lnTo>
                  <a:lnTo>
                    <a:pt x="62738" y="24511"/>
                  </a:lnTo>
                  <a:lnTo>
                    <a:pt x="72643" y="17654"/>
                  </a:lnTo>
                  <a:lnTo>
                    <a:pt x="82550" y="15495"/>
                  </a:lnTo>
                  <a:lnTo>
                    <a:pt x="86994" y="15495"/>
                  </a:lnTo>
                  <a:lnTo>
                    <a:pt x="91313" y="16510"/>
                  </a:lnTo>
                  <a:lnTo>
                    <a:pt x="94741" y="18923"/>
                  </a:lnTo>
                  <a:close/>
                </a:path>
              </a:pathLst>
            </a:custGeom>
            <a:solidFill>
              <a:srgbClr val="FF7FF2"/>
            </a:solidFill>
            <a:ln w="0" cap="flat" cmpd="sng" algn="ctr">
              <a:solidFill>
                <a:srgbClr val="FF7FF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6" name="Полилиния 305"/>
            <p:cNvSpPr/>
            <p:nvPr/>
          </p:nvSpPr>
          <p:spPr>
            <a:xfrm>
              <a:off x="7507403" y="5353050"/>
              <a:ext cx="101613" cy="117475"/>
            </a:xfrm>
            <a:custGeom>
              <a:avLst/>
              <a:gdLst/>
              <a:ahLst/>
              <a:cxnLst/>
              <a:rect l="0" t="0" r="0" b="0"/>
              <a:pathLst>
                <a:path w="101346" h="115953">
                  <a:moveTo>
                    <a:pt x="98043" y="23242"/>
                  </a:moveTo>
                  <a:lnTo>
                    <a:pt x="101345" y="32004"/>
                  </a:lnTo>
                  <a:lnTo>
                    <a:pt x="99187" y="41910"/>
                  </a:lnTo>
                  <a:lnTo>
                    <a:pt x="94615" y="51943"/>
                  </a:lnTo>
                  <a:lnTo>
                    <a:pt x="86994" y="61849"/>
                  </a:lnTo>
                  <a:lnTo>
                    <a:pt x="81406" y="65024"/>
                  </a:lnTo>
                  <a:lnTo>
                    <a:pt x="78231" y="66422"/>
                  </a:lnTo>
                  <a:lnTo>
                    <a:pt x="75945" y="68454"/>
                  </a:lnTo>
                  <a:lnTo>
                    <a:pt x="78231" y="70612"/>
                  </a:lnTo>
                  <a:lnTo>
                    <a:pt x="78231" y="71883"/>
                  </a:lnTo>
                  <a:lnTo>
                    <a:pt x="79375" y="72898"/>
                  </a:lnTo>
                  <a:lnTo>
                    <a:pt x="84708" y="83821"/>
                  </a:lnTo>
                  <a:lnTo>
                    <a:pt x="86994" y="94869"/>
                  </a:lnTo>
                  <a:lnTo>
                    <a:pt x="85978" y="104903"/>
                  </a:lnTo>
                  <a:lnTo>
                    <a:pt x="81406" y="112523"/>
                  </a:lnTo>
                  <a:lnTo>
                    <a:pt x="78231" y="114809"/>
                  </a:lnTo>
                  <a:lnTo>
                    <a:pt x="73787" y="115952"/>
                  </a:lnTo>
                  <a:lnTo>
                    <a:pt x="69468" y="115952"/>
                  </a:lnTo>
                  <a:lnTo>
                    <a:pt x="64897" y="114809"/>
                  </a:lnTo>
                  <a:lnTo>
                    <a:pt x="60452" y="112523"/>
                  </a:lnTo>
                  <a:lnTo>
                    <a:pt x="51689" y="104903"/>
                  </a:lnTo>
                  <a:lnTo>
                    <a:pt x="47370" y="100458"/>
                  </a:lnTo>
                  <a:lnTo>
                    <a:pt x="46228" y="97029"/>
                  </a:lnTo>
                  <a:lnTo>
                    <a:pt x="42926" y="91441"/>
                  </a:lnTo>
                  <a:lnTo>
                    <a:pt x="41782" y="88392"/>
                  </a:lnTo>
                  <a:lnTo>
                    <a:pt x="40640" y="89409"/>
                  </a:lnTo>
                  <a:lnTo>
                    <a:pt x="40640" y="90552"/>
                  </a:lnTo>
                  <a:lnTo>
                    <a:pt x="38607" y="92584"/>
                  </a:lnTo>
                  <a:lnTo>
                    <a:pt x="28448" y="99442"/>
                  </a:lnTo>
                  <a:lnTo>
                    <a:pt x="18668" y="101600"/>
                  </a:lnTo>
                  <a:lnTo>
                    <a:pt x="9778" y="99442"/>
                  </a:lnTo>
                  <a:lnTo>
                    <a:pt x="6477" y="97029"/>
                  </a:lnTo>
                  <a:lnTo>
                    <a:pt x="3302" y="93980"/>
                  </a:lnTo>
                  <a:lnTo>
                    <a:pt x="0" y="84964"/>
                  </a:lnTo>
                  <a:lnTo>
                    <a:pt x="1015" y="74930"/>
                  </a:lnTo>
                  <a:lnTo>
                    <a:pt x="5588" y="63881"/>
                  </a:lnTo>
                  <a:lnTo>
                    <a:pt x="15366" y="52960"/>
                  </a:lnTo>
                  <a:lnTo>
                    <a:pt x="18668" y="51943"/>
                  </a:lnTo>
                  <a:lnTo>
                    <a:pt x="24256" y="48515"/>
                  </a:lnTo>
                  <a:lnTo>
                    <a:pt x="23114" y="47372"/>
                  </a:lnTo>
                  <a:lnTo>
                    <a:pt x="23114" y="46483"/>
                  </a:lnTo>
                  <a:lnTo>
                    <a:pt x="20828" y="44323"/>
                  </a:lnTo>
                  <a:lnTo>
                    <a:pt x="15366" y="33274"/>
                  </a:lnTo>
                  <a:lnTo>
                    <a:pt x="13207" y="20955"/>
                  </a:lnTo>
                  <a:lnTo>
                    <a:pt x="14351" y="11049"/>
                  </a:lnTo>
                  <a:lnTo>
                    <a:pt x="18668" y="3303"/>
                  </a:lnTo>
                  <a:lnTo>
                    <a:pt x="21970" y="1143"/>
                  </a:lnTo>
                  <a:lnTo>
                    <a:pt x="26415" y="0"/>
                  </a:lnTo>
                  <a:lnTo>
                    <a:pt x="30861" y="0"/>
                  </a:lnTo>
                  <a:lnTo>
                    <a:pt x="35178" y="1143"/>
                  </a:lnTo>
                  <a:lnTo>
                    <a:pt x="39497" y="3303"/>
                  </a:lnTo>
                  <a:lnTo>
                    <a:pt x="44068" y="6731"/>
                  </a:lnTo>
                  <a:lnTo>
                    <a:pt x="52831" y="16637"/>
                  </a:lnTo>
                  <a:lnTo>
                    <a:pt x="58419" y="28703"/>
                  </a:lnTo>
                  <a:lnTo>
                    <a:pt x="67182" y="20955"/>
                  </a:lnTo>
                  <a:lnTo>
                    <a:pt x="72643" y="17780"/>
                  </a:lnTo>
                  <a:lnTo>
                    <a:pt x="82550" y="15494"/>
                  </a:lnTo>
                  <a:lnTo>
                    <a:pt x="86994" y="15494"/>
                  </a:lnTo>
                  <a:lnTo>
                    <a:pt x="94615" y="19812"/>
                  </a:lnTo>
                  <a:close/>
                </a:path>
              </a:pathLst>
            </a:custGeom>
            <a:solidFill>
              <a:srgbClr val="FF7FF2"/>
            </a:solidFill>
            <a:ln w="0" cap="flat" cmpd="sng" algn="ctr">
              <a:solidFill>
                <a:srgbClr val="FF7FF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7" name="Полилиния 306"/>
            <p:cNvSpPr/>
            <p:nvPr/>
          </p:nvSpPr>
          <p:spPr>
            <a:xfrm>
              <a:off x="7701102" y="5137150"/>
              <a:ext cx="101613" cy="114300"/>
            </a:xfrm>
            <a:custGeom>
              <a:avLst/>
              <a:gdLst/>
              <a:ahLst/>
              <a:cxnLst/>
              <a:rect l="0" t="0" r="0" b="0"/>
              <a:pathLst>
                <a:path w="101601" h="114810">
                  <a:moveTo>
                    <a:pt x="98171" y="22099"/>
                  </a:moveTo>
                  <a:lnTo>
                    <a:pt x="101600" y="30988"/>
                  </a:lnTo>
                  <a:lnTo>
                    <a:pt x="99060" y="40894"/>
                  </a:lnTo>
                  <a:lnTo>
                    <a:pt x="94868" y="50800"/>
                  </a:lnTo>
                  <a:lnTo>
                    <a:pt x="87122" y="60580"/>
                  </a:lnTo>
                  <a:lnTo>
                    <a:pt x="76073" y="67311"/>
                  </a:lnTo>
                  <a:lnTo>
                    <a:pt x="79501" y="70739"/>
                  </a:lnTo>
                  <a:lnTo>
                    <a:pt x="79501" y="71629"/>
                  </a:lnTo>
                  <a:lnTo>
                    <a:pt x="84963" y="82678"/>
                  </a:lnTo>
                  <a:lnTo>
                    <a:pt x="87122" y="93726"/>
                  </a:lnTo>
                  <a:lnTo>
                    <a:pt x="85978" y="103760"/>
                  </a:lnTo>
                  <a:lnTo>
                    <a:pt x="81534" y="111380"/>
                  </a:lnTo>
                  <a:lnTo>
                    <a:pt x="78359" y="113666"/>
                  </a:lnTo>
                  <a:lnTo>
                    <a:pt x="73913" y="114809"/>
                  </a:lnTo>
                  <a:lnTo>
                    <a:pt x="69596" y="114809"/>
                  </a:lnTo>
                  <a:lnTo>
                    <a:pt x="65151" y="113666"/>
                  </a:lnTo>
                  <a:lnTo>
                    <a:pt x="60578" y="111380"/>
                  </a:lnTo>
                  <a:lnTo>
                    <a:pt x="47371" y="99187"/>
                  </a:lnTo>
                  <a:lnTo>
                    <a:pt x="46481" y="97155"/>
                  </a:lnTo>
                  <a:lnTo>
                    <a:pt x="44068" y="93726"/>
                  </a:lnTo>
                  <a:lnTo>
                    <a:pt x="41910" y="87249"/>
                  </a:lnTo>
                  <a:lnTo>
                    <a:pt x="40893" y="88138"/>
                  </a:lnTo>
                  <a:lnTo>
                    <a:pt x="40893" y="89281"/>
                  </a:lnTo>
                  <a:lnTo>
                    <a:pt x="38608" y="91568"/>
                  </a:lnTo>
                  <a:lnTo>
                    <a:pt x="28701" y="98299"/>
                  </a:lnTo>
                  <a:lnTo>
                    <a:pt x="18796" y="100330"/>
                  </a:lnTo>
                  <a:lnTo>
                    <a:pt x="10033" y="98299"/>
                  </a:lnTo>
                  <a:lnTo>
                    <a:pt x="6603" y="96012"/>
                  </a:lnTo>
                  <a:lnTo>
                    <a:pt x="3428" y="92711"/>
                  </a:lnTo>
                  <a:lnTo>
                    <a:pt x="0" y="83820"/>
                  </a:lnTo>
                  <a:lnTo>
                    <a:pt x="1142" y="73914"/>
                  </a:lnTo>
                  <a:lnTo>
                    <a:pt x="6603" y="62866"/>
                  </a:lnTo>
                  <a:lnTo>
                    <a:pt x="16510" y="51817"/>
                  </a:lnTo>
                  <a:lnTo>
                    <a:pt x="19812" y="50800"/>
                  </a:lnTo>
                  <a:lnTo>
                    <a:pt x="22098" y="48642"/>
                  </a:lnTo>
                  <a:lnTo>
                    <a:pt x="24384" y="47499"/>
                  </a:lnTo>
                  <a:lnTo>
                    <a:pt x="23240" y="46355"/>
                  </a:lnTo>
                  <a:lnTo>
                    <a:pt x="23240" y="45212"/>
                  </a:lnTo>
                  <a:lnTo>
                    <a:pt x="21081" y="43180"/>
                  </a:lnTo>
                  <a:lnTo>
                    <a:pt x="15621" y="32131"/>
                  </a:lnTo>
                  <a:lnTo>
                    <a:pt x="13335" y="19939"/>
                  </a:lnTo>
                  <a:lnTo>
                    <a:pt x="15621" y="10034"/>
                  </a:lnTo>
                  <a:lnTo>
                    <a:pt x="19812" y="3430"/>
                  </a:lnTo>
                  <a:lnTo>
                    <a:pt x="23240" y="1143"/>
                  </a:lnTo>
                  <a:lnTo>
                    <a:pt x="27559" y="0"/>
                  </a:lnTo>
                  <a:lnTo>
                    <a:pt x="32003" y="0"/>
                  </a:lnTo>
                  <a:lnTo>
                    <a:pt x="36322" y="1143"/>
                  </a:lnTo>
                  <a:lnTo>
                    <a:pt x="40893" y="3430"/>
                  </a:lnTo>
                  <a:lnTo>
                    <a:pt x="45338" y="6605"/>
                  </a:lnTo>
                  <a:lnTo>
                    <a:pt x="55117" y="17654"/>
                  </a:lnTo>
                  <a:lnTo>
                    <a:pt x="58547" y="27560"/>
                  </a:lnTo>
                  <a:lnTo>
                    <a:pt x="67310" y="19939"/>
                  </a:lnTo>
                  <a:lnTo>
                    <a:pt x="72771" y="16511"/>
                  </a:lnTo>
                  <a:lnTo>
                    <a:pt x="82676" y="14479"/>
                  </a:lnTo>
                  <a:lnTo>
                    <a:pt x="87122" y="14479"/>
                  </a:lnTo>
                  <a:lnTo>
                    <a:pt x="94868" y="18797"/>
                  </a:lnTo>
                  <a:close/>
                </a:path>
              </a:pathLst>
            </a:custGeom>
            <a:solidFill>
              <a:srgbClr val="FF7FF2"/>
            </a:solidFill>
            <a:ln w="0" cap="flat" cmpd="sng" algn="ctr">
              <a:solidFill>
                <a:srgbClr val="FF7FF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8" name="Полилиния 307"/>
            <p:cNvSpPr/>
            <p:nvPr/>
          </p:nvSpPr>
          <p:spPr>
            <a:xfrm>
              <a:off x="7307353" y="5192713"/>
              <a:ext cx="101613" cy="117475"/>
            </a:xfrm>
            <a:custGeom>
              <a:avLst/>
              <a:gdLst/>
              <a:ahLst/>
              <a:cxnLst/>
              <a:rect l="0" t="0" r="0" b="0"/>
              <a:pathLst>
                <a:path w="101347" h="116840">
                  <a:moveTo>
                    <a:pt x="98171" y="23113"/>
                  </a:moveTo>
                  <a:lnTo>
                    <a:pt x="101346" y="31876"/>
                  </a:lnTo>
                  <a:lnTo>
                    <a:pt x="99315" y="42037"/>
                  </a:lnTo>
                  <a:lnTo>
                    <a:pt x="94870" y="52958"/>
                  </a:lnTo>
                  <a:lnTo>
                    <a:pt x="87122" y="61722"/>
                  </a:lnTo>
                  <a:lnTo>
                    <a:pt x="84836" y="62864"/>
                  </a:lnTo>
                  <a:lnTo>
                    <a:pt x="81534" y="65024"/>
                  </a:lnTo>
                  <a:lnTo>
                    <a:pt x="78233" y="66167"/>
                  </a:lnTo>
                  <a:lnTo>
                    <a:pt x="76200" y="68452"/>
                  </a:lnTo>
                  <a:lnTo>
                    <a:pt x="78233" y="70485"/>
                  </a:lnTo>
                  <a:lnTo>
                    <a:pt x="78233" y="71627"/>
                  </a:lnTo>
                  <a:lnTo>
                    <a:pt x="79248" y="72770"/>
                  </a:lnTo>
                  <a:lnTo>
                    <a:pt x="84836" y="83819"/>
                  </a:lnTo>
                  <a:lnTo>
                    <a:pt x="87122" y="96012"/>
                  </a:lnTo>
                  <a:lnTo>
                    <a:pt x="85980" y="105791"/>
                  </a:lnTo>
                  <a:lnTo>
                    <a:pt x="81534" y="113664"/>
                  </a:lnTo>
                  <a:lnTo>
                    <a:pt x="78233" y="115697"/>
                  </a:lnTo>
                  <a:lnTo>
                    <a:pt x="73787" y="116839"/>
                  </a:lnTo>
                  <a:lnTo>
                    <a:pt x="69470" y="116839"/>
                  </a:lnTo>
                  <a:lnTo>
                    <a:pt x="60580" y="112522"/>
                  </a:lnTo>
                  <a:lnTo>
                    <a:pt x="51817" y="105791"/>
                  </a:lnTo>
                  <a:lnTo>
                    <a:pt x="47371" y="100330"/>
                  </a:lnTo>
                  <a:lnTo>
                    <a:pt x="44196" y="94868"/>
                  </a:lnTo>
                  <a:lnTo>
                    <a:pt x="41910" y="88137"/>
                  </a:lnTo>
                  <a:lnTo>
                    <a:pt x="40768" y="89281"/>
                  </a:lnTo>
                  <a:lnTo>
                    <a:pt x="40768" y="90424"/>
                  </a:lnTo>
                  <a:lnTo>
                    <a:pt x="38608" y="92582"/>
                  </a:lnTo>
                  <a:lnTo>
                    <a:pt x="28703" y="99187"/>
                  </a:lnTo>
                  <a:lnTo>
                    <a:pt x="18796" y="101473"/>
                  </a:lnTo>
                  <a:lnTo>
                    <a:pt x="14479" y="101473"/>
                  </a:lnTo>
                  <a:lnTo>
                    <a:pt x="6605" y="97155"/>
                  </a:lnTo>
                  <a:lnTo>
                    <a:pt x="3303" y="93725"/>
                  </a:lnTo>
                  <a:lnTo>
                    <a:pt x="0" y="84962"/>
                  </a:lnTo>
                  <a:lnTo>
                    <a:pt x="1144" y="75056"/>
                  </a:lnTo>
                  <a:lnTo>
                    <a:pt x="6605" y="64007"/>
                  </a:lnTo>
                  <a:lnTo>
                    <a:pt x="16510" y="52958"/>
                  </a:lnTo>
                  <a:lnTo>
                    <a:pt x="19940" y="51816"/>
                  </a:lnTo>
                  <a:lnTo>
                    <a:pt x="22098" y="49656"/>
                  </a:lnTo>
                  <a:lnTo>
                    <a:pt x="24131" y="48513"/>
                  </a:lnTo>
                  <a:lnTo>
                    <a:pt x="23242" y="47498"/>
                  </a:lnTo>
                  <a:lnTo>
                    <a:pt x="23242" y="46355"/>
                  </a:lnTo>
                  <a:lnTo>
                    <a:pt x="21083" y="44068"/>
                  </a:lnTo>
                  <a:lnTo>
                    <a:pt x="15495" y="33019"/>
                  </a:lnTo>
                  <a:lnTo>
                    <a:pt x="13335" y="20955"/>
                  </a:lnTo>
                  <a:lnTo>
                    <a:pt x="15495" y="11049"/>
                  </a:lnTo>
                  <a:lnTo>
                    <a:pt x="19940" y="3429"/>
                  </a:lnTo>
                  <a:lnTo>
                    <a:pt x="23242" y="1143"/>
                  </a:lnTo>
                  <a:lnTo>
                    <a:pt x="27559" y="0"/>
                  </a:lnTo>
                  <a:lnTo>
                    <a:pt x="32005" y="0"/>
                  </a:lnTo>
                  <a:lnTo>
                    <a:pt x="36322" y="1143"/>
                  </a:lnTo>
                  <a:lnTo>
                    <a:pt x="45340" y="7747"/>
                  </a:lnTo>
                  <a:lnTo>
                    <a:pt x="52959" y="16510"/>
                  </a:lnTo>
                  <a:lnTo>
                    <a:pt x="56134" y="22098"/>
                  </a:lnTo>
                  <a:lnTo>
                    <a:pt x="58421" y="28701"/>
                  </a:lnTo>
                  <a:lnTo>
                    <a:pt x="67183" y="20955"/>
                  </a:lnTo>
                  <a:lnTo>
                    <a:pt x="72771" y="17652"/>
                  </a:lnTo>
                  <a:lnTo>
                    <a:pt x="82678" y="15367"/>
                  </a:lnTo>
                  <a:lnTo>
                    <a:pt x="87122" y="15367"/>
                  </a:lnTo>
                  <a:lnTo>
                    <a:pt x="94870" y="19938"/>
                  </a:lnTo>
                  <a:close/>
                </a:path>
              </a:pathLst>
            </a:custGeom>
            <a:solidFill>
              <a:srgbClr val="FF7FF2"/>
            </a:solidFill>
            <a:ln w="0" cap="flat" cmpd="sng" algn="ctr">
              <a:solidFill>
                <a:srgbClr val="FF7FF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9" name="Полилиния 308"/>
            <p:cNvSpPr/>
            <p:nvPr/>
          </p:nvSpPr>
          <p:spPr>
            <a:xfrm>
              <a:off x="7093014" y="5040313"/>
              <a:ext cx="101613" cy="114300"/>
            </a:xfrm>
            <a:custGeom>
              <a:avLst/>
              <a:gdLst/>
              <a:ahLst/>
              <a:cxnLst/>
              <a:rect l="0" t="0" r="0" b="0"/>
              <a:pathLst>
                <a:path w="101219" h="114556">
                  <a:moveTo>
                    <a:pt x="98043" y="21971"/>
                  </a:moveTo>
                  <a:lnTo>
                    <a:pt x="101218" y="30735"/>
                  </a:lnTo>
                  <a:lnTo>
                    <a:pt x="100329" y="40768"/>
                  </a:lnTo>
                  <a:lnTo>
                    <a:pt x="94741" y="51817"/>
                  </a:lnTo>
                  <a:lnTo>
                    <a:pt x="82550" y="64898"/>
                  </a:lnTo>
                  <a:lnTo>
                    <a:pt x="77089" y="67183"/>
                  </a:lnTo>
                  <a:lnTo>
                    <a:pt x="79121" y="69343"/>
                  </a:lnTo>
                  <a:lnTo>
                    <a:pt x="79121" y="70486"/>
                  </a:lnTo>
                  <a:lnTo>
                    <a:pt x="80390" y="71629"/>
                  </a:lnTo>
                  <a:lnTo>
                    <a:pt x="85852" y="82677"/>
                  </a:lnTo>
                  <a:lnTo>
                    <a:pt x="88138" y="93600"/>
                  </a:lnTo>
                  <a:lnTo>
                    <a:pt x="85852" y="103506"/>
                  </a:lnTo>
                  <a:lnTo>
                    <a:pt x="81534" y="111380"/>
                  </a:lnTo>
                  <a:lnTo>
                    <a:pt x="78231" y="113412"/>
                  </a:lnTo>
                  <a:lnTo>
                    <a:pt x="73787" y="114555"/>
                  </a:lnTo>
                  <a:lnTo>
                    <a:pt x="69341" y="114555"/>
                  </a:lnTo>
                  <a:lnTo>
                    <a:pt x="65024" y="113412"/>
                  </a:lnTo>
                  <a:lnTo>
                    <a:pt x="60452" y="111380"/>
                  </a:lnTo>
                  <a:lnTo>
                    <a:pt x="56261" y="107950"/>
                  </a:lnTo>
                  <a:lnTo>
                    <a:pt x="48387" y="99188"/>
                  </a:lnTo>
                  <a:lnTo>
                    <a:pt x="42926" y="88138"/>
                  </a:lnTo>
                  <a:lnTo>
                    <a:pt x="41782" y="89281"/>
                  </a:lnTo>
                  <a:lnTo>
                    <a:pt x="40639" y="89281"/>
                  </a:lnTo>
                  <a:lnTo>
                    <a:pt x="38480" y="91440"/>
                  </a:lnTo>
                  <a:lnTo>
                    <a:pt x="34163" y="94743"/>
                  </a:lnTo>
                  <a:lnTo>
                    <a:pt x="24256" y="99188"/>
                  </a:lnTo>
                  <a:lnTo>
                    <a:pt x="14351" y="99188"/>
                  </a:lnTo>
                  <a:lnTo>
                    <a:pt x="6603" y="96901"/>
                  </a:lnTo>
                  <a:lnTo>
                    <a:pt x="3302" y="93600"/>
                  </a:lnTo>
                  <a:lnTo>
                    <a:pt x="0" y="84837"/>
                  </a:lnTo>
                  <a:lnTo>
                    <a:pt x="2159" y="73914"/>
                  </a:lnTo>
                  <a:lnTo>
                    <a:pt x="6603" y="63881"/>
                  </a:lnTo>
                  <a:lnTo>
                    <a:pt x="16382" y="52832"/>
                  </a:lnTo>
                  <a:lnTo>
                    <a:pt x="21971" y="49531"/>
                  </a:lnTo>
                  <a:lnTo>
                    <a:pt x="25400" y="48388"/>
                  </a:lnTo>
                  <a:lnTo>
                    <a:pt x="24256" y="47244"/>
                  </a:lnTo>
                  <a:lnTo>
                    <a:pt x="24256" y="46356"/>
                  </a:lnTo>
                  <a:lnTo>
                    <a:pt x="21971" y="44069"/>
                  </a:lnTo>
                  <a:lnTo>
                    <a:pt x="16382" y="31877"/>
                  </a:lnTo>
                  <a:lnTo>
                    <a:pt x="14351" y="20829"/>
                  </a:lnTo>
                  <a:lnTo>
                    <a:pt x="15493" y="10923"/>
                  </a:lnTo>
                  <a:lnTo>
                    <a:pt x="19812" y="3175"/>
                  </a:lnTo>
                  <a:lnTo>
                    <a:pt x="23114" y="889"/>
                  </a:lnTo>
                  <a:lnTo>
                    <a:pt x="27431" y="0"/>
                  </a:lnTo>
                  <a:lnTo>
                    <a:pt x="32003" y="0"/>
                  </a:lnTo>
                  <a:lnTo>
                    <a:pt x="36194" y="889"/>
                  </a:lnTo>
                  <a:lnTo>
                    <a:pt x="40639" y="3175"/>
                  </a:lnTo>
                  <a:lnTo>
                    <a:pt x="45212" y="6477"/>
                  </a:lnTo>
                  <a:lnTo>
                    <a:pt x="53975" y="15368"/>
                  </a:lnTo>
                  <a:lnTo>
                    <a:pt x="54990" y="18796"/>
                  </a:lnTo>
                  <a:lnTo>
                    <a:pt x="57150" y="20829"/>
                  </a:lnTo>
                  <a:lnTo>
                    <a:pt x="59436" y="27560"/>
                  </a:lnTo>
                  <a:lnTo>
                    <a:pt x="62738" y="24257"/>
                  </a:lnTo>
                  <a:lnTo>
                    <a:pt x="68199" y="19686"/>
                  </a:lnTo>
                  <a:lnTo>
                    <a:pt x="78231" y="15368"/>
                  </a:lnTo>
                  <a:lnTo>
                    <a:pt x="82550" y="14225"/>
                  </a:lnTo>
                  <a:lnTo>
                    <a:pt x="91313" y="16511"/>
                  </a:lnTo>
                  <a:lnTo>
                    <a:pt x="94741" y="18796"/>
                  </a:lnTo>
                  <a:close/>
                </a:path>
              </a:pathLst>
            </a:custGeom>
            <a:solidFill>
              <a:srgbClr val="FF6BEF"/>
            </a:solidFill>
            <a:ln w="0" cap="flat" cmpd="sng" algn="ctr">
              <a:solidFill>
                <a:srgbClr val="FF6BE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0" name="Полилиния 309"/>
            <p:cNvSpPr/>
            <p:nvPr/>
          </p:nvSpPr>
          <p:spPr>
            <a:xfrm>
              <a:off x="7481999" y="4964113"/>
              <a:ext cx="101613" cy="115887"/>
            </a:xfrm>
            <a:custGeom>
              <a:avLst/>
              <a:gdLst/>
              <a:ahLst/>
              <a:cxnLst/>
              <a:rect l="0" t="0" r="0" b="0"/>
              <a:pathLst>
                <a:path w="101219" h="115825">
                  <a:moveTo>
                    <a:pt x="97916" y="21970"/>
                  </a:moveTo>
                  <a:lnTo>
                    <a:pt x="101218" y="30861"/>
                  </a:lnTo>
                  <a:lnTo>
                    <a:pt x="100202" y="40767"/>
                  </a:lnTo>
                  <a:lnTo>
                    <a:pt x="94741" y="51816"/>
                  </a:lnTo>
                  <a:lnTo>
                    <a:pt x="82550" y="64896"/>
                  </a:lnTo>
                  <a:lnTo>
                    <a:pt x="76962" y="67182"/>
                  </a:lnTo>
                  <a:lnTo>
                    <a:pt x="79248" y="69469"/>
                  </a:lnTo>
                  <a:lnTo>
                    <a:pt x="79248" y="70485"/>
                  </a:lnTo>
                  <a:lnTo>
                    <a:pt x="80390" y="71755"/>
                  </a:lnTo>
                  <a:lnTo>
                    <a:pt x="85725" y="83819"/>
                  </a:lnTo>
                  <a:lnTo>
                    <a:pt x="88011" y="94742"/>
                  </a:lnTo>
                  <a:lnTo>
                    <a:pt x="85725" y="104775"/>
                  </a:lnTo>
                  <a:lnTo>
                    <a:pt x="81406" y="112394"/>
                  </a:lnTo>
                  <a:lnTo>
                    <a:pt x="78104" y="114554"/>
                  </a:lnTo>
                  <a:lnTo>
                    <a:pt x="73787" y="115824"/>
                  </a:lnTo>
                  <a:lnTo>
                    <a:pt x="69341" y="115824"/>
                  </a:lnTo>
                  <a:lnTo>
                    <a:pt x="64770" y="114554"/>
                  </a:lnTo>
                  <a:lnTo>
                    <a:pt x="60451" y="112394"/>
                  </a:lnTo>
                  <a:lnTo>
                    <a:pt x="51688" y="104775"/>
                  </a:lnTo>
                  <a:lnTo>
                    <a:pt x="46101" y="97027"/>
                  </a:lnTo>
                  <a:lnTo>
                    <a:pt x="45085" y="93852"/>
                  </a:lnTo>
                  <a:lnTo>
                    <a:pt x="42799" y="90424"/>
                  </a:lnTo>
                  <a:lnTo>
                    <a:pt x="41655" y="88264"/>
                  </a:lnTo>
                  <a:lnTo>
                    <a:pt x="38480" y="91567"/>
                  </a:lnTo>
                  <a:lnTo>
                    <a:pt x="28575" y="98044"/>
                  </a:lnTo>
                  <a:lnTo>
                    <a:pt x="18668" y="100330"/>
                  </a:lnTo>
                  <a:lnTo>
                    <a:pt x="14224" y="100330"/>
                  </a:lnTo>
                  <a:lnTo>
                    <a:pt x="9651" y="99313"/>
                  </a:lnTo>
                  <a:lnTo>
                    <a:pt x="6603" y="97027"/>
                  </a:lnTo>
                  <a:lnTo>
                    <a:pt x="3175" y="93852"/>
                  </a:lnTo>
                  <a:lnTo>
                    <a:pt x="0" y="84836"/>
                  </a:lnTo>
                  <a:lnTo>
                    <a:pt x="1142" y="75056"/>
                  </a:lnTo>
                  <a:lnTo>
                    <a:pt x="6603" y="64007"/>
                  </a:lnTo>
                  <a:lnTo>
                    <a:pt x="16383" y="52958"/>
                  </a:lnTo>
                  <a:lnTo>
                    <a:pt x="19812" y="50673"/>
                  </a:lnTo>
                  <a:lnTo>
                    <a:pt x="24129" y="48387"/>
                  </a:lnTo>
                  <a:lnTo>
                    <a:pt x="22987" y="47498"/>
                  </a:lnTo>
                  <a:lnTo>
                    <a:pt x="22987" y="46355"/>
                  </a:lnTo>
                  <a:lnTo>
                    <a:pt x="20701" y="44069"/>
                  </a:lnTo>
                  <a:lnTo>
                    <a:pt x="15239" y="33019"/>
                  </a:lnTo>
                  <a:lnTo>
                    <a:pt x="13080" y="20827"/>
                  </a:lnTo>
                  <a:lnTo>
                    <a:pt x="15239" y="10921"/>
                  </a:lnTo>
                  <a:lnTo>
                    <a:pt x="19812" y="3301"/>
                  </a:lnTo>
                  <a:lnTo>
                    <a:pt x="22987" y="1143"/>
                  </a:lnTo>
                  <a:lnTo>
                    <a:pt x="27431" y="0"/>
                  </a:lnTo>
                  <a:lnTo>
                    <a:pt x="31750" y="0"/>
                  </a:lnTo>
                  <a:lnTo>
                    <a:pt x="36195" y="1143"/>
                  </a:lnTo>
                  <a:lnTo>
                    <a:pt x="45085" y="6604"/>
                  </a:lnTo>
                  <a:lnTo>
                    <a:pt x="48387" y="10921"/>
                  </a:lnTo>
                  <a:lnTo>
                    <a:pt x="52831" y="15367"/>
                  </a:lnTo>
                  <a:lnTo>
                    <a:pt x="54990" y="18795"/>
                  </a:lnTo>
                  <a:lnTo>
                    <a:pt x="57150" y="25400"/>
                  </a:lnTo>
                  <a:lnTo>
                    <a:pt x="58292" y="27558"/>
                  </a:lnTo>
                  <a:lnTo>
                    <a:pt x="60451" y="25400"/>
                  </a:lnTo>
                  <a:lnTo>
                    <a:pt x="61722" y="25400"/>
                  </a:lnTo>
                  <a:lnTo>
                    <a:pt x="62738" y="24256"/>
                  </a:lnTo>
                  <a:lnTo>
                    <a:pt x="72643" y="17652"/>
                  </a:lnTo>
                  <a:lnTo>
                    <a:pt x="82550" y="15367"/>
                  </a:lnTo>
                  <a:lnTo>
                    <a:pt x="86867" y="15367"/>
                  </a:lnTo>
                  <a:lnTo>
                    <a:pt x="91313" y="16510"/>
                  </a:lnTo>
                  <a:lnTo>
                    <a:pt x="94741" y="18795"/>
                  </a:lnTo>
                  <a:close/>
                </a:path>
              </a:pathLst>
            </a:custGeom>
            <a:solidFill>
              <a:srgbClr val="FF7FF2"/>
            </a:solidFill>
            <a:ln w="0" cap="flat" cmpd="sng" algn="ctr">
              <a:solidFill>
                <a:srgbClr val="FF7FF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1" name="Полилиния 310"/>
            <p:cNvSpPr/>
            <p:nvPr/>
          </p:nvSpPr>
          <p:spPr>
            <a:xfrm>
              <a:off x="7732856" y="4864100"/>
              <a:ext cx="85736" cy="44450"/>
            </a:xfrm>
            <a:custGeom>
              <a:avLst/>
              <a:gdLst/>
              <a:ahLst/>
              <a:cxnLst/>
              <a:rect l="0" t="0" r="0" b="0"/>
              <a:pathLst>
                <a:path w="87123" h="45085">
                  <a:moveTo>
                    <a:pt x="2286" y="22987"/>
                  </a:moveTo>
                  <a:lnTo>
                    <a:pt x="1142" y="20827"/>
                  </a:lnTo>
                  <a:lnTo>
                    <a:pt x="1142" y="18669"/>
                  </a:lnTo>
                  <a:lnTo>
                    <a:pt x="0" y="17526"/>
                  </a:lnTo>
                  <a:lnTo>
                    <a:pt x="0" y="15366"/>
                  </a:lnTo>
                  <a:lnTo>
                    <a:pt x="68199" y="889"/>
                  </a:lnTo>
                  <a:lnTo>
                    <a:pt x="78359" y="0"/>
                  </a:lnTo>
                  <a:lnTo>
                    <a:pt x="78359" y="889"/>
                  </a:lnTo>
                  <a:lnTo>
                    <a:pt x="79248" y="889"/>
                  </a:lnTo>
                  <a:lnTo>
                    <a:pt x="84836" y="11938"/>
                  </a:lnTo>
                  <a:lnTo>
                    <a:pt x="87122" y="24129"/>
                  </a:lnTo>
                  <a:lnTo>
                    <a:pt x="84836" y="34035"/>
                  </a:lnTo>
                  <a:lnTo>
                    <a:pt x="80390" y="41783"/>
                  </a:lnTo>
                  <a:lnTo>
                    <a:pt x="77215" y="44069"/>
                  </a:lnTo>
                  <a:lnTo>
                    <a:pt x="72770" y="45084"/>
                  </a:lnTo>
                  <a:lnTo>
                    <a:pt x="68199" y="45084"/>
                  </a:lnTo>
                  <a:lnTo>
                    <a:pt x="64007" y="44069"/>
                  </a:lnTo>
                  <a:lnTo>
                    <a:pt x="55117" y="38608"/>
                  </a:lnTo>
                  <a:lnTo>
                    <a:pt x="50673" y="34035"/>
                  </a:lnTo>
                  <a:lnTo>
                    <a:pt x="47498" y="28447"/>
                  </a:lnTo>
                  <a:lnTo>
                    <a:pt x="45212" y="26415"/>
                  </a:lnTo>
                  <a:lnTo>
                    <a:pt x="44068" y="22987"/>
                  </a:lnTo>
                  <a:lnTo>
                    <a:pt x="41910" y="19684"/>
                  </a:lnTo>
                  <a:lnTo>
                    <a:pt x="40766" y="16509"/>
                  </a:lnTo>
                  <a:lnTo>
                    <a:pt x="39751" y="17526"/>
                  </a:lnTo>
                  <a:lnTo>
                    <a:pt x="39751" y="18669"/>
                  </a:lnTo>
                  <a:lnTo>
                    <a:pt x="37591" y="20827"/>
                  </a:lnTo>
                  <a:lnTo>
                    <a:pt x="27686" y="27558"/>
                  </a:lnTo>
                  <a:lnTo>
                    <a:pt x="17652" y="29590"/>
                  </a:lnTo>
                  <a:lnTo>
                    <a:pt x="13207" y="29590"/>
                  </a:lnTo>
                  <a:lnTo>
                    <a:pt x="8890" y="28447"/>
                  </a:lnTo>
                  <a:lnTo>
                    <a:pt x="5461" y="26415"/>
                  </a:lnTo>
                  <a:close/>
                </a:path>
              </a:pathLst>
            </a:custGeom>
            <a:solidFill>
              <a:srgbClr val="FF7FF2"/>
            </a:solidFill>
            <a:ln w="0" cap="flat" cmpd="sng" algn="ctr">
              <a:solidFill>
                <a:srgbClr val="FF7FF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2" name="Полилиния 311"/>
            <p:cNvSpPr/>
            <p:nvPr/>
          </p:nvSpPr>
          <p:spPr>
            <a:xfrm>
              <a:off x="7732856" y="4792663"/>
              <a:ext cx="100025" cy="85725"/>
            </a:xfrm>
            <a:custGeom>
              <a:avLst/>
              <a:gdLst/>
              <a:ahLst/>
              <a:cxnLst/>
              <a:rect l="0" t="0" r="0" b="0"/>
              <a:pathLst>
                <a:path w="100330" h="86107">
                  <a:moveTo>
                    <a:pt x="85978" y="60706"/>
                  </a:moveTo>
                  <a:lnTo>
                    <a:pt x="81534" y="65152"/>
                  </a:lnTo>
                  <a:lnTo>
                    <a:pt x="78359" y="66167"/>
                  </a:lnTo>
                  <a:lnTo>
                    <a:pt x="76073" y="67311"/>
                  </a:lnTo>
                  <a:lnTo>
                    <a:pt x="76073" y="68454"/>
                  </a:lnTo>
                  <a:lnTo>
                    <a:pt x="77215" y="68454"/>
                  </a:lnTo>
                  <a:lnTo>
                    <a:pt x="77215" y="69597"/>
                  </a:lnTo>
                  <a:lnTo>
                    <a:pt x="78359" y="70740"/>
                  </a:lnTo>
                  <a:lnTo>
                    <a:pt x="18668" y="81788"/>
                  </a:lnTo>
                  <a:lnTo>
                    <a:pt x="0" y="86106"/>
                  </a:lnTo>
                  <a:lnTo>
                    <a:pt x="0" y="78360"/>
                  </a:lnTo>
                  <a:lnTo>
                    <a:pt x="2286" y="70740"/>
                  </a:lnTo>
                  <a:lnTo>
                    <a:pt x="6603" y="61849"/>
                  </a:lnTo>
                  <a:lnTo>
                    <a:pt x="15620" y="53086"/>
                  </a:lnTo>
                  <a:lnTo>
                    <a:pt x="20954" y="49657"/>
                  </a:lnTo>
                  <a:lnTo>
                    <a:pt x="23240" y="48642"/>
                  </a:lnTo>
                  <a:lnTo>
                    <a:pt x="22098" y="47498"/>
                  </a:lnTo>
                  <a:lnTo>
                    <a:pt x="22098" y="46355"/>
                  </a:lnTo>
                  <a:lnTo>
                    <a:pt x="19812" y="44069"/>
                  </a:lnTo>
                  <a:lnTo>
                    <a:pt x="14477" y="32131"/>
                  </a:lnTo>
                  <a:lnTo>
                    <a:pt x="13207" y="21082"/>
                  </a:lnTo>
                  <a:lnTo>
                    <a:pt x="14477" y="11049"/>
                  </a:lnTo>
                  <a:lnTo>
                    <a:pt x="18668" y="3430"/>
                  </a:lnTo>
                  <a:lnTo>
                    <a:pt x="22098" y="1143"/>
                  </a:lnTo>
                  <a:lnTo>
                    <a:pt x="26542" y="0"/>
                  </a:lnTo>
                  <a:lnTo>
                    <a:pt x="30861" y="0"/>
                  </a:lnTo>
                  <a:lnTo>
                    <a:pt x="35305" y="1143"/>
                  </a:lnTo>
                  <a:lnTo>
                    <a:pt x="39751" y="3430"/>
                  </a:lnTo>
                  <a:lnTo>
                    <a:pt x="48640" y="11049"/>
                  </a:lnTo>
                  <a:lnTo>
                    <a:pt x="54102" y="18797"/>
                  </a:lnTo>
                  <a:lnTo>
                    <a:pt x="55117" y="21082"/>
                  </a:lnTo>
                  <a:lnTo>
                    <a:pt x="57403" y="24385"/>
                  </a:lnTo>
                  <a:lnTo>
                    <a:pt x="58547" y="27560"/>
                  </a:lnTo>
                  <a:lnTo>
                    <a:pt x="67310" y="19940"/>
                  </a:lnTo>
                  <a:lnTo>
                    <a:pt x="77215" y="15622"/>
                  </a:lnTo>
                  <a:lnTo>
                    <a:pt x="81534" y="14479"/>
                  </a:lnTo>
                  <a:lnTo>
                    <a:pt x="90424" y="16511"/>
                  </a:lnTo>
                  <a:lnTo>
                    <a:pt x="93599" y="18797"/>
                  </a:lnTo>
                  <a:lnTo>
                    <a:pt x="97027" y="22098"/>
                  </a:lnTo>
                  <a:lnTo>
                    <a:pt x="100329" y="30988"/>
                  </a:lnTo>
                  <a:lnTo>
                    <a:pt x="99187" y="40894"/>
                  </a:lnTo>
                  <a:lnTo>
                    <a:pt x="93599" y="51943"/>
                  </a:lnTo>
                  <a:close/>
                </a:path>
              </a:pathLst>
            </a:custGeom>
            <a:solidFill>
              <a:srgbClr val="FF6BEF"/>
            </a:solidFill>
            <a:ln w="0" cap="flat" cmpd="sng" algn="ctr">
              <a:solidFill>
                <a:srgbClr val="FF6BE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3" name="Полилиния 312"/>
            <p:cNvSpPr/>
            <p:nvPr/>
          </p:nvSpPr>
          <p:spPr>
            <a:xfrm>
              <a:off x="7278774" y="4857750"/>
              <a:ext cx="98437" cy="73025"/>
            </a:xfrm>
            <a:custGeom>
              <a:avLst/>
              <a:gdLst/>
              <a:ahLst/>
              <a:cxnLst/>
              <a:rect l="0" t="0" r="0" b="0"/>
              <a:pathLst>
                <a:path w="97918" h="73787">
                  <a:moveTo>
                    <a:pt x="2031" y="50672"/>
                  </a:moveTo>
                  <a:lnTo>
                    <a:pt x="889" y="49657"/>
                  </a:lnTo>
                  <a:lnTo>
                    <a:pt x="889" y="48514"/>
                  </a:lnTo>
                  <a:lnTo>
                    <a:pt x="0" y="48514"/>
                  </a:lnTo>
                  <a:lnTo>
                    <a:pt x="0" y="47371"/>
                  </a:lnTo>
                  <a:lnTo>
                    <a:pt x="61594" y="16636"/>
                  </a:lnTo>
                  <a:lnTo>
                    <a:pt x="97917" y="0"/>
                  </a:lnTo>
                  <a:lnTo>
                    <a:pt x="93598" y="9905"/>
                  </a:lnTo>
                  <a:lnTo>
                    <a:pt x="83439" y="20954"/>
                  </a:lnTo>
                  <a:lnTo>
                    <a:pt x="80264" y="22097"/>
                  </a:lnTo>
                  <a:lnTo>
                    <a:pt x="76962" y="24257"/>
                  </a:lnTo>
                  <a:lnTo>
                    <a:pt x="74676" y="25272"/>
                  </a:lnTo>
                  <a:lnTo>
                    <a:pt x="76962" y="27559"/>
                  </a:lnTo>
                  <a:lnTo>
                    <a:pt x="76962" y="28575"/>
                  </a:lnTo>
                  <a:lnTo>
                    <a:pt x="77978" y="29717"/>
                  </a:lnTo>
                  <a:lnTo>
                    <a:pt x="83439" y="40766"/>
                  </a:lnTo>
                  <a:lnTo>
                    <a:pt x="85725" y="52832"/>
                  </a:lnTo>
                  <a:lnTo>
                    <a:pt x="84581" y="62738"/>
                  </a:lnTo>
                  <a:lnTo>
                    <a:pt x="80264" y="70611"/>
                  </a:lnTo>
                  <a:lnTo>
                    <a:pt x="76962" y="72644"/>
                  </a:lnTo>
                  <a:lnTo>
                    <a:pt x="72643" y="73786"/>
                  </a:lnTo>
                  <a:lnTo>
                    <a:pt x="68198" y="73786"/>
                  </a:lnTo>
                  <a:lnTo>
                    <a:pt x="63627" y="72644"/>
                  </a:lnTo>
                  <a:lnTo>
                    <a:pt x="59308" y="70611"/>
                  </a:lnTo>
                  <a:lnTo>
                    <a:pt x="50545" y="62738"/>
                  </a:lnTo>
                  <a:lnTo>
                    <a:pt x="46101" y="57277"/>
                  </a:lnTo>
                  <a:lnTo>
                    <a:pt x="42798" y="51815"/>
                  </a:lnTo>
                  <a:lnTo>
                    <a:pt x="40640" y="45084"/>
                  </a:lnTo>
                  <a:lnTo>
                    <a:pt x="39496" y="46228"/>
                  </a:lnTo>
                  <a:lnTo>
                    <a:pt x="39496" y="47371"/>
                  </a:lnTo>
                  <a:lnTo>
                    <a:pt x="37338" y="49657"/>
                  </a:lnTo>
                  <a:lnTo>
                    <a:pt x="27431" y="56134"/>
                  </a:lnTo>
                  <a:lnTo>
                    <a:pt x="17526" y="58420"/>
                  </a:lnTo>
                  <a:lnTo>
                    <a:pt x="13080" y="58420"/>
                  </a:lnTo>
                  <a:lnTo>
                    <a:pt x="5333" y="53975"/>
                  </a:lnTo>
                  <a:close/>
                </a:path>
              </a:pathLst>
            </a:custGeom>
            <a:solidFill>
              <a:srgbClr val="FF6BEF"/>
            </a:solidFill>
            <a:ln w="0" cap="flat" cmpd="sng" algn="ctr">
              <a:solidFill>
                <a:srgbClr val="FF6BE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4" name="Полилиния 313"/>
            <p:cNvSpPr/>
            <p:nvPr/>
          </p:nvSpPr>
          <p:spPr>
            <a:xfrm>
              <a:off x="7278774" y="4816475"/>
              <a:ext cx="100025" cy="88900"/>
            </a:xfrm>
            <a:custGeom>
              <a:avLst/>
              <a:gdLst/>
              <a:ahLst/>
              <a:cxnLst/>
              <a:rect l="0" t="0" r="0" b="0"/>
              <a:pathLst>
                <a:path w="100204" h="89282">
                  <a:moveTo>
                    <a:pt x="97917" y="21970"/>
                  </a:moveTo>
                  <a:lnTo>
                    <a:pt x="100203" y="26415"/>
                  </a:lnTo>
                  <a:lnTo>
                    <a:pt x="100203" y="36449"/>
                  </a:lnTo>
                  <a:lnTo>
                    <a:pt x="99061" y="41910"/>
                  </a:lnTo>
                  <a:lnTo>
                    <a:pt x="25274" y="75945"/>
                  </a:lnTo>
                  <a:lnTo>
                    <a:pt x="1144" y="89281"/>
                  </a:lnTo>
                  <a:lnTo>
                    <a:pt x="0" y="80518"/>
                  </a:lnTo>
                  <a:lnTo>
                    <a:pt x="2033" y="71627"/>
                  </a:lnTo>
                  <a:lnTo>
                    <a:pt x="6477" y="61721"/>
                  </a:lnTo>
                  <a:lnTo>
                    <a:pt x="13082" y="53975"/>
                  </a:lnTo>
                  <a:lnTo>
                    <a:pt x="24131" y="47498"/>
                  </a:lnTo>
                  <a:lnTo>
                    <a:pt x="22987" y="46355"/>
                  </a:lnTo>
                  <a:lnTo>
                    <a:pt x="22987" y="45212"/>
                  </a:lnTo>
                  <a:lnTo>
                    <a:pt x="20701" y="42925"/>
                  </a:lnTo>
                  <a:lnTo>
                    <a:pt x="15240" y="31876"/>
                  </a:lnTo>
                  <a:lnTo>
                    <a:pt x="13082" y="20827"/>
                  </a:lnTo>
                  <a:lnTo>
                    <a:pt x="14224" y="11049"/>
                  </a:lnTo>
                  <a:lnTo>
                    <a:pt x="18670" y="3429"/>
                  </a:lnTo>
                  <a:lnTo>
                    <a:pt x="21845" y="1143"/>
                  </a:lnTo>
                  <a:lnTo>
                    <a:pt x="26289" y="0"/>
                  </a:lnTo>
                  <a:lnTo>
                    <a:pt x="30735" y="0"/>
                  </a:lnTo>
                  <a:lnTo>
                    <a:pt x="35052" y="1143"/>
                  </a:lnTo>
                  <a:lnTo>
                    <a:pt x="39624" y="3429"/>
                  </a:lnTo>
                  <a:lnTo>
                    <a:pt x="43942" y="6604"/>
                  </a:lnTo>
                  <a:lnTo>
                    <a:pt x="52833" y="15367"/>
                  </a:lnTo>
                  <a:lnTo>
                    <a:pt x="53722" y="18795"/>
                  </a:lnTo>
                  <a:lnTo>
                    <a:pt x="56135" y="20827"/>
                  </a:lnTo>
                  <a:lnTo>
                    <a:pt x="58294" y="27558"/>
                  </a:lnTo>
                  <a:lnTo>
                    <a:pt x="62738" y="23113"/>
                  </a:lnTo>
                  <a:lnTo>
                    <a:pt x="72645" y="16510"/>
                  </a:lnTo>
                  <a:lnTo>
                    <a:pt x="82550" y="14350"/>
                  </a:lnTo>
                  <a:lnTo>
                    <a:pt x="91313" y="16510"/>
                  </a:lnTo>
                  <a:lnTo>
                    <a:pt x="94742" y="18795"/>
                  </a:lnTo>
                  <a:close/>
                </a:path>
              </a:pathLst>
            </a:custGeom>
            <a:solidFill>
              <a:srgbClr val="B738AA"/>
            </a:solidFill>
            <a:ln w="0" cap="flat" cmpd="sng" algn="ctr">
              <a:solidFill>
                <a:srgbClr val="B738A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5" name="Полилиния 314"/>
            <p:cNvSpPr/>
            <p:nvPr/>
          </p:nvSpPr>
          <p:spPr>
            <a:xfrm>
              <a:off x="7088250" y="4619625"/>
              <a:ext cx="101613" cy="117475"/>
            </a:xfrm>
            <a:custGeom>
              <a:avLst/>
              <a:gdLst/>
              <a:ahLst/>
              <a:cxnLst/>
              <a:rect l="0" t="0" r="0" b="0"/>
              <a:pathLst>
                <a:path w="101348" h="117095">
                  <a:moveTo>
                    <a:pt x="98045" y="23368"/>
                  </a:moveTo>
                  <a:lnTo>
                    <a:pt x="101347" y="31878"/>
                  </a:lnTo>
                  <a:lnTo>
                    <a:pt x="99187" y="41911"/>
                  </a:lnTo>
                  <a:lnTo>
                    <a:pt x="94615" y="52960"/>
                  </a:lnTo>
                  <a:lnTo>
                    <a:pt x="86996" y="61976"/>
                  </a:lnTo>
                  <a:lnTo>
                    <a:pt x="75947" y="68454"/>
                  </a:lnTo>
                  <a:lnTo>
                    <a:pt x="78233" y="70486"/>
                  </a:lnTo>
                  <a:lnTo>
                    <a:pt x="78233" y="71629"/>
                  </a:lnTo>
                  <a:lnTo>
                    <a:pt x="79375" y="72899"/>
                  </a:lnTo>
                  <a:lnTo>
                    <a:pt x="84836" y="83948"/>
                  </a:lnTo>
                  <a:lnTo>
                    <a:pt x="86996" y="94997"/>
                  </a:lnTo>
                  <a:lnTo>
                    <a:pt x="85980" y="106045"/>
                  </a:lnTo>
                  <a:lnTo>
                    <a:pt x="81535" y="113666"/>
                  </a:lnTo>
                  <a:lnTo>
                    <a:pt x="78233" y="115951"/>
                  </a:lnTo>
                  <a:lnTo>
                    <a:pt x="73787" y="117094"/>
                  </a:lnTo>
                  <a:lnTo>
                    <a:pt x="69470" y="117094"/>
                  </a:lnTo>
                  <a:lnTo>
                    <a:pt x="60707" y="112523"/>
                  </a:lnTo>
                  <a:lnTo>
                    <a:pt x="51689" y="106045"/>
                  </a:lnTo>
                  <a:lnTo>
                    <a:pt x="47372" y="100457"/>
                  </a:lnTo>
                  <a:lnTo>
                    <a:pt x="42926" y="91568"/>
                  </a:lnTo>
                  <a:lnTo>
                    <a:pt x="41784" y="88393"/>
                  </a:lnTo>
                  <a:lnTo>
                    <a:pt x="40640" y="89536"/>
                  </a:lnTo>
                  <a:lnTo>
                    <a:pt x="40640" y="90424"/>
                  </a:lnTo>
                  <a:lnTo>
                    <a:pt x="38609" y="92583"/>
                  </a:lnTo>
                  <a:lnTo>
                    <a:pt x="28702" y="99314"/>
                  </a:lnTo>
                  <a:lnTo>
                    <a:pt x="18797" y="101474"/>
                  </a:lnTo>
                  <a:lnTo>
                    <a:pt x="14351" y="101474"/>
                  </a:lnTo>
                  <a:lnTo>
                    <a:pt x="6605" y="97156"/>
                  </a:lnTo>
                  <a:lnTo>
                    <a:pt x="3302" y="93854"/>
                  </a:lnTo>
                  <a:lnTo>
                    <a:pt x="0" y="84963"/>
                  </a:lnTo>
                  <a:lnTo>
                    <a:pt x="1017" y="75057"/>
                  </a:lnTo>
                  <a:lnTo>
                    <a:pt x="6605" y="64008"/>
                  </a:lnTo>
                  <a:lnTo>
                    <a:pt x="16510" y="52960"/>
                  </a:lnTo>
                  <a:lnTo>
                    <a:pt x="19939" y="51817"/>
                  </a:lnTo>
                  <a:lnTo>
                    <a:pt x="21972" y="49531"/>
                  </a:lnTo>
                  <a:lnTo>
                    <a:pt x="24258" y="48514"/>
                  </a:lnTo>
                  <a:lnTo>
                    <a:pt x="23114" y="47499"/>
                  </a:lnTo>
                  <a:lnTo>
                    <a:pt x="23114" y="46356"/>
                  </a:lnTo>
                  <a:lnTo>
                    <a:pt x="20828" y="44069"/>
                  </a:lnTo>
                  <a:lnTo>
                    <a:pt x="15368" y="33020"/>
                  </a:lnTo>
                  <a:lnTo>
                    <a:pt x="13209" y="20956"/>
                  </a:lnTo>
                  <a:lnTo>
                    <a:pt x="15368" y="11049"/>
                  </a:lnTo>
                  <a:lnTo>
                    <a:pt x="19939" y="3430"/>
                  </a:lnTo>
                  <a:lnTo>
                    <a:pt x="23114" y="1143"/>
                  </a:lnTo>
                  <a:lnTo>
                    <a:pt x="27560" y="0"/>
                  </a:lnTo>
                  <a:lnTo>
                    <a:pt x="31877" y="0"/>
                  </a:lnTo>
                  <a:lnTo>
                    <a:pt x="36449" y="1143"/>
                  </a:lnTo>
                  <a:lnTo>
                    <a:pt x="45085" y="7748"/>
                  </a:lnTo>
                  <a:lnTo>
                    <a:pt x="52833" y="16511"/>
                  </a:lnTo>
                  <a:lnTo>
                    <a:pt x="58421" y="28830"/>
                  </a:lnTo>
                  <a:lnTo>
                    <a:pt x="62738" y="24257"/>
                  </a:lnTo>
                  <a:lnTo>
                    <a:pt x="72645" y="17781"/>
                  </a:lnTo>
                  <a:lnTo>
                    <a:pt x="82677" y="15368"/>
                  </a:lnTo>
                  <a:lnTo>
                    <a:pt x="86996" y="15368"/>
                  </a:lnTo>
                  <a:lnTo>
                    <a:pt x="94615" y="19939"/>
                  </a:lnTo>
                  <a:close/>
                </a:path>
              </a:pathLst>
            </a:custGeom>
            <a:solidFill>
              <a:srgbClr val="B738AA"/>
            </a:solidFill>
            <a:ln w="0" cap="flat" cmpd="sng" algn="ctr">
              <a:solidFill>
                <a:srgbClr val="B738A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6" name="Полилиния 315"/>
            <p:cNvSpPr/>
            <p:nvPr/>
          </p:nvSpPr>
          <p:spPr>
            <a:xfrm>
              <a:off x="7556622" y="4632325"/>
              <a:ext cx="101613" cy="115888"/>
            </a:xfrm>
            <a:custGeom>
              <a:avLst/>
              <a:gdLst/>
              <a:ahLst/>
              <a:cxnLst/>
              <a:rect l="0" t="0" r="0" b="0"/>
              <a:pathLst>
                <a:path w="101221" h="115699">
                  <a:moveTo>
                    <a:pt x="97918" y="21972"/>
                  </a:moveTo>
                  <a:lnTo>
                    <a:pt x="101220" y="30607"/>
                  </a:lnTo>
                  <a:lnTo>
                    <a:pt x="99060" y="40641"/>
                  </a:lnTo>
                  <a:lnTo>
                    <a:pt x="94488" y="51689"/>
                  </a:lnTo>
                  <a:lnTo>
                    <a:pt x="84836" y="62738"/>
                  </a:lnTo>
                  <a:lnTo>
                    <a:pt x="79248" y="66168"/>
                  </a:lnTo>
                  <a:lnTo>
                    <a:pt x="75820" y="67056"/>
                  </a:lnTo>
                  <a:lnTo>
                    <a:pt x="78106" y="69216"/>
                  </a:lnTo>
                  <a:lnTo>
                    <a:pt x="78106" y="70486"/>
                  </a:lnTo>
                  <a:lnTo>
                    <a:pt x="79248" y="71629"/>
                  </a:lnTo>
                  <a:lnTo>
                    <a:pt x="84836" y="82678"/>
                  </a:lnTo>
                  <a:lnTo>
                    <a:pt x="86869" y="94616"/>
                  </a:lnTo>
                  <a:lnTo>
                    <a:pt x="85980" y="104775"/>
                  </a:lnTo>
                  <a:lnTo>
                    <a:pt x="81408" y="112268"/>
                  </a:lnTo>
                  <a:lnTo>
                    <a:pt x="78106" y="114555"/>
                  </a:lnTo>
                  <a:lnTo>
                    <a:pt x="73787" y="115698"/>
                  </a:lnTo>
                  <a:lnTo>
                    <a:pt x="69343" y="115698"/>
                  </a:lnTo>
                  <a:lnTo>
                    <a:pt x="64771" y="114555"/>
                  </a:lnTo>
                  <a:lnTo>
                    <a:pt x="60580" y="112268"/>
                  </a:lnTo>
                  <a:lnTo>
                    <a:pt x="51689" y="104775"/>
                  </a:lnTo>
                  <a:lnTo>
                    <a:pt x="47245" y="99187"/>
                  </a:lnTo>
                  <a:lnTo>
                    <a:pt x="41657" y="88138"/>
                  </a:lnTo>
                  <a:lnTo>
                    <a:pt x="38482" y="91313"/>
                  </a:lnTo>
                  <a:lnTo>
                    <a:pt x="28575" y="98044"/>
                  </a:lnTo>
                  <a:lnTo>
                    <a:pt x="18670" y="100204"/>
                  </a:lnTo>
                  <a:lnTo>
                    <a:pt x="14224" y="100204"/>
                  </a:lnTo>
                  <a:lnTo>
                    <a:pt x="9652" y="99187"/>
                  </a:lnTo>
                  <a:lnTo>
                    <a:pt x="6477" y="96774"/>
                  </a:lnTo>
                  <a:lnTo>
                    <a:pt x="3175" y="93726"/>
                  </a:lnTo>
                  <a:lnTo>
                    <a:pt x="0" y="84710"/>
                  </a:lnTo>
                  <a:lnTo>
                    <a:pt x="889" y="73787"/>
                  </a:lnTo>
                  <a:lnTo>
                    <a:pt x="6477" y="63755"/>
                  </a:lnTo>
                  <a:lnTo>
                    <a:pt x="16384" y="52705"/>
                  </a:lnTo>
                  <a:lnTo>
                    <a:pt x="24131" y="48261"/>
                  </a:lnTo>
                  <a:lnTo>
                    <a:pt x="22987" y="47118"/>
                  </a:lnTo>
                  <a:lnTo>
                    <a:pt x="22987" y="46229"/>
                  </a:lnTo>
                  <a:lnTo>
                    <a:pt x="20701" y="44069"/>
                  </a:lnTo>
                  <a:lnTo>
                    <a:pt x="15241" y="31750"/>
                  </a:lnTo>
                  <a:lnTo>
                    <a:pt x="13082" y="20701"/>
                  </a:lnTo>
                  <a:lnTo>
                    <a:pt x="15241" y="11049"/>
                  </a:lnTo>
                  <a:lnTo>
                    <a:pt x="19812" y="3049"/>
                  </a:lnTo>
                  <a:lnTo>
                    <a:pt x="22987" y="1017"/>
                  </a:lnTo>
                  <a:lnTo>
                    <a:pt x="27433" y="0"/>
                  </a:lnTo>
                  <a:lnTo>
                    <a:pt x="31750" y="0"/>
                  </a:lnTo>
                  <a:lnTo>
                    <a:pt x="36322" y="1017"/>
                  </a:lnTo>
                  <a:lnTo>
                    <a:pt x="40641" y="3049"/>
                  </a:lnTo>
                  <a:lnTo>
                    <a:pt x="44959" y="6478"/>
                  </a:lnTo>
                  <a:lnTo>
                    <a:pt x="48387" y="11049"/>
                  </a:lnTo>
                  <a:lnTo>
                    <a:pt x="52833" y="15241"/>
                  </a:lnTo>
                  <a:lnTo>
                    <a:pt x="53848" y="18669"/>
                  </a:lnTo>
                  <a:lnTo>
                    <a:pt x="56008" y="20701"/>
                  </a:lnTo>
                  <a:lnTo>
                    <a:pt x="58294" y="27560"/>
                  </a:lnTo>
                  <a:lnTo>
                    <a:pt x="60580" y="25147"/>
                  </a:lnTo>
                  <a:lnTo>
                    <a:pt x="61596" y="25147"/>
                  </a:lnTo>
                  <a:lnTo>
                    <a:pt x="67057" y="20701"/>
                  </a:lnTo>
                  <a:lnTo>
                    <a:pt x="72645" y="17526"/>
                  </a:lnTo>
                  <a:lnTo>
                    <a:pt x="82550" y="15241"/>
                  </a:lnTo>
                  <a:lnTo>
                    <a:pt x="86869" y="15241"/>
                  </a:lnTo>
                  <a:lnTo>
                    <a:pt x="91313" y="16511"/>
                  </a:lnTo>
                  <a:lnTo>
                    <a:pt x="94488" y="18669"/>
                  </a:lnTo>
                  <a:close/>
                </a:path>
              </a:pathLst>
            </a:custGeom>
            <a:solidFill>
              <a:srgbClr val="B738AA"/>
            </a:solidFill>
            <a:ln w="0" cap="flat" cmpd="sng" algn="ctr">
              <a:solidFill>
                <a:srgbClr val="B738A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7" name="Полилиния 316"/>
            <p:cNvSpPr/>
            <p:nvPr/>
          </p:nvSpPr>
          <p:spPr>
            <a:xfrm>
              <a:off x="7705865" y="5922964"/>
              <a:ext cx="101613" cy="115887"/>
            </a:xfrm>
            <a:custGeom>
              <a:avLst/>
              <a:gdLst/>
              <a:ahLst/>
              <a:cxnLst/>
              <a:rect l="0" t="0" r="0" b="0"/>
              <a:pathLst>
                <a:path w="101219" h="115699">
                  <a:moveTo>
                    <a:pt x="97916" y="22098"/>
                  </a:moveTo>
                  <a:lnTo>
                    <a:pt x="101218" y="30861"/>
                  </a:lnTo>
                  <a:lnTo>
                    <a:pt x="100076" y="40641"/>
                  </a:lnTo>
                  <a:lnTo>
                    <a:pt x="94488" y="51690"/>
                  </a:lnTo>
                  <a:lnTo>
                    <a:pt x="82550" y="65024"/>
                  </a:lnTo>
                  <a:lnTo>
                    <a:pt x="79248" y="66167"/>
                  </a:lnTo>
                  <a:lnTo>
                    <a:pt x="76962" y="67311"/>
                  </a:lnTo>
                  <a:lnTo>
                    <a:pt x="79248" y="69342"/>
                  </a:lnTo>
                  <a:lnTo>
                    <a:pt x="79248" y="70486"/>
                  </a:lnTo>
                  <a:lnTo>
                    <a:pt x="80391" y="71629"/>
                  </a:lnTo>
                  <a:lnTo>
                    <a:pt x="85979" y="83821"/>
                  </a:lnTo>
                  <a:lnTo>
                    <a:pt x="88011" y="94869"/>
                  </a:lnTo>
                  <a:lnTo>
                    <a:pt x="85979" y="104775"/>
                  </a:lnTo>
                  <a:lnTo>
                    <a:pt x="81406" y="112396"/>
                  </a:lnTo>
                  <a:lnTo>
                    <a:pt x="78104" y="114681"/>
                  </a:lnTo>
                  <a:lnTo>
                    <a:pt x="73787" y="115698"/>
                  </a:lnTo>
                  <a:lnTo>
                    <a:pt x="69341" y="115698"/>
                  </a:lnTo>
                  <a:lnTo>
                    <a:pt x="64769" y="114681"/>
                  </a:lnTo>
                  <a:lnTo>
                    <a:pt x="56006" y="109093"/>
                  </a:lnTo>
                  <a:lnTo>
                    <a:pt x="52831" y="104775"/>
                  </a:lnTo>
                  <a:lnTo>
                    <a:pt x="48387" y="100330"/>
                  </a:lnTo>
                  <a:lnTo>
                    <a:pt x="47243" y="96902"/>
                  </a:lnTo>
                  <a:lnTo>
                    <a:pt x="44957" y="93727"/>
                  </a:lnTo>
                  <a:lnTo>
                    <a:pt x="42799" y="88138"/>
                  </a:lnTo>
                  <a:lnTo>
                    <a:pt x="41909" y="89281"/>
                  </a:lnTo>
                  <a:lnTo>
                    <a:pt x="40766" y="89281"/>
                  </a:lnTo>
                  <a:lnTo>
                    <a:pt x="34036" y="95759"/>
                  </a:lnTo>
                  <a:lnTo>
                    <a:pt x="24129" y="100330"/>
                  </a:lnTo>
                  <a:lnTo>
                    <a:pt x="14224" y="100330"/>
                  </a:lnTo>
                  <a:lnTo>
                    <a:pt x="9905" y="99187"/>
                  </a:lnTo>
                  <a:lnTo>
                    <a:pt x="6477" y="96902"/>
                  </a:lnTo>
                  <a:lnTo>
                    <a:pt x="3175" y="93727"/>
                  </a:lnTo>
                  <a:lnTo>
                    <a:pt x="0" y="84836"/>
                  </a:lnTo>
                  <a:lnTo>
                    <a:pt x="2031" y="74930"/>
                  </a:lnTo>
                  <a:lnTo>
                    <a:pt x="6477" y="63881"/>
                  </a:lnTo>
                  <a:lnTo>
                    <a:pt x="16509" y="52832"/>
                  </a:lnTo>
                  <a:lnTo>
                    <a:pt x="19812" y="50800"/>
                  </a:lnTo>
                  <a:lnTo>
                    <a:pt x="25273" y="48515"/>
                  </a:lnTo>
                  <a:lnTo>
                    <a:pt x="24129" y="47372"/>
                  </a:lnTo>
                  <a:lnTo>
                    <a:pt x="24129" y="46229"/>
                  </a:lnTo>
                  <a:lnTo>
                    <a:pt x="21843" y="44069"/>
                  </a:lnTo>
                  <a:lnTo>
                    <a:pt x="16509" y="33021"/>
                  </a:lnTo>
                  <a:lnTo>
                    <a:pt x="14224" y="20955"/>
                  </a:lnTo>
                  <a:lnTo>
                    <a:pt x="15240" y="11049"/>
                  </a:lnTo>
                  <a:lnTo>
                    <a:pt x="19812" y="3303"/>
                  </a:lnTo>
                  <a:lnTo>
                    <a:pt x="22987" y="1143"/>
                  </a:lnTo>
                  <a:lnTo>
                    <a:pt x="27431" y="0"/>
                  </a:lnTo>
                  <a:lnTo>
                    <a:pt x="31750" y="0"/>
                  </a:lnTo>
                  <a:lnTo>
                    <a:pt x="36321" y="1143"/>
                  </a:lnTo>
                  <a:lnTo>
                    <a:pt x="40766" y="3303"/>
                  </a:lnTo>
                  <a:lnTo>
                    <a:pt x="49529" y="11049"/>
                  </a:lnTo>
                  <a:lnTo>
                    <a:pt x="53975" y="16511"/>
                  </a:lnTo>
                  <a:lnTo>
                    <a:pt x="57150" y="22098"/>
                  </a:lnTo>
                  <a:lnTo>
                    <a:pt x="59436" y="28703"/>
                  </a:lnTo>
                  <a:lnTo>
                    <a:pt x="61594" y="26417"/>
                  </a:lnTo>
                  <a:lnTo>
                    <a:pt x="61594" y="25273"/>
                  </a:lnTo>
                  <a:lnTo>
                    <a:pt x="62738" y="24130"/>
                  </a:lnTo>
                  <a:lnTo>
                    <a:pt x="72643" y="17654"/>
                  </a:lnTo>
                  <a:lnTo>
                    <a:pt x="82550" y="15367"/>
                  </a:lnTo>
                  <a:lnTo>
                    <a:pt x="86867" y="15367"/>
                  </a:lnTo>
                  <a:lnTo>
                    <a:pt x="91440" y="16511"/>
                  </a:lnTo>
                  <a:lnTo>
                    <a:pt x="94488" y="18669"/>
                  </a:lnTo>
                  <a:close/>
                </a:path>
              </a:pathLst>
            </a:custGeom>
            <a:solidFill>
              <a:srgbClr val="FF89F2"/>
            </a:solidFill>
            <a:ln w="0" cap="flat" cmpd="sng" algn="ctr">
              <a:solidFill>
                <a:srgbClr val="FF89F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8" name="Полилиния 317"/>
            <p:cNvSpPr/>
            <p:nvPr/>
          </p:nvSpPr>
          <p:spPr>
            <a:xfrm>
              <a:off x="7327993" y="5584826"/>
              <a:ext cx="101613" cy="115888"/>
            </a:xfrm>
            <a:custGeom>
              <a:avLst/>
              <a:gdLst/>
              <a:ahLst/>
              <a:cxnLst/>
              <a:rect l="0" t="0" r="0" b="0"/>
              <a:pathLst>
                <a:path w="101219" h="115697">
                  <a:moveTo>
                    <a:pt x="98043" y="21971"/>
                  </a:moveTo>
                  <a:lnTo>
                    <a:pt x="101218" y="30734"/>
                  </a:lnTo>
                  <a:lnTo>
                    <a:pt x="99186" y="40640"/>
                  </a:lnTo>
                  <a:lnTo>
                    <a:pt x="94742" y="51689"/>
                  </a:lnTo>
                  <a:lnTo>
                    <a:pt x="84708" y="62738"/>
                  </a:lnTo>
                  <a:lnTo>
                    <a:pt x="79120" y="66040"/>
                  </a:lnTo>
                  <a:lnTo>
                    <a:pt x="75945" y="67183"/>
                  </a:lnTo>
                  <a:lnTo>
                    <a:pt x="78231" y="69341"/>
                  </a:lnTo>
                  <a:lnTo>
                    <a:pt x="78231" y="70484"/>
                  </a:lnTo>
                  <a:lnTo>
                    <a:pt x="79120" y="71627"/>
                  </a:lnTo>
                  <a:lnTo>
                    <a:pt x="84708" y="82677"/>
                  </a:lnTo>
                  <a:lnTo>
                    <a:pt x="86994" y="94741"/>
                  </a:lnTo>
                  <a:lnTo>
                    <a:pt x="85852" y="104647"/>
                  </a:lnTo>
                  <a:lnTo>
                    <a:pt x="81406" y="112267"/>
                  </a:lnTo>
                  <a:lnTo>
                    <a:pt x="78231" y="114553"/>
                  </a:lnTo>
                  <a:lnTo>
                    <a:pt x="73786" y="115696"/>
                  </a:lnTo>
                  <a:lnTo>
                    <a:pt x="69342" y="115696"/>
                  </a:lnTo>
                  <a:lnTo>
                    <a:pt x="64896" y="114553"/>
                  </a:lnTo>
                  <a:lnTo>
                    <a:pt x="60452" y="112267"/>
                  </a:lnTo>
                  <a:lnTo>
                    <a:pt x="51689" y="104647"/>
                  </a:lnTo>
                  <a:lnTo>
                    <a:pt x="47243" y="99186"/>
                  </a:lnTo>
                  <a:lnTo>
                    <a:pt x="44068" y="93598"/>
                  </a:lnTo>
                  <a:lnTo>
                    <a:pt x="41782" y="88138"/>
                  </a:lnTo>
                  <a:lnTo>
                    <a:pt x="38481" y="91440"/>
                  </a:lnTo>
                  <a:lnTo>
                    <a:pt x="28575" y="98044"/>
                  </a:lnTo>
                  <a:lnTo>
                    <a:pt x="18668" y="100329"/>
                  </a:lnTo>
                  <a:lnTo>
                    <a:pt x="14351" y="100329"/>
                  </a:lnTo>
                  <a:lnTo>
                    <a:pt x="9779" y="99186"/>
                  </a:lnTo>
                  <a:lnTo>
                    <a:pt x="6604" y="96901"/>
                  </a:lnTo>
                  <a:lnTo>
                    <a:pt x="3302" y="93598"/>
                  </a:lnTo>
                  <a:lnTo>
                    <a:pt x="0" y="84709"/>
                  </a:lnTo>
                  <a:lnTo>
                    <a:pt x="1143" y="73659"/>
                  </a:lnTo>
                  <a:lnTo>
                    <a:pt x="6604" y="63881"/>
                  </a:lnTo>
                  <a:lnTo>
                    <a:pt x="16382" y="52832"/>
                  </a:lnTo>
                  <a:lnTo>
                    <a:pt x="24256" y="48386"/>
                  </a:lnTo>
                  <a:lnTo>
                    <a:pt x="23114" y="47244"/>
                  </a:lnTo>
                  <a:lnTo>
                    <a:pt x="23114" y="46101"/>
                  </a:lnTo>
                  <a:lnTo>
                    <a:pt x="20828" y="44069"/>
                  </a:lnTo>
                  <a:lnTo>
                    <a:pt x="15240" y="31877"/>
                  </a:lnTo>
                  <a:lnTo>
                    <a:pt x="13207" y="20827"/>
                  </a:lnTo>
                  <a:lnTo>
                    <a:pt x="15240" y="10921"/>
                  </a:lnTo>
                  <a:lnTo>
                    <a:pt x="19811" y="3175"/>
                  </a:lnTo>
                  <a:lnTo>
                    <a:pt x="23114" y="1142"/>
                  </a:lnTo>
                  <a:lnTo>
                    <a:pt x="27431" y="0"/>
                  </a:lnTo>
                  <a:lnTo>
                    <a:pt x="31877" y="0"/>
                  </a:lnTo>
                  <a:lnTo>
                    <a:pt x="36194" y="1142"/>
                  </a:lnTo>
                  <a:lnTo>
                    <a:pt x="40640" y="3175"/>
                  </a:lnTo>
                  <a:lnTo>
                    <a:pt x="45211" y="6603"/>
                  </a:lnTo>
                  <a:lnTo>
                    <a:pt x="48386" y="10921"/>
                  </a:lnTo>
                  <a:lnTo>
                    <a:pt x="52831" y="15366"/>
                  </a:lnTo>
                  <a:lnTo>
                    <a:pt x="53847" y="18541"/>
                  </a:lnTo>
                  <a:lnTo>
                    <a:pt x="56260" y="20827"/>
                  </a:lnTo>
                  <a:lnTo>
                    <a:pt x="58293" y="27559"/>
                  </a:lnTo>
                  <a:lnTo>
                    <a:pt x="60452" y="25272"/>
                  </a:lnTo>
                  <a:lnTo>
                    <a:pt x="61594" y="25272"/>
                  </a:lnTo>
                  <a:lnTo>
                    <a:pt x="67182" y="19684"/>
                  </a:lnTo>
                  <a:lnTo>
                    <a:pt x="77089" y="15366"/>
                  </a:lnTo>
                  <a:lnTo>
                    <a:pt x="82550" y="14223"/>
                  </a:lnTo>
                  <a:lnTo>
                    <a:pt x="91313" y="16509"/>
                  </a:lnTo>
                  <a:lnTo>
                    <a:pt x="94742" y="18541"/>
                  </a:lnTo>
                  <a:close/>
                </a:path>
              </a:pathLst>
            </a:custGeom>
            <a:solidFill>
              <a:srgbClr val="FF7FF2"/>
            </a:solidFill>
            <a:ln w="0" cap="flat" cmpd="sng" algn="ctr">
              <a:solidFill>
                <a:srgbClr val="FF7FF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9" name="Полилиния 318"/>
            <p:cNvSpPr/>
            <p:nvPr/>
          </p:nvSpPr>
          <p:spPr>
            <a:xfrm>
              <a:off x="7691576" y="5549901"/>
              <a:ext cx="101613" cy="115888"/>
            </a:xfrm>
            <a:custGeom>
              <a:avLst/>
              <a:gdLst/>
              <a:ahLst/>
              <a:cxnLst/>
              <a:rect l="0" t="0" r="0" b="0"/>
              <a:pathLst>
                <a:path w="101219" h="115826">
                  <a:moveTo>
                    <a:pt x="98043" y="22099"/>
                  </a:moveTo>
                  <a:lnTo>
                    <a:pt x="101218" y="30862"/>
                  </a:lnTo>
                  <a:lnTo>
                    <a:pt x="99187" y="40894"/>
                  </a:lnTo>
                  <a:lnTo>
                    <a:pt x="94742" y="51943"/>
                  </a:lnTo>
                  <a:lnTo>
                    <a:pt x="86994" y="60706"/>
                  </a:lnTo>
                  <a:lnTo>
                    <a:pt x="75945" y="67311"/>
                  </a:lnTo>
                  <a:lnTo>
                    <a:pt x="78231" y="69469"/>
                  </a:lnTo>
                  <a:lnTo>
                    <a:pt x="78231" y="70612"/>
                  </a:lnTo>
                  <a:lnTo>
                    <a:pt x="79120" y="71756"/>
                  </a:lnTo>
                  <a:lnTo>
                    <a:pt x="84708" y="82677"/>
                  </a:lnTo>
                  <a:lnTo>
                    <a:pt x="86994" y="94869"/>
                  </a:lnTo>
                  <a:lnTo>
                    <a:pt x="85852" y="104775"/>
                  </a:lnTo>
                  <a:lnTo>
                    <a:pt x="81406" y="112523"/>
                  </a:lnTo>
                  <a:lnTo>
                    <a:pt x="78231" y="114681"/>
                  </a:lnTo>
                  <a:lnTo>
                    <a:pt x="73787" y="115825"/>
                  </a:lnTo>
                  <a:lnTo>
                    <a:pt x="69342" y="115825"/>
                  </a:lnTo>
                  <a:lnTo>
                    <a:pt x="60452" y="111380"/>
                  </a:lnTo>
                  <a:lnTo>
                    <a:pt x="51689" y="104775"/>
                  </a:lnTo>
                  <a:lnTo>
                    <a:pt x="47243" y="99314"/>
                  </a:lnTo>
                  <a:lnTo>
                    <a:pt x="42926" y="90551"/>
                  </a:lnTo>
                  <a:lnTo>
                    <a:pt x="41782" y="87123"/>
                  </a:lnTo>
                  <a:lnTo>
                    <a:pt x="40640" y="88266"/>
                  </a:lnTo>
                  <a:lnTo>
                    <a:pt x="40640" y="89408"/>
                  </a:lnTo>
                  <a:lnTo>
                    <a:pt x="38480" y="91441"/>
                  </a:lnTo>
                  <a:lnTo>
                    <a:pt x="28575" y="98172"/>
                  </a:lnTo>
                  <a:lnTo>
                    <a:pt x="18668" y="100331"/>
                  </a:lnTo>
                  <a:lnTo>
                    <a:pt x="14351" y="100331"/>
                  </a:lnTo>
                  <a:lnTo>
                    <a:pt x="6604" y="96012"/>
                  </a:lnTo>
                  <a:lnTo>
                    <a:pt x="3302" y="92583"/>
                  </a:lnTo>
                  <a:lnTo>
                    <a:pt x="0" y="83820"/>
                  </a:lnTo>
                  <a:lnTo>
                    <a:pt x="1142" y="73914"/>
                  </a:lnTo>
                  <a:lnTo>
                    <a:pt x="6604" y="62993"/>
                  </a:lnTo>
                  <a:lnTo>
                    <a:pt x="16382" y="51943"/>
                  </a:lnTo>
                  <a:lnTo>
                    <a:pt x="19812" y="50800"/>
                  </a:lnTo>
                  <a:lnTo>
                    <a:pt x="21970" y="48514"/>
                  </a:lnTo>
                  <a:lnTo>
                    <a:pt x="24256" y="47372"/>
                  </a:lnTo>
                  <a:lnTo>
                    <a:pt x="23114" y="46356"/>
                  </a:lnTo>
                  <a:lnTo>
                    <a:pt x="23114" y="45212"/>
                  </a:lnTo>
                  <a:lnTo>
                    <a:pt x="20828" y="43054"/>
                  </a:lnTo>
                  <a:lnTo>
                    <a:pt x="15240" y="32005"/>
                  </a:lnTo>
                  <a:lnTo>
                    <a:pt x="13207" y="20956"/>
                  </a:lnTo>
                  <a:lnTo>
                    <a:pt x="15240" y="11050"/>
                  </a:lnTo>
                  <a:lnTo>
                    <a:pt x="19812" y="3302"/>
                  </a:lnTo>
                  <a:lnTo>
                    <a:pt x="23114" y="1143"/>
                  </a:lnTo>
                  <a:lnTo>
                    <a:pt x="27431" y="0"/>
                  </a:lnTo>
                  <a:lnTo>
                    <a:pt x="31877" y="0"/>
                  </a:lnTo>
                  <a:lnTo>
                    <a:pt x="36194" y="1143"/>
                  </a:lnTo>
                  <a:lnTo>
                    <a:pt x="40640" y="3302"/>
                  </a:lnTo>
                  <a:lnTo>
                    <a:pt x="45212" y="6731"/>
                  </a:lnTo>
                  <a:lnTo>
                    <a:pt x="52831" y="15494"/>
                  </a:lnTo>
                  <a:lnTo>
                    <a:pt x="53847" y="17654"/>
                  </a:lnTo>
                  <a:lnTo>
                    <a:pt x="56260" y="20956"/>
                  </a:lnTo>
                  <a:lnTo>
                    <a:pt x="58292" y="27560"/>
                  </a:lnTo>
                  <a:lnTo>
                    <a:pt x="67182" y="19812"/>
                  </a:lnTo>
                  <a:lnTo>
                    <a:pt x="72643" y="16637"/>
                  </a:lnTo>
                  <a:lnTo>
                    <a:pt x="82550" y="14351"/>
                  </a:lnTo>
                  <a:lnTo>
                    <a:pt x="86994" y="14351"/>
                  </a:lnTo>
                  <a:lnTo>
                    <a:pt x="91313" y="16637"/>
                  </a:lnTo>
                  <a:lnTo>
                    <a:pt x="94742" y="18797"/>
                  </a:lnTo>
                  <a:close/>
                </a:path>
              </a:pathLst>
            </a:custGeom>
            <a:solidFill>
              <a:srgbClr val="FF89F2"/>
            </a:solidFill>
            <a:ln w="0" cap="flat" cmpd="sng" algn="ctr">
              <a:solidFill>
                <a:srgbClr val="FF89F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0" name="Полилиния 319"/>
            <p:cNvSpPr/>
            <p:nvPr/>
          </p:nvSpPr>
          <p:spPr>
            <a:xfrm>
              <a:off x="6926305" y="4368800"/>
              <a:ext cx="1338430" cy="1685926"/>
            </a:xfrm>
            <a:custGeom>
              <a:avLst/>
              <a:gdLst/>
              <a:ahLst/>
              <a:cxnLst/>
              <a:rect l="0" t="0" r="0" b="0"/>
              <a:pathLst>
                <a:path w="1338834" h="1685926">
                  <a:moveTo>
                    <a:pt x="58546" y="1685925"/>
                  </a:moveTo>
                  <a:lnTo>
                    <a:pt x="56261" y="1671446"/>
                  </a:lnTo>
                  <a:lnTo>
                    <a:pt x="42926" y="1564639"/>
                  </a:lnTo>
                  <a:lnTo>
                    <a:pt x="24256" y="1377061"/>
                  </a:lnTo>
                  <a:lnTo>
                    <a:pt x="15493" y="1261237"/>
                  </a:lnTo>
                  <a:lnTo>
                    <a:pt x="7874" y="1136650"/>
                  </a:lnTo>
                  <a:lnTo>
                    <a:pt x="2286" y="1005458"/>
                  </a:lnTo>
                  <a:lnTo>
                    <a:pt x="0" y="871093"/>
                  </a:lnTo>
                  <a:lnTo>
                    <a:pt x="2286" y="737615"/>
                  </a:lnTo>
                  <a:lnTo>
                    <a:pt x="9905" y="608583"/>
                  </a:lnTo>
                  <a:lnTo>
                    <a:pt x="24256" y="487299"/>
                  </a:lnTo>
                  <a:lnTo>
                    <a:pt x="45466" y="377063"/>
                  </a:lnTo>
                  <a:lnTo>
                    <a:pt x="73787" y="281177"/>
                  </a:lnTo>
                  <a:lnTo>
                    <a:pt x="112521" y="202819"/>
                  </a:lnTo>
                  <a:lnTo>
                    <a:pt x="160908" y="146557"/>
                  </a:lnTo>
                  <a:lnTo>
                    <a:pt x="212852" y="109093"/>
                  </a:lnTo>
                  <a:lnTo>
                    <a:pt x="271144" y="78105"/>
                  </a:lnTo>
                  <a:lnTo>
                    <a:pt x="332740" y="52832"/>
                  </a:lnTo>
                  <a:lnTo>
                    <a:pt x="365887" y="41909"/>
                  </a:lnTo>
                  <a:lnTo>
                    <a:pt x="398906" y="32003"/>
                  </a:lnTo>
                  <a:lnTo>
                    <a:pt x="433196" y="24130"/>
                  </a:lnTo>
                  <a:lnTo>
                    <a:pt x="467232" y="17526"/>
                  </a:lnTo>
                  <a:lnTo>
                    <a:pt x="502666" y="12064"/>
                  </a:lnTo>
                  <a:lnTo>
                    <a:pt x="538861" y="7620"/>
                  </a:lnTo>
                  <a:lnTo>
                    <a:pt x="610362" y="1015"/>
                  </a:lnTo>
                  <a:lnTo>
                    <a:pt x="646811" y="0"/>
                  </a:lnTo>
                  <a:lnTo>
                    <a:pt x="683259" y="0"/>
                  </a:lnTo>
                  <a:lnTo>
                    <a:pt x="728344" y="1015"/>
                  </a:lnTo>
                  <a:lnTo>
                    <a:pt x="772541" y="3301"/>
                  </a:lnTo>
                  <a:lnTo>
                    <a:pt x="815467" y="6476"/>
                  </a:lnTo>
                  <a:lnTo>
                    <a:pt x="900176" y="17526"/>
                  </a:lnTo>
                  <a:lnTo>
                    <a:pt x="979551" y="33146"/>
                  </a:lnTo>
                  <a:lnTo>
                    <a:pt x="1017016" y="41909"/>
                  </a:lnTo>
                  <a:lnTo>
                    <a:pt x="1086484" y="61595"/>
                  </a:lnTo>
                  <a:lnTo>
                    <a:pt x="1117345" y="73787"/>
                  </a:lnTo>
                  <a:lnTo>
                    <a:pt x="1172464" y="98170"/>
                  </a:lnTo>
                  <a:lnTo>
                    <a:pt x="1216532" y="123444"/>
                  </a:lnTo>
                  <a:lnTo>
                    <a:pt x="1253997" y="157607"/>
                  </a:lnTo>
                  <a:lnTo>
                    <a:pt x="1292605" y="210438"/>
                  </a:lnTo>
                  <a:lnTo>
                    <a:pt x="1322324" y="275589"/>
                  </a:lnTo>
                  <a:lnTo>
                    <a:pt x="1337564" y="344043"/>
                  </a:lnTo>
                  <a:lnTo>
                    <a:pt x="1338833" y="404621"/>
                  </a:lnTo>
                  <a:lnTo>
                    <a:pt x="1325499" y="454278"/>
                  </a:lnTo>
                  <a:lnTo>
                    <a:pt x="1314704" y="476376"/>
                  </a:lnTo>
                  <a:lnTo>
                    <a:pt x="1280414" y="516001"/>
                  </a:lnTo>
                  <a:lnTo>
                    <a:pt x="1228725" y="544576"/>
                  </a:lnTo>
                  <a:lnTo>
                    <a:pt x="1228725" y="541274"/>
                  </a:lnTo>
                  <a:lnTo>
                    <a:pt x="1216532" y="477520"/>
                  </a:lnTo>
                  <a:lnTo>
                    <a:pt x="1198879" y="424433"/>
                  </a:lnTo>
                  <a:lnTo>
                    <a:pt x="1169162" y="364744"/>
                  </a:lnTo>
                  <a:lnTo>
                    <a:pt x="1122806" y="306577"/>
                  </a:lnTo>
                  <a:lnTo>
                    <a:pt x="1058926" y="252476"/>
                  </a:lnTo>
                  <a:lnTo>
                    <a:pt x="1019302" y="230377"/>
                  </a:lnTo>
                  <a:lnTo>
                    <a:pt x="972946" y="210438"/>
                  </a:lnTo>
                  <a:lnTo>
                    <a:pt x="921257" y="196214"/>
                  </a:lnTo>
                  <a:lnTo>
                    <a:pt x="869315" y="186308"/>
                  </a:lnTo>
                  <a:lnTo>
                    <a:pt x="817626" y="181863"/>
                  </a:lnTo>
                  <a:lnTo>
                    <a:pt x="768095" y="179705"/>
                  </a:lnTo>
                  <a:lnTo>
                    <a:pt x="718439" y="182880"/>
                  </a:lnTo>
                  <a:lnTo>
                    <a:pt x="671067" y="188468"/>
                  </a:lnTo>
                  <a:lnTo>
                    <a:pt x="624840" y="198501"/>
                  </a:lnTo>
                  <a:lnTo>
                    <a:pt x="580770" y="211582"/>
                  </a:lnTo>
                  <a:lnTo>
                    <a:pt x="538861" y="226949"/>
                  </a:lnTo>
                  <a:lnTo>
                    <a:pt x="498093" y="245999"/>
                  </a:lnTo>
                  <a:lnTo>
                    <a:pt x="461644" y="267970"/>
                  </a:lnTo>
                  <a:lnTo>
                    <a:pt x="427736" y="292100"/>
                  </a:lnTo>
                  <a:lnTo>
                    <a:pt x="396747" y="318643"/>
                  </a:lnTo>
                  <a:lnTo>
                    <a:pt x="343789" y="379221"/>
                  </a:lnTo>
                  <a:lnTo>
                    <a:pt x="307467" y="446532"/>
                  </a:lnTo>
                  <a:lnTo>
                    <a:pt x="306451" y="420115"/>
                  </a:lnTo>
                  <a:lnTo>
                    <a:pt x="295402" y="363855"/>
                  </a:lnTo>
                  <a:lnTo>
                    <a:pt x="279907" y="336295"/>
                  </a:lnTo>
                  <a:lnTo>
                    <a:pt x="256920" y="313055"/>
                  </a:lnTo>
                  <a:lnTo>
                    <a:pt x="223901" y="301117"/>
                  </a:lnTo>
                  <a:lnTo>
                    <a:pt x="178562" y="303149"/>
                  </a:lnTo>
                  <a:lnTo>
                    <a:pt x="142113" y="339725"/>
                  </a:lnTo>
                  <a:lnTo>
                    <a:pt x="111379" y="430021"/>
                  </a:lnTo>
                  <a:lnTo>
                    <a:pt x="85979" y="566674"/>
                  </a:lnTo>
                  <a:lnTo>
                    <a:pt x="66167" y="742061"/>
                  </a:lnTo>
                  <a:lnTo>
                    <a:pt x="53975" y="948308"/>
                  </a:lnTo>
                  <a:lnTo>
                    <a:pt x="48514" y="1179702"/>
                  </a:lnTo>
                  <a:lnTo>
                    <a:pt x="49656" y="142773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1" name="Полилиния 320"/>
            <p:cNvSpPr/>
            <p:nvPr/>
          </p:nvSpPr>
          <p:spPr>
            <a:xfrm>
              <a:off x="7307353" y="4424363"/>
              <a:ext cx="779560" cy="207962"/>
            </a:xfrm>
            <a:custGeom>
              <a:avLst/>
              <a:gdLst/>
              <a:ahLst/>
              <a:cxnLst/>
              <a:rect l="0" t="0" r="0" b="0"/>
              <a:pathLst>
                <a:path w="780036" h="207391">
                  <a:moveTo>
                    <a:pt x="772414" y="95884"/>
                  </a:moveTo>
                  <a:lnTo>
                    <a:pt x="779019" y="123444"/>
                  </a:lnTo>
                  <a:lnTo>
                    <a:pt x="780035" y="179704"/>
                  </a:lnTo>
                  <a:lnTo>
                    <a:pt x="775589" y="207390"/>
                  </a:lnTo>
                  <a:lnTo>
                    <a:pt x="733679" y="169799"/>
                  </a:lnTo>
                  <a:lnTo>
                    <a:pt x="681990" y="134365"/>
                  </a:lnTo>
                  <a:lnTo>
                    <a:pt x="621412" y="105790"/>
                  </a:lnTo>
                  <a:lnTo>
                    <a:pt x="573913" y="91439"/>
                  </a:lnTo>
                  <a:lnTo>
                    <a:pt x="522224" y="81533"/>
                  </a:lnTo>
                  <a:lnTo>
                    <a:pt x="465963" y="76072"/>
                  </a:lnTo>
                  <a:lnTo>
                    <a:pt x="435229" y="74929"/>
                  </a:lnTo>
                  <a:lnTo>
                    <a:pt x="350266" y="77215"/>
                  </a:lnTo>
                  <a:lnTo>
                    <a:pt x="311786" y="80390"/>
                  </a:lnTo>
                  <a:lnTo>
                    <a:pt x="274321" y="84835"/>
                  </a:lnTo>
                  <a:lnTo>
                    <a:pt x="240031" y="90296"/>
                  </a:lnTo>
                  <a:lnTo>
                    <a:pt x="179451" y="103632"/>
                  </a:lnTo>
                  <a:lnTo>
                    <a:pt x="125603" y="118999"/>
                  </a:lnTo>
                  <a:lnTo>
                    <a:pt x="61596" y="145414"/>
                  </a:lnTo>
                  <a:lnTo>
                    <a:pt x="13209" y="172974"/>
                  </a:lnTo>
                  <a:lnTo>
                    <a:pt x="0" y="181864"/>
                  </a:lnTo>
                  <a:lnTo>
                    <a:pt x="3175" y="146558"/>
                  </a:lnTo>
                  <a:lnTo>
                    <a:pt x="12065" y="116713"/>
                  </a:lnTo>
                  <a:lnTo>
                    <a:pt x="26289" y="90296"/>
                  </a:lnTo>
                  <a:lnTo>
                    <a:pt x="69342" y="48514"/>
                  </a:lnTo>
                  <a:lnTo>
                    <a:pt x="127762" y="19812"/>
                  </a:lnTo>
                  <a:lnTo>
                    <a:pt x="160783" y="7620"/>
                  </a:lnTo>
                  <a:lnTo>
                    <a:pt x="216916" y="2158"/>
                  </a:lnTo>
                  <a:lnTo>
                    <a:pt x="272035" y="0"/>
                  </a:lnTo>
                  <a:lnTo>
                    <a:pt x="308484" y="0"/>
                  </a:lnTo>
                  <a:lnTo>
                    <a:pt x="349250" y="1015"/>
                  </a:lnTo>
                  <a:lnTo>
                    <a:pt x="388748" y="4445"/>
                  </a:lnTo>
                  <a:lnTo>
                    <a:pt x="464948" y="13208"/>
                  </a:lnTo>
                  <a:lnTo>
                    <a:pt x="500126" y="19812"/>
                  </a:lnTo>
                  <a:lnTo>
                    <a:pt x="535433" y="25272"/>
                  </a:lnTo>
                  <a:lnTo>
                    <a:pt x="599313" y="40766"/>
                  </a:lnTo>
                  <a:lnTo>
                    <a:pt x="656590" y="56133"/>
                  </a:lnTo>
                  <a:lnTo>
                    <a:pt x="726060" y="7823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2" name="Полилиния 321"/>
            <p:cNvSpPr/>
            <p:nvPr/>
          </p:nvSpPr>
          <p:spPr>
            <a:xfrm>
              <a:off x="8078974" y="4519613"/>
              <a:ext cx="127016" cy="301625"/>
            </a:xfrm>
            <a:custGeom>
              <a:avLst/>
              <a:gdLst/>
              <a:ahLst/>
              <a:cxnLst/>
              <a:rect l="0" t="0" r="0" b="0"/>
              <a:pathLst>
                <a:path w="126621" h="300992">
                  <a:moveTo>
                    <a:pt x="126620" y="189611"/>
                  </a:moveTo>
                  <a:lnTo>
                    <a:pt x="124460" y="232792"/>
                  </a:lnTo>
                  <a:lnTo>
                    <a:pt x="112269" y="292228"/>
                  </a:lnTo>
                  <a:lnTo>
                    <a:pt x="108967" y="300991"/>
                  </a:lnTo>
                  <a:lnTo>
                    <a:pt x="88011" y="239268"/>
                  </a:lnTo>
                  <a:lnTo>
                    <a:pt x="56135" y="178562"/>
                  </a:lnTo>
                  <a:lnTo>
                    <a:pt x="3175" y="111506"/>
                  </a:lnTo>
                  <a:lnTo>
                    <a:pt x="8763" y="55118"/>
                  </a:lnTo>
                  <a:lnTo>
                    <a:pt x="6605" y="27560"/>
                  </a:lnTo>
                  <a:lnTo>
                    <a:pt x="0" y="0"/>
                  </a:lnTo>
                  <a:lnTo>
                    <a:pt x="15368" y="5461"/>
                  </a:lnTo>
                  <a:lnTo>
                    <a:pt x="18670" y="7748"/>
                  </a:lnTo>
                  <a:lnTo>
                    <a:pt x="19812" y="7748"/>
                  </a:lnTo>
                  <a:lnTo>
                    <a:pt x="70485" y="49530"/>
                  </a:lnTo>
                  <a:lnTo>
                    <a:pt x="102362" y="94743"/>
                  </a:lnTo>
                  <a:lnTo>
                    <a:pt x="120015" y="143256"/>
                  </a:lnTo>
                  <a:close/>
                </a:path>
              </a:pathLst>
            </a:custGeom>
            <a:solidFill>
              <a:srgbClr val="9BD6EF"/>
            </a:solidFill>
            <a:ln w="0" cap="flat" cmpd="sng" algn="ctr">
              <a:solidFill>
                <a:srgbClr val="9BD6E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3" name="Полилиния 322"/>
            <p:cNvSpPr/>
            <p:nvPr/>
          </p:nvSpPr>
          <p:spPr>
            <a:xfrm>
              <a:off x="7127943" y="4432300"/>
              <a:ext cx="339767" cy="222250"/>
            </a:xfrm>
            <a:custGeom>
              <a:avLst/>
              <a:gdLst/>
              <a:ahLst/>
              <a:cxnLst/>
              <a:rect l="0" t="0" r="0" b="0"/>
              <a:pathLst>
                <a:path w="339472" h="222758">
                  <a:moveTo>
                    <a:pt x="339471" y="0"/>
                  </a:moveTo>
                  <a:lnTo>
                    <a:pt x="275589" y="25526"/>
                  </a:lnTo>
                  <a:lnTo>
                    <a:pt x="248030" y="40894"/>
                  </a:lnTo>
                  <a:lnTo>
                    <a:pt x="204977" y="82676"/>
                  </a:lnTo>
                  <a:lnTo>
                    <a:pt x="190753" y="109093"/>
                  </a:lnTo>
                  <a:lnTo>
                    <a:pt x="181863" y="138938"/>
                  </a:lnTo>
                  <a:lnTo>
                    <a:pt x="178688" y="174244"/>
                  </a:lnTo>
                  <a:lnTo>
                    <a:pt x="144525" y="200787"/>
                  </a:lnTo>
                  <a:lnTo>
                    <a:pt x="125857" y="222757"/>
                  </a:lnTo>
                  <a:lnTo>
                    <a:pt x="111378" y="191769"/>
                  </a:lnTo>
                  <a:lnTo>
                    <a:pt x="92710" y="168782"/>
                  </a:lnTo>
                  <a:lnTo>
                    <a:pt x="72898" y="152273"/>
                  </a:lnTo>
                  <a:lnTo>
                    <a:pt x="51942" y="140081"/>
                  </a:lnTo>
                  <a:lnTo>
                    <a:pt x="15621" y="127888"/>
                  </a:lnTo>
                  <a:lnTo>
                    <a:pt x="4572" y="125730"/>
                  </a:lnTo>
                  <a:lnTo>
                    <a:pt x="0" y="125730"/>
                  </a:lnTo>
                  <a:lnTo>
                    <a:pt x="61849" y="88264"/>
                  </a:lnTo>
                  <a:lnTo>
                    <a:pt x="124587" y="57404"/>
                  </a:lnTo>
                  <a:lnTo>
                    <a:pt x="188595" y="34289"/>
                  </a:lnTo>
                  <a:lnTo>
                    <a:pt x="231521" y="20955"/>
                  </a:lnTo>
                  <a:lnTo>
                    <a:pt x="274574" y="11049"/>
                  </a:lnTo>
                  <a:lnTo>
                    <a:pt x="317500" y="3429"/>
                  </a:lnTo>
                  <a:close/>
                </a:path>
              </a:pathLst>
            </a:custGeom>
            <a:solidFill>
              <a:srgbClr val="9BD6EF"/>
            </a:solidFill>
            <a:ln w="0" cap="flat" cmpd="sng" algn="ctr">
              <a:solidFill>
                <a:srgbClr val="9BD6E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4" name="Полилиния 323"/>
            <p:cNvSpPr/>
            <p:nvPr/>
          </p:nvSpPr>
          <p:spPr>
            <a:xfrm>
              <a:off x="7188276" y="4979988"/>
              <a:ext cx="616027" cy="227012"/>
            </a:xfrm>
            <a:custGeom>
              <a:avLst/>
              <a:gdLst/>
              <a:ahLst/>
              <a:cxnLst/>
              <a:rect l="0" t="0" r="0" b="0"/>
              <a:pathLst>
                <a:path w="616967" h="226188">
                  <a:moveTo>
                    <a:pt x="550799" y="0"/>
                  </a:moveTo>
                  <a:lnTo>
                    <a:pt x="561848" y="1143"/>
                  </a:lnTo>
                  <a:lnTo>
                    <a:pt x="572898" y="4571"/>
                  </a:lnTo>
                  <a:lnTo>
                    <a:pt x="582676" y="11049"/>
                  </a:lnTo>
                  <a:lnTo>
                    <a:pt x="591694" y="19939"/>
                  </a:lnTo>
                  <a:lnTo>
                    <a:pt x="600457" y="32131"/>
                  </a:lnTo>
                  <a:lnTo>
                    <a:pt x="612395" y="64008"/>
                  </a:lnTo>
                  <a:lnTo>
                    <a:pt x="616966" y="98170"/>
                  </a:lnTo>
                  <a:lnTo>
                    <a:pt x="616966" y="112521"/>
                  </a:lnTo>
                  <a:lnTo>
                    <a:pt x="611506" y="139064"/>
                  </a:lnTo>
                  <a:lnTo>
                    <a:pt x="605918" y="150114"/>
                  </a:lnTo>
                  <a:lnTo>
                    <a:pt x="599313" y="158877"/>
                  </a:lnTo>
                  <a:lnTo>
                    <a:pt x="588264" y="165481"/>
                  </a:lnTo>
                  <a:lnTo>
                    <a:pt x="557403" y="172084"/>
                  </a:lnTo>
                  <a:lnTo>
                    <a:pt x="551943" y="172084"/>
                  </a:lnTo>
                  <a:lnTo>
                    <a:pt x="71501" y="226187"/>
                  </a:lnTo>
                  <a:lnTo>
                    <a:pt x="51689" y="225044"/>
                  </a:lnTo>
                  <a:lnTo>
                    <a:pt x="40640" y="219456"/>
                  </a:lnTo>
                  <a:lnTo>
                    <a:pt x="30861" y="211708"/>
                  </a:lnTo>
                  <a:lnTo>
                    <a:pt x="21972" y="201802"/>
                  </a:lnTo>
                  <a:lnTo>
                    <a:pt x="14351" y="189610"/>
                  </a:lnTo>
                  <a:lnTo>
                    <a:pt x="3302" y="158877"/>
                  </a:lnTo>
                  <a:lnTo>
                    <a:pt x="0" y="124587"/>
                  </a:lnTo>
                  <a:lnTo>
                    <a:pt x="4446" y="93726"/>
                  </a:lnTo>
                  <a:lnTo>
                    <a:pt x="8763" y="81660"/>
                  </a:lnTo>
                  <a:lnTo>
                    <a:pt x="16384" y="70612"/>
                  </a:lnTo>
                  <a:lnTo>
                    <a:pt x="25400" y="62864"/>
                  </a:lnTo>
                  <a:lnTo>
                    <a:pt x="36449" y="57403"/>
                  </a:lnTo>
                  <a:lnTo>
                    <a:pt x="49531" y="55118"/>
                  </a:lnTo>
                  <a:lnTo>
                    <a:pt x="46228" y="55118"/>
                  </a:lnTo>
                  <a:lnTo>
                    <a:pt x="47372" y="54102"/>
                  </a:lnTo>
                  <a:lnTo>
                    <a:pt x="49531" y="54102"/>
                  </a:lnTo>
                  <a:lnTo>
                    <a:pt x="53975" y="52958"/>
                  </a:lnTo>
                  <a:lnTo>
                    <a:pt x="59436" y="52958"/>
                  </a:lnTo>
                  <a:lnTo>
                    <a:pt x="63882" y="51815"/>
                  </a:lnTo>
                  <a:lnTo>
                    <a:pt x="69470" y="51815"/>
                  </a:lnTo>
                  <a:lnTo>
                    <a:pt x="522224" y="2285"/>
                  </a:lnTo>
                  <a:lnTo>
                    <a:pt x="537719" y="1143"/>
                  </a:lnTo>
                  <a:lnTo>
                    <a:pt x="545338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5" name="Полилиния 324"/>
            <p:cNvSpPr/>
            <p:nvPr/>
          </p:nvSpPr>
          <p:spPr>
            <a:xfrm>
              <a:off x="7274012" y="5013325"/>
              <a:ext cx="484247" cy="123825"/>
            </a:xfrm>
            <a:custGeom>
              <a:avLst/>
              <a:gdLst/>
              <a:ahLst/>
              <a:cxnLst/>
              <a:rect l="0" t="0" r="0" b="0"/>
              <a:pathLst>
                <a:path w="484759" h="123571">
                  <a:moveTo>
                    <a:pt x="359029" y="89534"/>
                  </a:moveTo>
                  <a:lnTo>
                    <a:pt x="178434" y="111506"/>
                  </a:lnTo>
                  <a:lnTo>
                    <a:pt x="132206" y="115950"/>
                  </a:lnTo>
                  <a:lnTo>
                    <a:pt x="72643" y="122555"/>
                  </a:lnTo>
                  <a:lnTo>
                    <a:pt x="28575" y="123570"/>
                  </a:lnTo>
                  <a:lnTo>
                    <a:pt x="17526" y="122555"/>
                  </a:lnTo>
                  <a:lnTo>
                    <a:pt x="17526" y="90550"/>
                  </a:lnTo>
                  <a:lnTo>
                    <a:pt x="10921" y="69595"/>
                  </a:lnTo>
                  <a:lnTo>
                    <a:pt x="0" y="53086"/>
                  </a:lnTo>
                  <a:lnTo>
                    <a:pt x="469265" y="0"/>
                  </a:lnTo>
                  <a:lnTo>
                    <a:pt x="478028" y="8889"/>
                  </a:lnTo>
                  <a:lnTo>
                    <a:pt x="484758" y="18795"/>
                  </a:lnTo>
                  <a:lnTo>
                    <a:pt x="482472" y="28829"/>
                  </a:lnTo>
                  <a:lnTo>
                    <a:pt x="471423" y="49657"/>
                  </a:lnTo>
                  <a:lnTo>
                    <a:pt x="459358" y="59689"/>
                  </a:lnTo>
                  <a:lnTo>
                    <a:pt x="442976" y="69595"/>
                  </a:lnTo>
                  <a:lnTo>
                    <a:pt x="394334" y="84963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6" name="Полилиния 325"/>
            <p:cNvSpPr/>
            <p:nvPr/>
          </p:nvSpPr>
          <p:spPr>
            <a:xfrm>
              <a:off x="7285125" y="5032375"/>
              <a:ext cx="484248" cy="133350"/>
            </a:xfrm>
            <a:custGeom>
              <a:avLst/>
              <a:gdLst/>
              <a:ahLst/>
              <a:cxnLst/>
              <a:rect l="0" t="0" r="0" b="0"/>
              <a:pathLst>
                <a:path w="484887" h="133479">
                  <a:moveTo>
                    <a:pt x="473837" y="0"/>
                  </a:moveTo>
                  <a:lnTo>
                    <a:pt x="484886" y="30862"/>
                  </a:lnTo>
                  <a:lnTo>
                    <a:pt x="482600" y="57405"/>
                  </a:lnTo>
                  <a:lnTo>
                    <a:pt x="475997" y="75057"/>
                  </a:lnTo>
                  <a:lnTo>
                    <a:pt x="471551" y="81788"/>
                  </a:lnTo>
                  <a:lnTo>
                    <a:pt x="0" y="133478"/>
                  </a:lnTo>
                  <a:lnTo>
                    <a:pt x="6605" y="103760"/>
                  </a:lnTo>
                  <a:lnTo>
                    <a:pt x="45212" y="104775"/>
                  </a:lnTo>
                  <a:lnTo>
                    <a:pt x="100204" y="100330"/>
                  </a:lnTo>
                  <a:lnTo>
                    <a:pt x="144272" y="94869"/>
                  </a:lnTo>
                  <a:lnTo>
                    <a:pt x="192913" y="89409"/>
                  </a:lnTo>
                  <a:lnTo>
                    <a:pt x="295275" y="76200"/>
                  </a:lnTo>
                  <a:lnTo>
                    <a:pt x="348108" y="70739"/>
                  </a:lnTo>
                  <a:lnTo>
                    <a:pt x="410846" y="58420"/>
                  </a:lnTo>
                  <a:lnTo>
                    <a:pt x="432055" y="50800"/>
                  </a:lnTo>
                  <a:lnTo>
                    <a:pt x="448437" y="40894"/>
                  </a:lnTo>
                  <a:lnTo>
                    <a:pt x="460502" y="30862"/>
                  </a:lnTo>
                  <a:lnTo>
                    <a:pt x="471551" y="9906"/>
                  </a:lnTo>
                  <a:close/>
                </a:path>
              </a:pathLst>
            </a:custGeom>
            <a:solidFill>
              <a:srgbClr val="A3DBF2"/>
            </a:solidFill>
            <a:ln w="0" cap="flat" cmpd="sng" algn="ctr">
              <a:solidFill>
                <a:srgbClr val="A3DBF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7" name="Полилиния 326"/>
            <p:cNvSpPr/>
            <p:nvPr/>
          </p:nvSpPr>
          <p:spPr>
            <a:xfrm>
              <a:off x="7218442" y="5080000"/>
              <a:ext cx="42868" cy="85725"/>
            </a:xfrm>
            <a:custGeom>
              <a:avLst/>
              <a:gdLst/>
              <a:ahLst/>
              <a:cxnLst/>
              <a:rect l="0" t="0" r="0" b="0"/>
              <a:pathLst>
                <a:path w="41785" h="84837">
                  <a:moveTo>
                    <a:pt x="25274" y="84836"/>
                  </a:moveTo>
                  <a:lnTo>
                    <a:pt x="16511" y="82676"/>
                  </a:lnTo>
                  <a:lnTo>
                    <a:pt x="3302" y="61595"/>
                  </a:lnTo>
                  <a:lnTo>
                    <a:pt x="0" y="45084"/>
                  </a:lnTo>
                  <a:lnTo>
                    <a:pt x="0" y="27558"/>
                  </a:lnTo>
                  <a:lnTo>
                    <a:pt x="3302" y="14351"/>
                  </a:lnTo>
                  <a:lnTo>
                    <a:pt x="8637" y="4190"/>
                  </a:lnTo>
                  <a:lnTo>
                    <a:pt x="16511" y="0"/>
                  </a:lnTo>
                  <a:lnTo>
                    <a:pt x="25274" y="2158"/>
                  </a:lnTo>
                  <a:lnTo>
                    <a:pt x="33021" y="11049"/>
                  </a:lnTo>
                  <a:lnTo>
                    <a:pt x="38609" y="24130"/>
                  </a:lnTo>
                  <a:lnTo>
                    <a:pt x="41784" y="40767"/>
                  </a:lnTo>
                  <a:lnTo>
                    <a:pt x="41784" y="57276"/>
                  </a:lnTo>
                  <a:lnTo>
                    <a:pt x="38609" y="70612"/>
                  </a:lnTo>
                  <a:lnTo>
                    <a:pt x="33021" y="80390"/>
                  </a:lnTo>
                  <a:close/>
                </a:path>
              </a:pathLst>
            </a:custGeom>
            <a:solidFill>
              <a:srgbClr val="CCFF00"/>
            </a:solidFill>
            <a:ln w="0" cap="flat" cmpd="sng" algn="ctr">
              <a:solidFill>
                <a:srgbClr val="CC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8" name="Полилиния 327"/>
            <p:cNvSpPr/>
            <p:nvPr/>
          </p:nvSpPr>
          <p:spPr>
            <a:xfrm>
              <a:off x="7104127" y="5105400"/>
              <a:ext cx="562045" cy="280988"/>
            </a:xfrm>
            <a:custGeom>
              <a:avLst/>
              <a:gdLst/>
              <a:ahLst/>
              <a:cxnLst/>
              <a:rect l="0" t="0" r="0" b="0"/>
              <a:pathLst>
                <a:path w="561976" h="280036">
                  <a:moveTo>
                    <a:pt x="141096" y="8764"/>
                  </a:moveTo>
                  <a:lnTo>
                    <a:pt x="143255" y="19812"/>
                  </a:lnTo>
                  <a:lnTo>
                    <a:pt x="141096" y="26416"/>
                  </a:lnTo>
                  <a:lnTo>
                    <a:pt x="138938" y="29846"/>
                  </a:lnTo>
                  <a:lnTo>
                    <a:pt x="137794" y="30861"/>
                  </a:lnTo>
                  <a:lnTo>
                    <a:pt x="133350" y="30861"/>
                  </a:lnTo>
                  <a:lnTo>
                    <a:pt x="73787" y="43054"/>
                  </a:lnTo>
                  <a:lnTo>
                    <a:pt x="59563" y="49658"/>
                  </a:lnTo>
                  <a:lnTo>
                    <a:pt x="49530" y="57404"/>
                  </a:lnTo>
                  <a:lnTo>
                    <a:pt x="46228" y="66167"/>
                  </a:lnTo>
                  <a:lnTo>
                    <a:pt x="48514" y="73915"/>
                  </a:lnTo>
                  <a:lnTo>
                    <a:pt x="54102" y="81535"/>
                  </a:lnTo>
                  <a:lnTo>
                    <a:pt x="64007" y="90552"/>
                  </a:lnTo>
                  <a:lnTo>
                    <a:pt x="97028" y="111379"/>
                  </a:lnTo>
                  <a:lnTo>
                    <a:pt x="151003" y="134621"/>
                  </a:lnTo>
                  <a:lnTo>
                    <a:pt x="187325" y="147702"/>
                  </a:lnTo>
                  <a:lnTo>
                    <a:pt x="235839" y="163196"/>
                  </a:lnTo>
                  <a:lnTo>
                    <a:pt x="316230" y="186310"/>
                  </a:lnTo>
                  <a:lnTo>
                    <a:pt x="362584" y="198502"/>
                  </a:lnTo>
                  <a:lnTo>
                    <a:pt x="413130" y="211836"/>
                  </a:lnTo>
                  <a:lnTo>
                    <a:pt x="497967" y="231522"/>
                  </a:lnTo>
                  <a:lnTo>
                    <a:pt x="561975" y="245873"/>
                  </a:lnTo>
                  <a:lnTo>
                    <a:pt x="561975" y="280035"/>
                  </a:lnTo>
                  <a:lnTo>
                    <a:pt x="560831" y="280035"/>
                  </a:lnTo>
                  <a:lnTo>
                    <a:pt x="500253" y="265811"/>
                  </a:lnTo>
                  <a:lnTo>
                    <a:pt x="422020" y="248031"/>
                  </a:lnTo>
                  <a:lnTo>
                    <a:pt x="376935" y="235966"/>
                  </a:lnTo>
                  <a:lnTo>
                    <a:pt x="328421" y="222759"/>
                  </a:lnTo>
                  <a:lnTo>
                    <a:pt x="278892" y="208408"/>
                  </a:lnTo>
                  <a:lnTo>
                    <a:pt x="204978" y="185166"/>
                  </a:lnTo>
                  <a:lnTo>
                    <a:pt x="157606" y="168656"/>
                  </a:lnTo>
                  <a:lnTo>
                    <a:pt x="94868" y="143384"/>
                  </a:lnTo>
                  <a:lnTo>
                    <a:pt x="44195" y="118110"/>
                  </a:lnTo>
                  <a:lnTo>
                    <a:pt x="19939" y="100458"/>
                  </a:lnTo>
                  <a:lnTo>
                    <a:pt x="4571" y="82678"/>
                  </a:lnTo>
                  <a:lnTo>
                    <a:pt x="0" y="71755"/>
                  </a:lnTo>
                  <a:lnTo>
                    <a:pt x="0" y="60706"/>
                  </a:lnTo>
                  <a:lnTo>
                    <a:pt x="5460" y="49658"/>
                  </a:lnTo>
                  <a:lnTo>
                    <a:pt x="16509" y="38609"/>
                  </a:lnTo>
                  <a:lnTo>
                    <a:pt x="34290" y="28703"/>
                  </a:lnTo>
                  <a:lnTo>
                    <a:pt x="89407" y="8764"/>
                  </a:lnTo>
                  <a:lnTo>
                    <a:pt x="126745" y="0"/>
                  </a:lnTo>
                  <a:lnTo>
                    <a:pt x="128905" y="1143"/>
                  </a:lnTo>
                  <a:lnTo>
                    <a:pt x="133350" y="2286"/>
                  </a:lnTo>
                  <a:lnTo>
                    <a:pt x="138938" y="558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9" name="Полилиния 328"/>
            <p:cNvSpPr/>
            <p:nvPr/>
          </p:nvSpPr>
          <p:spPr>
            <a:xfrm>
              <a:off x="7709041" y="5400676"/>
              <a:ext cx="852593" cy="1039813"/>
            </a:xfrm>
            <a:custGeom>
              <a:avLst/>
              <a:gdLst/>
              <a:ahLst/>
              <a:cxnLst/>
              <a:rect l="0" t="0" r="0" b="0"/>
              <a:pathLst>
                <a:path w="852805" h="1038860">
                  <a:moveTo>
                    <a:pt x="827531" y="1031113"/>
                  </a:moveTo>
                  <a:lnTo>
                    <a:pt x="815466" y="1037717"/>
                  </a:lnTo>
                  <a:lnTo>
                    <a:pt x="810005" y="1038859"/>
                  </a:lnTo>
                  <a:lnTo>
                    <a:pt x="796670" y="1036574"/>
                  </a:lnTo>
                  <a:lnTo>
                    <a:pt x="791082" y="1034288"/>
                  </a:lnTo>
                  <a:lnTo>
                    <a:pt x="784605" y="1029970"/>
                  </a:lnTo>
                  <a:lnTo>
                    <a:pt x="780033" y="1025525"/>
                  </a:lnTo>
                  <a:lnTo>
                    <a:pt x="4444" y="55118"/>
                  </a:lnTo>
                  <a:lnTo>
                    <a:pt x="0" y="44069"/>
                  </a:lnTo>
                  <a:lnTo>
                    <a:pt x="2286" y="35559"/>
                  </a:lnTo>
                  <a:lnTo>
                    <a:pt x="25400" y="15620"/>
                  </a:lnTo>
                  <a:lnTo>
                    <a:pt x="37591" y="8001"/>
                  </a:lnTo>
                  <a:lnTo>
                    <a:pt x="60705" y="0"/>
                  </a:lnTo>
                  <a:lnTo>
                    <a:pt x="65024" y="0"/>
                  </a:lnTo>
                  <a:lnTo>
                    <a:pt x="848487" y="975995"/>
                  </a:lnTo>
                  <a:lnTo>
                    <a:pt x="851662" y="985901"/>
                  </a:lnTo>
                  <a:lnTo>
                    <a:pt x="852804" y="995807"/>
                  </a:lnTo>
                  <a:lnTo>
                    <a:pt x="851662" y="1003553"/>
                  </a:lnTo>
                  <a:lnTo>
                    <a:pt x="848487" y="1010157"/>
                  </a:lnTo>
                  <a:lnTo>
                    <a:pt x="832992" y="102666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0" name="Полилиния 329"/>
            <p:cNvSpPr/>
            <p:nvPr/>
          </p:nvSpPr>
          <p:spPr>
            <a:xfrm>
              <a:off x="7645533" y="5316538"/>
              <a:ext cx="131778" cy="141287"/>
            </a:xfrm>
            <a:custGeom>
              <a:avLst/>
              <a:gdLst/>
              <a:ahLst/>
              <a:cxnLst/>
              <a:rect l="0" t="0" r="0" b="0"/>
              <a:pathLst>
                <a:path w="132209" h="141099">
                  <a:moveTo>
                    <a:pt x="111252" y="130175"/>
                  </a:moveTo>
                  <a:lnTo>
                    <a:pt x="102616" y="135636"/>
                  </a:lnTo>
                  <a:lnTo>
                    <a:pt x="81408" y="141098"/>
                  </a:lnTo>
                  <a:lnTo>
                    <a:pt x="61596" y="137796"/>
                  </a:lnTo>
                  <a:lnTo>
                    <a:pt x="51689" y="133350"/>
                  </a:lnTo>
                  <a:lnTo>
                    <a:pt x="35307" y="118999"/>
                  </a:lnTo>
                  <a:lnTo>
                    <a:pt x="11049" y="87123"/>
                  </a:lnTo>
                  <a:lnTo>
                    <a:pt x="1016" y="67184"/>
                  </a:lnTo>
                  <a:lnTo>
                    <a:pt x="0" y="46102"/>
                  </a:lnTo>
                  <a:lnTo>
                    <a:pt x="6477" y="26417"/>
                  </a:lnTo>
                  <a:lnTo>
                    <a:pt x="20956" y="10923"/>
                  </a:lnTo>
                  <a:lnTo>
                    <a:pt x="39624" y="1143"/>
                  </a:lnTo>
                  <a:lnTo>
                    <a:pt x="60707" y="0"/>
                  </a:lnTo>
                  <a:lnTo>
                    <a:pt x="71756" y="2032"/>
                  </a:lnTo>
                  <a:lnTo>
                    <a:pt x="80519" y="6605"/>
                  </a:lnTo>
                  <a:lnTo>
                    <a:pt x="97028" y="20829"/>
                  </a:lnTo>
                  <a:lnTo>
                    <a:pt x="122301" y="53975"/>
                  </a:lnTo>
                  <a:lnTo>
                    <a:pt x="131064" y="72772"/>
                  </a:lnTo>
                  <a:lnTo>
                    <a:pt x="132208" y="93599"/>
                  </a:lnTo>
                  <a:lnTo>
                    <a:pt x="125731" y="11341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1" name="Полилиния 330"/>
            <p:cNvSpPr/>
            <p:nvPr/>
          </p:nvSpPr>
          <p:spPr>
            <a:xfrm>
              <a:off x="7674111" y="5346700"/>
              <a:ext cx="73034" cy="79375"/>
            </a:xfrm>
            <a:custGeom>
              <a:avLst/>
              <a:gdLst/>
              <a:ahLst/>
              <a:cxnLst/>
              <a:rect l="0" t="0" r="0" b="0"/>
              <a:pathLst>
                <a:path w="72898" h="78487">
                  <a:moveTo>
                    <a:pt x="61849" y="71627"/>
                  </a:moveTo>
                  <a:lnTo>
                    <a:pt x="56261" y="75057"/>
                  </a:lnTo>
                  <a:lnTo>
                    <a:pt x="50800" y="77215"/>
                  </a:lnTo>
                  <a:lnTo>
                    <a:pt x="45212" y="78486"/>
                  </a:lnTo>
                  <a:lnTo>
                    <a:pt x="39751" y="78486"/>
                  </a:lnTo>
                  <a:lnTo>
                    <a:pt x="28702" y="73913"/>
                  </a:lnTo>
                  <a:lnTo>
                    <a:pt x="19939" y="66167"/>
                  </a:lnTo>
                  <a:lnTo>
                    <a:pt x="5588" y="48513"/>
                  </a:lnTo>
                  <a:lnTo>
                    <a:pt x="0" y="37464"/>
                  </a:lnTo>
                  <a:lnTo>
                    <a:pt x="0" y="26415"/>
                  </a:lnTo>
                  <a:lnTo>
                    <a:pt x="3302" y="15367"/>
                  </a:lnTo>
                  <a:lnTo>
                    <a:pt x="11049" y="6603"/>
                  </a:lnTo>
                  <a:lnTo>
                    <a:pt x="16637" y="3428"/>
                  </a:lnTo>
                  <a:lnTo>
                    <a:pt x="21970" y="1143"/>
                  </a:lnTo>
                  <a:lnTo>
                    <a:pt x="27558" y="0"/>
                  </a:lnTo>
                  <a:lnTo>
                    <a:pt x="38607" y="2286"/>
                  </a:lnTo>
                  <a:lnTo>
                    <a:pt x="44068" y="4445"/>
                  </a:lnTo>
                  <a:lnTo>
                    <a:pt x="52831" y="12192"/>
                  </a:lnTo>
                  <a:lnTo>
                    <a:pt x="67309" y="29845"/>
                  </a:lnTo>
                  <a:lnTo>
                    <a:pt x="72897" y="40894"/>
                  </a:lnTo>
                  <a:lnTo>
                    <a:pt x="72897" y="51943"/>
                  </a:lnTo>
                  <a:lnTo>
                    <a:pt x="69468" y="62864"/>
                  </a:lnTo>
                  <a:close/>
                </a:path>
              </a:pathLst>
            </a:custGeom>
            <a:solidFill>
              <a:srgbClr val="CCFF00"/>
            </a:solidFill>
            <a:ln w="0" cap="flat" cmpd="sng" algn="ctr">
              <a:solidFill>
                <a:srgbClr val="CC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2" name="Полилиния 331"/>
            <p:cNvSpPr/>
            <p:nvPr/>
          </p:nvSpPr>
          <p:spPr>
            <a:xfrm>
              <a:off x="7758259" y="5451476"/>
              <a:ext cx="770034" cy="947738"/>
            </a:xfrm>
            <a:custGeom>
              <a:avLst/>
              <a:gdLst/>
              <a:ahLst/>
              <a:cxnLst/>
              <a:rect l="0" t="0" r="0" b="0"/>
              <a:pathLst>
                <a:path w="771144" h="948309">
                  <a:moveTo>
                    <a:pt x="762380" y="948308"/>
                  </a:moveTo>
                  <a:lnTo>
                    <a:pt x="0" y="5461"/>
                  </a:lnTo>
                  <a:lnTo>
                    <a:pt x="3302" y="1143"/>
                  </a:lnTo>
                  <a:lnTo>
                    <a:pt x="7747" y="0"/>
                  </a:lnTo>
                  <a:lnTo>
                    <a:pt x="13335" y="0"/>
                  </a:lnTo>
                  <a:lnTo>
                    <a:pt x="770001" y="938530"/>
                  </a:lnTo>
                  <a:lnTo>
                    <a:pt x="771143" y="943990"/>
                  </a:lnTo>
                  <a:lnTo>
                    <a:pt x="767968" y="947165"/>
                  </a:lnTo>
                  <a:lnTo>
                    <a:pt x="764540" y="948308"/>
                  </a:lnTo>
                  <a:close/>
                </a:path>
              </a:pathLst>
            </a:custGeom>
            <a:solidFill>
              <a:srgbClr val="FF1900"/>
            </a:solidFill>
            <a:ln w="0" cap="flat" cmpd="sng" algn="ctr">
              <a:solidFill>
                <a:srgbClr val="FF19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>
              <a:off x="8077387" y="5114925"/>
              <a:ext cx="273084" cy="80963"/>
            </a:xfrm>
            <a:custGeom>
              <a:avLst/>
              <a:gdLst/>
              <a:ahLst/>
              <a:cxnLst/>
              <a:rect l="0" t="0" r="0" b="0"/>
              <a:pathLst>
                <a:path w="273179" h="80647">
                  <a:moveTo>
                    <a:pt x="0" y="73915"/>
                  </a:moveTo>
                  <a:lnTo>
                    <a:pt x="252222" y="0"/>
                  </a:lnTo>
                  <a:lnTo>
                    <a:pt x="273178" y="80646"/>
                  </a:lnTo>
                  <a:close/>
                </a:path>
              </a:pathLst>
            </a:custGeom>
            <a:solidFill>
              <a:srgbClr val="FF1900"/>
            </a:solidFill>
            <a:ln w="0" cap="flat" cmpd="sng" algn="ctr">
              <a:solidFill>
                <a:srgbClr val="FF19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4" name="Полилиния 333"/>
            <p:cNvSpPr/>
            <p:nvPr/>
          </p:nvSpPr>
          <p:spPr>
            <a:xfrm>
              <a:off x="8098026" y="5278438"/>
              <a:ext cx="293725" cy="128587"/>
            </a:xfrm>
            <a:custGeom>
              <a:avLst/>
              <a:gdLst/>
              <a:ahLst/>
              <a:cxnLst/>
              <a:rect l="0" t="0" r="0" b="0"/>
              <a:pathLst>
                <a:path w="292990" h="128907">
                  <a:moveTo>
                    <a:pt x="0" y="0"/>
                  </a:moveTo>
                  <a:lnTo>
                    <a:pt x="292989" y="47371"/>
                  </a:lnTo>
                  <a:lnTo>
                    <a:pt x="252222" y="128906"/>
                  </a:lnTo>
                  <a:close/>
                </a:path>
              </a:pathLst>
            </a:custGeom>
            <a:solidFill>
              <a:srgbClr val="FF1900"/>
            </a:solidFill>
            <a:ln w="0" cap="flat" cmpd="sng" algn="ctr">
              <a:solidFill>
                <a:srgbClr val="FF19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5" name="Полилиния 334"/>
            <p:cNvSpPr/>
            <p:nvPr/>
          </p:nvSpPr>
          <p:spPr>
            <a:xfrm>
              <a:off x="8071036" y="5332413"/>
              <a:ext cx="163532" cy="217487"/>
            </a:xfrm>
            <a:custGeom>
              <a:avLst/>
              <a:gdLst/>
              <a:ahLst/>
              <a:cxnLst/>
              <a:rect l="0" t="0" r="0" b="0"/>
              <a:pathLst>
                <a:path w="164339" h="218314">
                  <a:moveTo>
                    <a:pt x="0" y="0"/>
                  </a:moveTo>
                  <a:lnTo>
                    <a:pt x="164338" y="198629"/>
                  </a:lnTo>
                  <a:lnTo>
                    <a:pt x="81661" y="218313"/>
                  </a:lnTo>
                  <a:close/>
                </a:path>
              </a:pathLst>
            </a:custGeom>
            <a:solidFill>
              <a:srgbClr val="FF1900"/>
            </a:solidFill>
            <a:ln w="0" cap="flat" cmpd="sng" algn="ctr">
              <a:solidFill>
                <a:srgbClr val="FF19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200" name="Группа 377"/>
          <p:cNvGrpSpPr>
            <a:grpSpLocks/>
          </p:cNvGrpSpPr>
          <p:nvPr/>
        </p:nvGrpSpPr>
        <p:grpSpPr bwMode="auto">
          <a:xfrm>
            <a:off x="8204200" y="1390650"/>
            <a:ext cx="1801813" cy="2073275"/>
            <a:chOff x="8212708" y="650112"/>
            <a:chExt cx="1800735" cy="2073912"/>
          </a:xfrm>
        </p:grpSpPr>
        <p:sp>
          <p:nvSpPr>
            <p:cNvPr id="337" name="Полилиния 336"/>
            <p:cNvSpPr/>
            <p:nvPr/>
          </p:nvSpPr>
          <p:spPr>
            <a:xfrm>
              <a:off x="8212708" y="650112"/>
              <a:ext cx="1800735" cy="2073912"/>
            </a:xfrm>
            <a:custGeom>
              <a:avLst/>
              <a:gdLst/>
              <a:ahLst/>
              <a:cxnLst/>
              <a:rect l="0" t="0" r="0" b="0"/>
              <a:pathLst>
                <a:path w="1800735" h="2073912">
                  <a:moveTo>
                    <a:pt x="1800734" y="642874"/>
                  </a:moveTo>
                  <a:lnTo>
                    <a:pt x="1799718" y="691262"/>
                  </a:lnTo>
                  <a:lnTo>
                    <a:pt x="1796543" y="740665"/>
                  </a:lnTo>
                  <a:lnTo>
                    <a:pt x="1791335" y="791084"/>
                  </a:lnTo>
                  <a:lnTo>
                    <a:pt x="1783970" y="841502"/>
                  </a:lnTo>
                  <a:lnTo>
                    <a:pt x="1773556" y="893065"/>
                  </a:lnTo>
                  <a:lnTo>
                    <a:pt x="1760983" y="944499"/>
                  </a:lnTo>
                  <a:lnTo>
                    <a:pt x="1747267" y="997077"/>
                  </a:lnTo>
                  <a:lnTo>
                    <a:pt x="1730502" y="1049529"/>
                  </a:lnTo>
                  <a:lnTo>
                    <a:pt x="1711834" y="1102107"/>
                  </a:lnTo>
                  <a:lnTo>
                    <a:pt x="1689735" y="1155573"/>
                  </a:lnTo>
                  <a:lnTo>
                    <a:pt x="1666748" y="1208152"/>
                  </a:lnTo>
                  <a:lnTo>
                    <a:pt x="1640460" y="1260602"/>
                  </a:lnTo>
                  <a:lnTo>
                    <a:pt x="1613282" y="1313308"/>
                  </a:lnTo>
                  <a:lnTo>
                    <a:pt x="1582928" y="1365758"/>
                  </a:lnTo>
                  <a:lnTo>
                    <a:pt x="1550417" y="1417320"/>
                  </a:lnTo>
                  <a:lnTo>
                    <a:pt x="1515746" y="1468755"/>
                  </a:lnTo>
                  <a:lnTo>
                    <a:pt x="1490599" y="1503427"/>
                  </a:lnTo>
                  <a:lnTo>
                    <a:pt x="1464564" y="1538098"/>
                  </a:lnTo>
                  <a:lnTo>
                    <a:pt x="1438275" y="1571626"/>
                  </a:lnTo>
                  <a:lnTo>
                    <a:pt x="1383920" y="1634745"/>
                  </a:lnTo>
                  <a:lnTo>
                    <a:pt x="1328294" y="1694689"/>
                  </a:lnTo>
                  <a:lnTo>
                    <a:pt x="1270635" y="1750314"/>
                  </a:lnTo>
                  <a:lnTo>
                    <a:pt x="1211073" y="1801749"/>
                  </a:lnTo>
                  <a:lnTo>
                    <a:pt x="1180593" y="1827023"/>
                  </a:lnTo>
                  <a:lnTo>
                    <a:pt x="1150239" y="1850136"/>
                  </a:lnTo>
                  <a:lnTo>
                    <a:pt x="1119886" y="1872108"/>
                  </a:lnTo>
                  <a:lnTo>
                    <a:pt x="1058037" y="1913129"/>
                  </a:lnTo>
                  <a:lnTo>
                    <a:pt x="1026542" y="1932052"/>
                  </a:lnTo>
                  <a:lnTo>
                    <a:pt x="995173" y="1949958"/>
                  </a:lnTo>
                  <a:lnTo>
                    <a:pt x="963676" y="1966595"/>
                  </a:lnTo>
                  <a:lnTo>
                    <a:pt x="900938" y="1996060"/>
                  </a:lnTo>
                  <a:lnTo>
                    <a:pt x="869443" y="2009776"/>
                  </a:lnTo>
                  <a:lnTo>
                    <a:pt x="838073" y="2021460"/>
                  </a:lnTo>
                  <a:lnTo>
                    <a:pt x="806577" y="2031873"/>
                  </a:lnTo>
                  <a:lnTo>
                    <a:pt x="775209" y="2041271"/>
                  </a:lnTo>
                  <a:lnTo>
                    <a:pt x="744856" y="2049654"/>
                  </a:lnTo>
                  <a:lnTo>
                    <a:pt x="713486" y="2057020"/>
                  </a:lnTo>
                  <a:lnTo>
                    <a:pt x="681990" y="2063370"/>
                  </a:lnTo>
                  <a:lnTo>
                    <a:pt x="651510" y="2067561"/>
                  </a:lnTo>
                  <a:lnTo>
                    <a:pt x="621158" y="2070736"/>
                  </a:lnTo>
                  <a:lnTo>
                    <a:pt x="590805" y="2072767"/>
                  </a:lnTo>
                  <a:lnTo>
                    <a:pt x="539497" y="2073911"/>
                  </a:lnTo>
                  <a:lnTo>
                    <a:pt x="496571" y="2070736"/>
                  </a:lnTo>
                  <a:lnTo>
                    <a:pt x="433706" y="2061211"/>
                  </a:lnTo>
                  <a:lnTo>
                    <a:pt x="392811" y="2050670"/>
                  </a:lnTo>
                  <a:lnTo>
                    <a:pt x="353060" y="2037208"/>
                  </a:lnTo>
                  <a:lnTo>
                    <a:pt x="315342" y="2020317"/>
                  </a:lnTo>
                  <a:lnTo>
                    <a:pt x="260985" y="1989836"/>
                  </a:lnTo>
                  <a:lnTo>
                    <a:pt x="211583" y="1955165"/>
                  </a:lnTo>
                  <a:lnTo>
                    <a:pt x="183388" y="1928877"/>
                  </a:lnTo>
                  <a:lnTo>
                    <a:pt x="132081" y="1872108"/>
                  </a:lnTo>
                  <a:lnTo>
                    <a:pt x="89027" y="1808099"/>
                  </a:lnTo>
                  <a:lnTo>
                    <a:pt x="71248" y="1772286"/>
                  </a:lnTo>
                  <a:lnTo>
                    <a:pt x="54484" y="1735455"/>
                  </a:lnTo>
                  <a:lnTo>
                    <a:pt x="40895" y="1697736"/>
                  </a:lnTo>
                  <a:lnTo>
                    <a:pt x="28195" y="1658874"/>
                  </a:lnTo>
                  <a:lnTo>
                    <a:pt x="18797" y="1617854"/>
                  </a:lnTo>
                  <a:lnTo>
                    <a:pt x="10414" y="1575943"/>
                  </a:lnTo>
                  <a:lnTo>
                    <a:pt x="5335" y="1531748"/>
                  </a:lnTo>
                  <a:lnTo>
                    <a:pt x="1144" y="1487679"/>
                  </a:lnTo>
                  <a:lnTo>
                    <a:pt x="0" y="1442467"/>
                  </a:lnTo>
                  <a:lnTo>
                    <a:pt x="0" y="1396239"/>
                  </a:lnTo>
                  <a:lnTo>
                    <a:pt x="2033" y="1348995"/>
                  </a:lnTo>
                  <a:lnTo>
                    <a:pt x="7239" y="1301751"/>
                  </a:lnTo>
                  <a:lnTo>
                    <a:pt x="13717" y="1253364"/>
                  </a:lnTo>
                  <a:lnTo>
                    <a:pt x="22098" y="1203961"/>
                  </a:lnTo>
                  <a:lnTo>
                    <a:pt x="32512" y="1154685"/>
                  </a:lnTo>
                  <a:lnTo>
                    <a:pt x="45085" y="1104139"/>
                  </a:lnTo>
                  <a:lnTo>
                    <a:pt x="59690" y="1054863"/>
                  </a:lnTo>
                  <a:lnTo>
                    <a:pt x="76455" y="1004443"/>
                  </a:lnTo>
                  <a:lnTo>
                    <a:pt x="95377" y="953898"/>
                  </a:lnTo>
                  <a:lnTo>
                    <a:pt x="116333" y="903479"/>
                  </a:lnTo>
                  <a:lnTo>
                    <a:pt x="139320" y="853060"/>
                  </a:lnTo>
                  <a:lnTo>
                    <a:pt x="164465" y="802640"/>
                  </a:lnTo>
                  <a:lnTo>
                    <a:pt x="190627" y="752221"/>
                  </a:lnTo>
                  <a:lnTo>
                    <a:pt x="219964" y="702946"/>
                  </a:lnTo>
                  <a:lnTo>
                    <a:pt x="251334" y="653415"/>
                  </a:lnTo>
                  <a:lnTo>
                    <a:pt x="283846" y="604140"/>
                  </a:lnTo>
                  <a:lnTo>
                    <a:pt x="308992" y="569341"/>
                  </a:lnTo>
                  <a:lnTo>
                    <a:pt x="334264" y="535813"/>
                  </a:lnTo>
                  <a:lnTo>
                    <a:pt x="360426" y="502159"/>
                  </a:lnTo>
                  <a:lnTo>
                    <a:pt x="414910" y="439166"/>
                  </a:lnTo>
                  <a:lnTo>
                    <a:pt x="470409" y="380238"/>
                  </a:lnTo>
                  <a:lnTo>
                    <a:pt x="498730" y="351918"/>
                  </a:lnTo>
                  <a:lnTo>
                    <a:pt x="526923" y="324613"/>
                  </a:lnTo>
                  <a:lnTo>
                    <a:pt x="556387" y="298451"/>
                  </a:lnTo>
                  <a:lnTo>
                    <a:pt x="615950" y="249048"/>
                  </a:lnTo>
                  <a:lnTo>
                    <a:pt x="646303" y="225934"/>
                  </a:lnTo>
                  <a:lnTo>
                    <a:pt x="676784" y="203835"/>
                  </a:lnTo>
                  <a:lnTo>
                    <a:pt x="707010" y="182880"/>
                  </a:lnTo>
                  <a:lnTo>
                    <a:pt x="737617" y="162815"/>
                  </a:lnTo>
                  <a:lnTo>
                    <a:pt x="768985" y="145035"/>
                  </a:lnTo>
                  <a:lnTo>
                    <a:pt x="799338" y="127128"/>
                  </a:lnTo>
                  <a:lnTo>
                    <a:pt x="830708" y="110364"/>
                  </a:lnTo>
                  <a:lnTo>
                    <a:pt x="862203" y="94489"/>
                  </a:lnTo>
                  <a:lnTo>
                    <a:pt x="893573" y="79883"/>
                  </a:lnTo>
                  <a:lnTo>
                    <a:pt x="955295" y="54611"/>
                  </a:lnTo>
                  <a:lnTo>
                    <a:pt x="1017144" y="33656"/>
                  </a:lnTo>
                  <a:lnTo>
                    <a:pt x="1048639" y="25274"/>
                  </a:lnTo>
                  <a:lnTo>
                    <a:pt x="1078993" y="17907"/>
                  </a:lnTo>
                  <a:lnTo>
                    <a:pt x="1109346" y="11685"/>
                  </a:lnTo>
                  <a:lnTo>
                    <a:pt x="1170178" y="3175"/>
                  </a:lnTo>
                  <a:lnTo>
                    <a:pt x="1199515" y="1143"/>
                  </a:lnTo>
                  <a:lnTo>
                    <a:pt x="1251839" y="0"/>
                  </a:lnTo>
                  <a:lnTo>
                    <a:pt x="1295782" y="2160"/>
                  </a:lnTo>
                  <a:lnTo>
                    <a:pt x="1339850" y="7367"/>
                  </a:lnTo>
                  <a:lnTo>
                    <a:pt x="1381760" y="15749"/>
                  </a:lnTo>
                  <a:lnTo>
                    <a:pt x="1423671" y="28321"/>
                  </a:lnTo>
                  <a:lnTo>
                    <a:pt x="1463422" y="43181"/>
                  </a:lnTo>
                  <a:lnTo>
                    <a:pt x="1502157" y="60961"/>
                  </a:lnTo>
                  <a:lnTo>
                    <a:pt x="1539875" y="83058"/>
                  </a:lnTo>
                  <a:lnTo>
                    <a:pt x="1586993" y="116586"/>
                  </a:lnTo>
                  <a:lnTo>
                    <a:pt x="1614298" y="141860"/>
                  </a:lnTo>
                  <a:lnTo>
                    <a:pt x="1664589" y="195454"/>
                  </a:lnTo>
                  <a:lnTo>
                    <a:pt x="1706499" y="256413"/>
                  </a:lnTo>
                  <a:lnTo>
                    <a:pt x="1724280" y="290068"/>
                  </a:lnTo>
                  <a:lnTo>
                    <a:pt x="1740027" y="323596"/>
                  </a:lnTo>
                  <a:lnTo>
                    <a:pt x="1754633" y="359284"/>
                  </a:lnTo>
                  <a:lnTo>
                    <a:pt x="1766189" y="397129"/>
                  </a:lnTo>
                  <a:lnTo>
                    <a:pt x="1776603" y="434976"/>
                  </a:lnTo>
                  <a:lnTo>
                    <a:pt x="1786128" y="474854"/>
                  </a:lnTo>
                  <a:lnTo>
                    <a:pt x="1792351" y="514732"/>
                  </a:lnTo>
                  <a:lnTo>
                    <a:pt x="1796543" y="556768"/>
                  </a:lnTo>
                  <a:lnTo>
                    <a:pt x="1799718" y="599949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8" name="Полилиния 337"/>
            <p:cNvSpPr/>
            <p:nvPr/>
          </p:nvSpPr>
          <p:spPr>
            <a:xfrm>
              <a:off x="8301555" y="751743"/>
              <a:ext cx="1621454" cy="1865886"/>
            </a:xfrm>
            <a:custGeom>
              <a:avLst/>
              <a:gdLst/>
              <a:ahLst/>
              <a:cxnLst/>
              <a:rect l="0" t="0" r="0" b="0"/>
              <a:pathLst>
                <a:path w="1621664" h="1865886">
                  <a:moveTo>
                    <a:pt x="1621663" y="567309"/>
                  </a:moveTo>
                  <a:lnTo>
                    <a:pt x="1621663" y="611506"/>
                  </a:lnTo>
                  <a:lnTo>
                    <a:pt x="1618488" y="656591"/>
                  </a:lnTo>
                  <a:lnTo>
                    <a:pt x="1614297" y="701803"/>
                  </a:lnTo>
                  <a:lnTo>
                    <a:pt x="1607058" y="748158"/>
                  </a:lnTo>
                  <a:lnTo>
                    <a:pt x="1598676" y="795401"/>
                  </a:lnTo>
                  <a:lnTo>
                    <a:pt x="1588135" y="842645"/>
                  </a:lnTo>
                  <a:lnTo>
                    <a:pt x="1559942" y="938150"/>
                  </a:lnTo>
                  <a:lnTo>
                    <a:pt x="1543050" y="986536"/>
                  </a:lnTo>
                  <a:lnTo>
                    <a:pt x="1523238" y="1034797"/>
                  </a:lnTo>
                  <a:lnTo>
                    <a:pt x="1502283" y="1083184"/>
                  </a:lnTo>
                  <a:lnTo>
                    <a:pt x="1479170" y="1131570"/>
                  </a:lnTo>
                  <a:lnTo>
                    <a:pt x="1454023" y="1179831"/>
                  </a:lnTo>
                  <a:lnTo>
                    <a:pt x="1425703" y="1228217"/>
                  </a:lnTo>
                  <a:lnTo>
                    <a:pt x="1396493" y="1275461"/>
                  </a:lnTo>
                  <a:lnTo>
                    <a:pt x="1364996" y="1322832"/>
                  </a:lnTo>
                  <a:lnTo>
                    <a:pt x="1343025" y="1354329"/>
                  </a:lnTo>
                  <a:lnTo>
                    <a:pt x="1295782" y="1414145"/>
                  </a:lnTo>
                  <a:lnTo>
                    <a:pt x="1247648" y="1471931"/>
                  </a:lnTo>
                  <a:lnTo>
                    <a:pt x="1197357" y="1525525"/>
                  </a:lnTo>
                  <a:lnTo>
                    <a:pt x="1145033" y="1574928"/>
                  </a:lnTo>
                  <a:lnTo>
                    <a:pt x="1091566" y="1621029"/>
                  </a:lnTo>
                  <a:lnTo>
                    <a:pt x="1038225" y="1664209"/>
                  </a:lnTo>
                  <a:lnTo>
                    <a:pt x="982599" y="1703070"/>
                  </a:lnTo>
                  <a:lnTo>
                    <a:pt x="927100" y="1737741"/>
                  </a:lnTo>
                  <a:lnTo>
                    <a:pt x="898907" y="1753489"/>
                  </a:lnTo>
                  <a:lnTo>
                    <a:pt x="842265" y="1782954"/>
                  </a:lnTo>
                  <a:lnTo>
                    <a:pt x="813944" y="1795526"/>
                  </a:lnTo>
                  <a:lnTo>
                    <a:pt x="757429" y="1818641"/>
                  </a:lnTo>
                  <a:lnTo>
                    <a:pt x="701803" y="1836420"/>
                  </a:lnTo>
                  <a:lnTo>
                    <a:pt x="646431" y="1850136"/>
                  </a:lnTo>
                  <a:lnTo>
                    <a:pt x="590932" y="1859535"/>
                  </a:lnTo>
                  <a:lnTo>
                    <a:pt x="536321" y="1864741"/>
                  </a:lnTo>
                  <a:lnTo>
                    <a:pt x="490221" y="1865885"/>
                  </a:lnTo>
                  <a:lnTo>
                    <a:pt x="450470" y="1863853"/>
                  </a:lnTo>
                  <a:lnTo>
                    <a:pt x="412878" y="1858518"/>
                  </a:lnTo>
                  <a:lnTo>
                    <a:pt x="375032" y="1851153"/>
                  </a:lnTo>
                  <a:lnTo>
                    <a:pt x="320548" y="1834388"/>
                  </a:lnTo>
                  <a:lnTo>
                    <a:pt x="269241" y="1810131"/>
                  </a:lnTo>
                  <a:lnTo>
                    <a:pt x="219965" y="1780794"/>
                  </a:lnTo>
                  <a:lnTo>
                    <a:pt x="166624" y="1737741"/>
                  </a:lnTo>
                  <a:lnTo>
                    <a:pt x="120523" y="1686179"/>
                  </a:lnTo>
                  <a:lnTo>
                    <a:pt x="82805" y="1629537"/>
                  </a:lnTo>
                  <a:lnTo>
                    <a:pt x="51435" y="1565403"/>
                  </a:lnTo>
                  <a:lnTo>
                    <a:pt x="38735" y="1531748"/>
                  </a:lnTo>
                  <a:lnTo>
                    <a:pt x="27306" y="1497076"/>
                  </a:lnTo>
                  <a:lnTo>
                    <a:pt x="18923" y="1461389"/>
                  </a:lnTo>
                  <a:lnTo>
                    <a:pt x="11558" y="1424686"/>
                  </a:lnTo>
                  <a:lnTo>
                    <a:pt x="5208" y="1385825"/>
                  </a:lnTo>
                  <a:lnTo>
                    <a:pt x="2033" y="1346963"/>
                  </a:lnTo>
                  <a:lnTo>
                    <a:pt x="0" y="1307085"/>
                  </a:lnTo>
                  <a:lnTo>
                    <a:pt x="0" y="1265936"/>
                  </a:lnTo>
                  <a:lnTo>
                    <a:pt x="2033" y="1222884"/>
                  </a:lnTo>
                  <a:lnTo>
                    <a:pt x="5208" y="1179831"/>
                  </a:lnTo>
                  <a:lnTo>
                    <a:pt x="11558" y="1135761"/>
                  </a:lnTo>
                  <a:lnTo>
                    <a:pt x="18923" y="1090550"/>
                  </a:lnTo>
                  <a:lnTo>
                    <a:pt x="28321" y="1045338"/>
                  </a:lnTo>
                  <a:lnTo>
                    <a:pt x="39879" y="1000253"/>
                  </a:lnTo>
                  <a:lnTo>
                    <a:pt x="68072" y="908813"/>
                  </a:lnTo>
                  <a:lnTo>
                    <a:pt x="84963" y="862584"/>
                  </a:lnTo>
                  <a:lnTo>
                    <a:pt x="103759" y="816356"/>
                  </a:lnTo>
                  <a:lnTo>
                    <a:pt x="124715" y="771145"/>
                  </a:lnTo>
                  <a:lnTo>
                    <a:pt x="147829" y="724917"/>
                  </a:lnTo>
                  <a:lnTo>
                    <a:pt x="171958" y="678816"/>
                  </a:lnTo>
                  <a:lnTo>
                    <a:pt x="198121" y="633476"/>
                  </a:lnTo>
                  <a:lnTo>
                    <a:pt x="226315" y="588392"/>
                  </a:lnTo>
                  <a:lnTo>
                    <a:pt x="279655" y="511811"/>
                  </a:lnTo>
                  <a:lnTo>
                    <a:pt x="326898" y="450723"/>
                  </a:lnTo>
                  <a:lnTo>
                    <a:pt x="377191" y="393066"/>
                  </a:lnTo>
                  <a:lnTo>
                    <a:pt x="428498" y="338456"/>
                  </a:lnTo>
                  <a:lnTo>
                    <a:pt x="481838" y="286894"/>
                  </a:lnTo>
                  <a:lnTo>
                    <a:pt x="536321" y="240666"/>
                  </a:lnTo>
                  <a:lnTo>
                    <a:pt x="591947" y="197486"/>
                  </a:lnTo>
                  <a:lnTo>
                    <a:pt x="620142" y="177673"/>
                  </a:lnTo>
                  <a:lnTo>
                    <a:pt x="676783" y="139828"/>
                  </a:lnTo>
                  <a:lnTo>
                    <a:pt x="704978" y="123064"/>
                  </a:lnTo>
                  <a:lnTo>
                    <a:pt x="733298" y="107316"/>
                  </a:lnTo>
                  <a:lnTo>
                    <a:pt x="762635" y="92584"/>
                  </a:lnTo>
                  <a:lnTo>
                    <a:pt x="790957" y="78741"/>
                  </a:lnTo>
                  <a:lnTo>
                    <a:pt x="848615" y="53595"/>
                  </a:lnTo>
                  <a:lnTo>
                    <a:pt x="877951" y="43181"/>
                  </a:lnTo>
                  <a:lnTo>
                    <a:pt x="906146" y="33782"/>
                  </a:lnTo>
                  <a:lnTo>
                    <a:pt x="963804" y="18924"/>
                  </a:lnTo>
                  <a:lnTo>
                    <a:pt x="991997" y="12700"/>
                  </a:lnTo>
                  <a:lnTo>
                    <a:pt x="1047623" y="4318"/>
                  </a:lnTo>
                  <a:lnTo>
                    <a:pt x="1102107" y="0"/>
                  </a:lnTo>
                  <a:lnTo>
                    <a:pt x="1148081" y="1143"/>
                  </a:lnTo>
                  <a:lnTo>
                    <a:pt x="1203707" y="6350"/>
                  </a:lnTo>
                  <a:lnTo>
                    <a:pt x="1256031" y="18035"/>
                  </a:lnTo>
                  <a:lnTo>
                    <a:pt x="1307338" y="34799"/>
                  </a:lnTo>
                  <a:lnTo>
                    <a:pt x="1356615" y="57785"/>
                  </a:lnTo>
                  <a:lnTo>
                    <a:pt x="1402716" y="86234"/>
                  </a:lnTo>
                  <a:lnTo>
                    <a:pt x="1453008" y="127128"/>
                  </a:lnTo>
                  <a:lnTo>
                    <a:pt x="1497076" y="174498"/>
                  </a:lnTo>
                  <a:lnTo>
                    <a:pt x="1534669" y="228092"/>
                  </a:lnTo>
                  <a:lnTo>
                    <a:pt x="1565148" y="286894"/>
                  </a:lnTo>
                  <a:lnTo>
                    <a:pt x="1589151" y="351028"/>
                  </a:lnTo>
                  <a:lnTo>
                    <a:pt x="1598676" y="384556"/>
                  </a:lnTo>
                  <a:lnTo>
                    <a:pt x="1605916" y="419228"/>
                  </a:lnTo>
                  <a:lnTo>
                    <a:pt x="1612266" y="454914"/>
                  </a:lnTo>
                  <a:lnTo>
                    <a:pt x="1617472" y="491745"/>
                  </a:lnTo>
                  <a:lnTo>
                    <a:pt x="1620647" y="529591"/>
                  </a:lnTo>
                  <a:close/>
                </a:path>
              </a:pathLst>
            </a:custGeom>
            <a:solidFill>
              <a:srgbClr val="FFDDDD"/>
            </a:solidFill>
            <a:ln w="0" cap="flat" cmpd="sng" algn="ctr">
              <a:solidFill>
                <a:srgbClr val="FFDDD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9" name="Полилиния 338"/>
            <p:cNvSpPr/>
            <p:nvPr/>
          </p:nvSpPr>
          <p:spPr>
            <a:xfrm>
              <a:off x="8393575" y="854963"/>
              <a:ext cx="1439002" cy="1657859"/>
            </a:xfrm>
            <a:custGeom>
              <a:avLst/>
              <a:gdLst/>
              <a:ahLst/>
              <a:cxnLst/>
              <a:rect l="0" t="0" r="0" b="0"/>
              <a:pathLst>
                <a:path w="1440309" h="1657860">
                  <a:moveTo>
                    <a:pt x="1440308" y="493776"/>
                  </a:moveTo>
                  <a:lnTo>
                    <a:pt x="1440308" y="533781"/>
                  </a:lnTo>
                  <a:lnTo>
                    <a:pt x="1438275" y="573659"/>
                  </a:lnTo>
                  <a:lnTo>
                    <a:pt x="1435100" y="614553"/>
                  </a:lnTo>
                  <a:lnTo>
                    <a:pt x="1428877" y="656717"/>
                  </a:lnTo>
                  <a:lnTo>
                    <a:pt x="1421511" y="698628"/>
                  </a:lnTo>
                  <a:lnTo>
                    <a:pt x="1412113" y="741808"/>
                  </a:lnTo>
                  <a:lnTo>
                    <a:pt x="1400557" y="784734"/>
                  </a:lnTo>
                  <a:lnTo>
                    <a:pt x="1386968" y="827913"/>
                  </a:lnTo>
                  <a:lnTo>
                    <a:pt x="1372235" y="871982"/>
                  </a:lnTo>
                  <a:lnTo>
                    <a:pt x="1335533" y="959104"/>
                  </a:lnTo>
                  <a:lnTo>
                    <a:pt x="1314577" y="1002285"/>
                  </a:lnTo>
                  <a:lnTo>
                    <a:pt x="1291590" y="1046481"/>
                  </a:lnTo>
                  <a:lnTo>
                    <a:pt x="1267460" y="1089407"/>
                  </a:lnTo>
                  <a:lnTo>
                    <a:pt x="1240283" y="1132587"/>
                  </a:lnTo>
                  <a:lnTo>
                    <a:pt x="1212088" y="1174497"/>
                  </a:lnTo>
                  <a:lnTo>
                    <a:pt x="1171195" y="1230250"/>
                  </a:lnTo>
                  <a:lnTo>
                    <a:pt x="1128269" y="1283844"/>
                  </a:lnTo>
                  <a:lnTo>
                    <a:pt x="1083184" y="1333247"/>
                  </a:lnTo>
                  <a:lnTo>
                    <a:pt x="1036956" y="1380617"/>
                  </a:lnTo>
                  <a:lnTo>
                    <a:pt x="989965" y="1423544"/>
                  </a:lnTo>
                  <a:lnTo>
                    <a:pt x="940689" y="1463422"/>
                  </a:lnTo>
                  <a:lnTo>
                    <a:pt x="891413" y="1500251"/>
                  </a:lnTo>
                  <a:lnTo>
                    <a:pt x="841122" y="1532891"/>
                  </a:lnTo>
                  <a:lnTo>
                    <a:pt x="790830" y="1562101"/>
                  </a:lnTo>
                  <a:lnTo>
                    <a:pt x="739522" y="1587373"/>
                  </a:lnTo>
                  <a:lnTo>
                    <a:pt x="689230" y="1609472"/>
                  </a:lnTo>
                  <a:lnTo>
                    <a:pt x="637922" y="1627379"/>
                  </a:lnTo>
                  <a:lnTo>
                    <a:pt x="587757" y="1640967"/>
                  </a:lnTo>
                  <a:lnTo>
                    <a:pt x="537337" y="1650492"/>
                  </a:lnTo>
                  <a:lnTo>
                    <a:pt x="488188" y="1656842"/>
                  </a:lnTo>
                  <a:lnTo>
                    <a:pt x="439929" y="1657859"/>
                  </a:lnTo>
                  <a:lnTo>
                    <a:pt x="406400" y="1656842"/>
                  </a:lnTo>
                  <a:lnTo>
                    <a:pt x="357124" y="1649477"/>
                  </a:lnTo>
                  <a:lnTo>
                    <a:pt x="310135" y="1637920"/>
                  </a:lnTo>
                  <a:lnTo>
                    <a:pt x="265049" y="1621029"/>
                  </a:lnTo>
                  <a:lnTo>
                    <a:pt x="220981" y="1600073"/>
                  </a:lnTo>
                  <a:lnTo>
                    <a:pt x="168657" y="1563244"/>
                  </a:lnTo>
                  <a:lnTo>
                    <a:pt x="124587" y="1521334"/>
                  </a:lnTo>
                  <a:lnTo>
                    <a:pt x="86869" y="1471931"/>
                  </a:lnTo>
                  <a:lnTo>
                    <a:pt x="56643" y="1417320"/>
                  </a:lnTo>
                  <a:lnTo>
                    <a:pt x="32512" y="1357250"/>
                  </a:lnTo>
                  <a:lnTo>
                    <a:pt x="14733" y="1293241"/>
                  </a:lnTo>
                  <a:lnTo>
                    <a:pt x="8383" y="1259713"/>
                  </a:lnTo>
                  <a:lnTo>
                    <a:pt x="4192" y="1225042"/>
                  </a:lnTo>
                  <a:lnTo>
                    <a:pt x="1017" y="1190244"/>
                  </a:lnTo>
                  <a:lnTo>
                    <a:pt x="0" y="1153541"/>
                  </a:lnTo>
                  <a:lnTo>
                    <a:pt x="0" y="1116838"/>
                  </a:lnTo>
                  <a:lnTo>
                    <a:pt x="2160" y="1078866"/>
                  </a:lnTo>
                  <a:lnTo>
                    <a:pt x="5081" y="1041147"/>
                  </a:lnTo>
                  <a:lnTo>
                    <a:pt x="10414" y="1002285"/>
                  </a:lnTo>
                  <a:lnTo>
                    <a:pt x="16764" y="962407"/>
                  </a:lnTo>
                  <a:lnTo>
                    <a:pt x="35687" y="883539"/>
                  </a:lnTo>
                  <a:lnTo>
                    <a:pt x="47118" y="842519"/>
                  </a:lnTo>
                  <a:lnTo>
                    <a:pt x="60707" y="802641"/>
                  </a:lnTo>
                  <a:lnTo>
                    <a:pt x="93219" y="721742"/>
                  </a:lnTo>
                  <a:lnTo>
                    <a:pt x="111125" y="681864"/>
                  </a:lnTo>
                  <a:lnTo>
                    <a:pt x="130937" y="641859"/>
                  </a:lnTo>
                  <a:lnTo>
                    <a:pt x="152909" y="601981"/>
                  </a:lnTo>
                  <a:lnTo>
                    <a:pt x="175896" y="561975"/>
                  </a:lnTo>
                  <a:lnTo>
                    <a:pt x="201169" y="522098"/>
                  </a:lnTo>
                  <a:lnTo>
                    <a:pt x="227331" y="483236"/>
                  </a:lnTo>
                  <a:lnTo>
                    <a:pt x="247270" y="456058"/>
                  </a:lnTo>
                  <a:lnTo>
                    <a:pt x="287021" y="403479"/>
                  </a:lnTo>
                  <a:lnTo>
                    <a:pt x="328931" y="354076"/>
                  </a:lnTo>
                  <a:lnTo>
                    <a:pt x="372872" y="307848"/>
                  </a:lnTo>
                  <a:lnTo>
                    <a:pt x="416942" y="263779"/>
                  </a:lnTo>
                  <a:lnTo>
                    <a:pt x="463043" y="223775"/>
                  </a:lnTo>
                  <a:lnTo>
                    <a:pt x="510160" y="185928"/>
                  </a:lnTo>
                  <a:lnTo>
                    <a:pt x="557404" y="151384"/>
                  </a:lnTo>
                  <a:lnTo>
                    <a:pt x="605410" y="120778"/>
                  </a:lnTo>
                  <a:lnTo>
                    <a:pt x="654685" y="92584"/>
                  </a:lnTo>
                  <a:lnTo>
                    <a:pt x="702946" y="68326"/>
                  </a:lnTo>
                  <a:lnTo>
                    <a:pt x="752095" y="48387"/>
                  </a:lnTo>
                  <a:lnTo>
                    <a:pt x="800355" y="30608"/>
                  </a:lnTo>
                  <a:lnTo>
                    <a:pt x="848487" y="17908"/>
                  </a:lnTo>
                  <a:lnTo>
                    <a:pt x="896621" y="7367"/>
                  </a:lnTo>
                  <a:lnTo>
                    <a:pt x="943864" y="1144"/>
                  </a:lnTo>
                  <a:lnTo>
                    <a:pt x="985774" y="0"/>
                  </a:lnTo>
                  <a:lnTo>
                    <a:pt x="1023494" y="1144"/>
                  </a:lnTo>
                  <a:lnTo>
                    <a:pt x="1061085" y="4319"/>
                  </a:lnTo>
                  <a:lnTo>
                    <a:pt x="1114552" y="14859"/>
                  </a:lnTo>
                  <a:lnTo>
                    <a:pt x="1165860" y="32639"/>
                  </a:lnTo>
                  <a:lnTo>
                    <a:pt x="1215010" y="55753"/>
                  </a:lnTo>
                  <a:lnTo>
                    <a:pt x="1268476" y="92584"/>
                  </a:lnTo>
                  <a:lnTo>
                    <a:pt x="1309371" y="131319"/>
                  </a:lnTo>
                  <a:lnTo>
                    <a:pt x="1345058" y="175387"/>
                  </a:lnTo>
                  <a:lnTo>
                    <a:pt x="1374395" y="223775"/>
                  </a:lnTo>
                  <a:lnTo>
                    <a:pt x="1399540" y="277369"/>
                  </a:lnTo>
                  <a:lnTo>
                    <a:pt x="1418336" y="335153"/>
                  </a:lnTo>
                  <a:lnTo>
                    <a:pt x="1430910" y="395987"/>
                  </a:lnTo>
                  <a:lnTo>
                    <a:pt x="1438275" y="460122"/>
                  </a:lnTo>
                  <a:close/>
                </a:path>
              </a:pathLst>
            </a:custGeom>
            <a:solidFill>
              <a:srgbClr val="FFBFBF"/>
            </a:solidFill>
            <a:ln w="0" cap="flat" cmpd="sng" algn="ctr">
              <a:solidFill>
                <a:srgbClr val="FFBF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0" name="Полилиния 339"/>
            <p:cNvSpPr/>
            <p:nvPr/>
          </p:nvSpPr>
          <p:spPr>
            <a:xfrm>
              <a:off x="8482422" y="956594"/>
              <a:ext cx="1261308" cy="1451421"/>
            </a:xfrm>
            <a:custGeom>
              <a:avLst/>
              <a:gdLst/>
              <a:ahLst/>
              <a:cxnLst/>
              <a:rect l="0" t="0" r="0" b="0"/>
              <a:pathLst>
                <a:path w="1260094" h="1450976">
                  <a:moveTo>
                    <a:pt x="1260093" y="433960"/>
                  </a:moveTo>
                  <a:lnTo>
                    <a:pt x="1260093" y="468630"/>
                  </a:lnTo>
                  <a:lnTo>
                    <a:pt x="1258062" y="503302"/>
                  </a:lnTo>
                  <a:lnTo>
                    <a:pt x="1254887" y="538988"/>
                  </a:lnTo>
                  <a:lnTo>
                    <a:pt x="1249679" y="575819"/>
                  </a:lnTo>
                  <a:lnTo>
                    <a:pt x="1243329" y="612521"/>
                  </a:lnTo>
                  <a:lnTo>
                    <a:pt x="1234948" y="649352"/>
                  </a:lnTo>
                  <a:lnTo>
                    <a:pt x="1224406" y="687197"/>
                  </a:lnTo>
                  <a:lnTo>
                    <a:pt x="1212976" y="724916"/>
                  </a:lnTo>
                  <a:lnTo>
                    <a:pt x="1200403" y="762762"/>
                  </a:lnTo>
                  <a:lnTo>
                    <a:pt x="1184783" y="801625"/>
                  </a:lnTo>
                  <a:lnTo>
                    <a:pt x="1167891" y="839471"/>
                  </a:lnTo>
                  <a:lnTo>
                    <a:pt x="1150112" y="877316"/>
                  </a:lnTo>
                  <a:lnTo>
                    <a:pt x="1130173" y="915162"/>
                  </a:lnTo>
                  <a:lnTo>
                    <a:pt x="1109217" y="953009"/>
                  </a:lnTo>
                  <a:lnTo>
                    <a:pt x="1086230" y="990728"/>
                  </a:lnTo>
                  <a:lnTo>
                    <a:pt x="1061085" y="1027558"/>
                  </a:lnTo>
                  <a:lnTo>
                    <a:pt x="1025398" y="1075944"/>
                  </a:lnTo>
                  <a:lnTo>
                    <a:pt x="988694" y="1121030"/>
                  </a:lnTo>
                  <a:lnTo>
                    <a:pt x="951102" y="1163066"/>
                  </a:lnTo>
                  <a:lnTo>
                    <a:pt x="911351" y="1202944"/>
                  </a:lnTo>
                  <a:lnTo>
                    <a:pt x="871474" y="1240790"/>
                  </a:lnTo>
                  <a:lnTo>
                    <a:pt x="829564" y="1275462"/>
                  </a:lnTo>
                  <a:lnTo>
                    <a:pt x="787653" y="1307084"/>
                  </a:lnTo>
                  <a:lnTo>
                    <a:pt x="744727" y="1335278"/>
                  </a:lnTo>
                  <a:lnTo>
                    <a:pt x="701675" y="1360552"/>
                  </a:lnTo>
                  <a:lnTo>
                    <a:pt x="658749" y="1383665"/>
                  </a:lnTo>
                  <a:lnTo>
                    <a:pt x="614806" y="1402588"/>
                  </a:lnTo>
                  <a:lnTo>
                    <a:pt x="571880" y="1419480"/>
                  </a:lnTo>
                  <a:lnTo>
                    <a:pt x="528954" y="1431925"/>
                  </a:lnTo>
                  <a:lnTo>
                    <a:pt x="485901" y="1441450"/>
                  </a:lnTo>
                  <a:lnTo>
                    <a:pt x="444118" y="1447800"/>
                  </a:lnTo>
                  <a:lnTo>
                    <a:pt x="402209" y="1450975"/>
                  </a:lnTo>
                  <a:lnTo>
                    <a:pt x="370713" y="1450975"/>
                  </a:lnTo>
                  <a:lnTo>
                    <a:pt x="323596" y="1445641"/>
                  </a:lnTo>
                  <a:lnTo>
                    <a:pt x="278511" y="1436243"/>
                  </a:lnTo>
                  <a:lnTo>
                    <a:pt x="235585" y="1421512"/>
                  </a:lnTo>
                  <a:lnTo>
                    <a:pt x="182117" y="1393190"/>
                  </a:lnTo>
                  <a:lnTo>
                    <a:pt x="128777" y="1351153"/>
                  </a:lnTo>
                  <a:lnTo>
                    <a:pt x="93090" y="1311149"/>
                  </a:lnTo>
                  <a:lnTo>
                    <a:pt x="62738" y="1265937"/>
                  </a:lnTo>
                  <a:lnTo>
                    <a:pt x="39751" y="1216660"/>
                  </a:lnTo>
                  <a:lnTo>
                    <a:pt x="20954" y="1164083"/>
                  </a:lnTo>
                  <a:lnTo>
                    <a:pt x="8381" y="1106297"/>
                  </a:lnTo>
                  <a:lnTo>
                    <a:pt x="1015" y="1046481"/>
                  </a:lnTo>
                  <a:lnTo>
                    <a:pt x="0" y="983488"/>
                  </a:lnTo>
                  <a:lnTo>
                    <a:pt x="1015" y="949834"/>
                  </a:lnTo>
                  <a:lnTo>
                    <a:pt x="4064" y="916178"/>
                  </a:lnTo>
                  <a:lnTo>
                    <a:pt x="8381" y="882524"/>
                  </a:lnTo>
                  <a:lnTo>
                    <a:pt x="14477" y="847980"/>
                  </a:lnTo>
                  <a:lnTo>
                    <a:pt x="21971" y="812165"/>
                  </a:lnTo>
                  <a:lnTo>
                    <a:pt x="30226" y="777368"/>
                  </a:lnTo>
                  <a:lnTo>
                    <a:pt x="40766" y="741808"/>
                  </a:lnTo>
                  <a:lnTo>
                    <a:pt x="52324" y="706121"/>
                  </a:lnTo>
                  <a:lnTo>
                    <a:pt x="65913" y="670306"/>
                  </a:lnTo>
                  <a:lnTo>
                    <a:pt x="80517" y="634746"/>
                  </a:lnTo>
                  <a:lnTo>
                    <a:pt x="96265" y="598933"/>
                  </a:lnTo>
                  <a:lnTo>
                    <a:pt x="114046" y="563246"/>
                  </a:lnTo>
                  <a:lnTo>
                    <a:pt x="132968" y="527558"/>
                  </a:lnTo>
                  <a:lnTo>
                    <a:pt x="153924" y="491744"/>
                  </a:lnTo>
                  <a:lnTo>
                    <a:pt x="175894" y="457074"/>
                  </a:lnTo>
                  <a:lnTo>
                    <a:pt x="199009" y="422402"/>
                  </a:lnTo>
                  <a:lnTo>
                    <a:pt x="234441" y="374016"/>
                  </a:lnTo>
                  <a:lnTo>
                    <a:pt x="271144" y="328930"/>
                  </a:lnTo>
                  <a:lnTo>
                    <a:pt x="308864" y="285877"/>
                  </a:lnTo>
                  <a:lnTo>
                    <a:pt x="348741" y="245872"/>
                  </a:lnTo>
                  <a:lnTo>
                    <a:pt x="389636" y="209169"/>
                  </a:lnTo>
                  <a:lnTo>
                    <a:pt x="431546" y="174499"/>
                  </a:lnTo>
                  <a:lnTo>
                    <a:pt x="473328" y="142875"/>
                  </a:lnTo>
                  <a:lnTo>
                    <a:pt x="516381" y="113538"/>
                  </a:lnTo>
                  <a:lnTo>
                    <a:pt x="560324" y="88266"/>
                  </a:lnTo>
                  <a:lnTo>
                    <a:pt x="604392" y="66294"/>
                  </a:lnTo>
                  <a:lnTo>
                    <a:pt x="647318" y="46355"/>
                  </a:lnTo>
                  <a:lnTo>
                    <a:pt x="691261" y="30608"/>
                  </a:lnTo>
                  <a:lnTo>
                    <a:pt x="735202" y="17908"/>
                  </a:lnTo>
                  <a:lnTo>
                    <a:pt x="778255" y="8383"/>
                  </a:lnTo>
                  <a:lnTo>
                    <a:pt x="820165" y="2160"/>
                  </a:lnTo>
                  <a:lnTo>
                    <a:pt x="862076" y="0"/>
                  </a:lnTo>
                  <a:lnTo>
                    <a:pt x="877824" y="0"/>
                  </a:lnTo>
                  <a:lnTo>
                    <a:pt x="922909" y="3175"/>
                  </a:lnTo>
                  <a:lnTo>
                    <a:pt x="967739" y="11685"/>
                  </a:lnTo>
                  <a:lnTo>
                    <a:pt x="1009650" y="24130"/>
                  </a:lnTo>
                  <a:lnTo>
                    <a:pt x="1064260" y="50546"/>
                  </a:lnTo>
                  <a:lnTo>
                    <a:pt x="1109217" y="81027"/>
                  </a:lnTo>
                  <a:lnTo>
                    <a:pt x="1145793" y="115571"/>
                  </a:lnTo>
                  <a:lnTo>
                    <a:pt x="1190878" y="174499"/>
                  </a:lnTo>
                  <a:lnTo>
                    <a:pt x="1213992" y="219710"/>
                  </a:lnTo>
                  <a:lnTo>
                    <a:pt x="1232789" y="269113"/>
                  </a:lnTo>
                  <a:lnTo>
                    <a:pt x="1247521" y="320421"/>
                  </a:lnTo>
                  <a:lnTo>
                    <a:pt x="1255902" y="376174"/>
                  </a:lnTo>
                  <a:close/>
                </a:path>
              </a:pathLst>
            </a:custGeom>
            <a:solidFill>
              <a:srgbClr val="FF9E9E"/>
            </a:solidFill>
            <a:ln w="0" cap="flat" cmpd="sng" algn="ctr">
              <a:solidFill>
                <a:srgbClr val="FF9E9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1" name="Полилиния 340"/>
            <p:cNvSpPr/>
            <p:nvPr/>
          </p:nvSpPr>
          <p:spPr>
            <a:xfrm>
              <a:off x="8572855" y="1058225"/>
              <a:ext cx="1080440" cy="1243394"/>
            </a:xfrm>
            <a:custGeom>
              <a:avLst/>
              <a:gdLst/>
              <a:ahLst/>
              <a:cxnLst/>
              <a:rect l="0" t="0" r="0" b="0"/>
              <a:pathLst>
                <a:path w="1080010" h="1242696">
                  <a:moveTo>
                    <a:pt x="1080009" y="366522"/>
                  </a:moveTo>
                  <a:lnTo>
                    <a:pt x="1080009" y="395986"/>
                  </a:lnTo>
                  <a:lnTo>
                    <a:pt x="1075818" y="457963"/>
                  </a:lnTo>
                  <a:lnTo>
                    <a:pt x="1066293" y="520955"/>
                  </a:lnTo>
                  <a:lnTo>
                    <a:pt x="1050672" y="585089"/>
                  </a:lnTo>
                  <a:lnTo>
                    <a:pt x="1041273" y="618745"/>
                  </a:lnTo>
                  <a:lnTo>
                    <a:pt x="1029717" y="651257"/>
                  </a:lnTo>
                  <a:lnTo>
                    <a:pt x="1017144" y="683769"/>
                  </a:lnTo>
                  <a:lnTo>
                    <a:pt x="1002538" y="717423"/>
                  </a:lnTo>
                  <a:lnTo>
                    <a:pt x="986791" y="749935"/>
                  </a:lnTo>
                  <a:lnTo>
                    <a:pt x="951104" y="816229"/>
                  </a:lnTo>
                  <a:lnTo>
                    <a:pt x="931164" y="847726"/>
                  </a:lnTo>
                  <a:lnTo>
                    <a:pt x="888238" y="908685"/>
                  </a:lnTo>
                  <a:lnTo>
                    <a:pt x="845312" y="963295"/>
                  </a:lnTo>
                  <a:lnTo>
                    <a:pt x="799211" y="1013714"/>
                  </a:lnTo>
                  <a:lnTo>
                    <a:pt x="752095" y="1058800"/>
                  </a:lnTo>
                  <a:lnTo>
                    <a:pt x="701930" y="1099820"/>
                  </a:lnTo>
                  <a:lnTo>
                    <a:pt x="651637" y="1136523"/>
                  </a:lnTo>
                  <a:lnTo>
                    <a:pt x="600075" y="1167130"/>
                  </a:lnTo>
                  <a:lnTo>
                    <a:pt x="548895" y="1193292"/>
                  </a:lnTo>
                  <a:lnTo>
                    <a:pt x="496444" y="1214375"/>
                  </a:lnTo>
                  <a:lnTo>
                    <a:pt x="445135" y="1229107"/>
                  </a:lnTo>
                  <a:lnTo>
                    <a:pt x="394971" y="1239648"/>
                  </a:lnTo>
                  <a:lnTo>
                    <a:pt x="344679" y="1242695"/>
                  </a:lnTo>
                  <a:lnTo>
                    <a:pt x="296419" y="1241679"/>
                  </a:lnTo>
                  <a:lnTo>
                    <a:pt x="250318" y="1233170"/>
                  </a:lnTo>
                  <a:lnTo>
                    <a:pt x="206375" y="1219582"/>
                  </a:lnTo>
                  <a:lnTo>
                    <a:pt x="165355" y="1198626"/>
                  </a:lnTo>
                  <a:lnTo>
                    <a:pt x="109983" y="1156589"/>
                  </a:lnTo>
                  <a:lnTo>
                    <a:pt x="79630" y="1121792"/>
                  </a:lnTo>
                  <a:lnTo>
                    <a:pt x="53341" y="1084073"/>
                  </a:lnTo>
                  <a:lnTo>
                    <a:pt x="32385" y="1040892"/>
                  </a:lnTo>
                  <a:lnTo>
                    <a:pt x="16637" y="994792"/>
                  </a:lnTo>
                  <a:lnTo>
                    <a:pt x="6223" y="944373"/>
                  </a:lnTo>
                  <a:lnTo>
                    <a:pt x="1017" y="891795"/>
                  </a:lnTo>
                  <a:lnTo>
                    <a:pt x="0" y="837185"/>
                  </a:lnTo>
                  <a:lnTo>
                    <a:pt x="4192" y="780416"/>
                  </a:lnTo>
                  <a:lnTo>
                    <a:pt x="13589" y="721614"/>
                  </a:lnTo>
                  <a:lnTo>
                    <a:pt x="27179" y="662814"/>
                  </a:lnTo>
                  <a:lnTo>
                    <a:pt x="46101" y="601854"/>
                  </a:lnTo>
                  <a:lnTo>
                    <a:pt x="70105" y="541910"/>
                  </a:lnTo>
                  <a:lnTo>
                    <a:pt x="98425" y="480950"/>
                  </a:lnTo>
                  <a:lnTo>
                    <a:pt x="131954" y="421133"/>
                  </a:lnTo>
                  <a:lnTo>
                    <a:pt x="170688" y="362332"/>
                  </a:lnTo>
                  <a:lnTo>
                    <a:pt x="203200" y="318136"/>
                  </a:lnTo>
                  <a:lnTo>
                    <a:pt x="236729" y="277241"/>
                  </a:lnTo>
                  <a:lnTo>
                    <a:pt x="271272" y="238380"/>
                  </a:lnTo>
                  <a:lnTo>
                    <a:pt x="307975" y="202566"/>
                  </a:lnTo>
                  <a:lnTo>
                    <a:pt x="344679" y="170053"/>
                  </a:lnTo>
                  <a:lnTo>
                    <a:pt x="382397" y="139574"/>
                  </a:lnTo>
                  <a:lnTo>
                    <a:pt x="421006" y="111252"/>
                  </a:lnTo>
                  <a:lnTo>
                    <a:pt x="461010" y="87122"/>
                  </a:lnTo>
                  <a:lnTo>
                    <a:pt x="500634" y="65025"/>
                  </a:lnTo>
                  <a:lnTo>
                    <a:pt x="540512" y="46102"/>
                  </a:lnTo>
                  <a:lnTo>
                    <a:pt x="579121" y="30353"/>
                  </a:lnTo>
                  <a:lnTo>
                    <a:pt x="619125" y="17780"/>
                  </a:lnTo>
                  <a:lnTo>
                    <a:pt x="658876" y="8255"/>
                  </a:lnTo>
                  <a:lnTo>
                    <a:pt x="696596" y="2922"/>
                  </a:lnTo>
                  <a:lnTo>
                    <a:pt x="735331" y="0"/>
                  </a:lnTo>
                  <a:lnTo>
                    <a:pt x="772034" y="889"/>
                  </a:lnTo>
                  <a:lnTo>
                    <a:pt x="794005" y="2922"/>
                  </a:lnTo>
                  <a:lnTo>
                    <a:pt x="835787" y="11430"/>
                  </a:lnTo>
                  <a:lnTo>
                    <a:pt x="876682" y="25019"/>
                  </a:lnTo>
                  <a:lnTo>
                    <a:pt x="915544" y="45086"/>
                  </a:lnTo>
                  <a:lnTo>
                    <a:pt x="965835" y="82805"/>
                  </a:lnTo>
                  <a:lnTo>
                    <a:pt x="995172" y="114427"/>
                  </a:lnTo>
                  <a:lnTo>
                    <a:pt x="1019175" y="147955"/>
                  </a:lnTo>
                  <a:lnTo>
                    <a:pt x="1040131" y="185802"/>
                  </a:lnTo>
                  <a:lnTo>
                    <a:pt x="1055751" y="227838"/>
                  </a:lnTo>
                  <a:lnTo>
                    <a:pt x="1068451" y="270891"/>
                  </a:lnTo>
                  <a:lnTo>
                    <a:pt x="1075818" y="318136"/>
                  </a:lnTo>
                  <a:close/>
                </a:path>
              </a:pathLst>
            </a:custGeom>
            <a:solidFill>
              <a:srgbClr val="FF7F7F"/>
            </a:solidFill>
            <a:ln w="0" cap="flat" cmpd="sng" algn="ctr">
              <a:solidFill>
                <a:srgbClr val="FF7F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2" name="Полилиния 341"/>
            <p:cNvSpPr/>
            <p:nvPr/>
          </p:nvSpPr>
          <p:spPr>
            <a:xfrm>
              <a:off x="8663288" y="1161444"/>
              <a:ext cx="899574" cy="1035368"/>
            </a:xfrm>
            <a:custGeom>
              <a:avLst/>
              <a:gdLst/>
              <a:ahLst/>
              <a:cxnLst/>
              <a:rect l="0" t="0" r="0" b="0"/>
              <a:pathLst>
                <a:path w="899923" h="1035685">
                  <a:moveTo>
                    <a:pt x="757301" y="734187"/>
                  </a:moveTo>
                  <a:lnTo>
                    <a:pt x="722756" y="781558"/>
                  </a:lnTo>
                  <a:lnTo>
                    <a:pt x="685165" y="824611"/>
                  </a:lnTo>
                  <a:lnTo>
                    <a:pt x="646303" y="864615"/>
                  </a:lnTo>
                  <a:lnTo>
                    <a:pt x="605408" y="900175"/>
                  </a:lnTo>
                  <a:lnTo>
                    <a:pt x="564641" y="932815"/>
                  </a:lnTo>
                  <a:lnTo>
                    <a:pt x="521589" y="960120"/>
                  </a:lnTo>
                  <a:lnTo>
                    <a:pt x="478663" y="984377"/>
                  </a:lnTo>
                  <a:lnTo>
                    <a:pt x="435737" y="1003172"/>
                  </a:lnTo>
                  <a:lnTo>
                    <a:pt x="392811" y="1018921"/>
                  </a:lnTo>
                  <a:lnTo>
                    <a:pt x="350012" y="1029462"/>
                  </a:lnTo>
                  <a:lnTo>
                    <a:pt x="308102" y="1034668"/>
                  </a:lnTo>
                  <a:lnTo>
                    <a:pt x="267080" y="1035684"/>
                  </a:lnTo>
                  <a:lnTo>
                    <a:pt x="227203" y="1031621"/>
                  </a:lnTo>
                  <a:lnTo>
                    <a:pt x="190500" y="1022222"/>
                  </a:lnTo>
                  <a:lnTo>
                    <a:pt x="155066" y="1008506"/>
                  </a:lnTo>
                  <a:lnTo>
                    <a:pt x="121539" y="988440"/>
                  </a:lnTo>
                  <a:lnTo>
                    <a:pt x="91058" y="964311"/>
                  </a:lnTo>
                  <a:lnTo>
                    <a:pt x="43941" y="902334"/>
                  </a:lnTo>
                  <a:lnTo>
                    <a:pt x="27304" y="866647"/>
                  </a:lnTo>
                  <a:lnTo>
                    <a:pt x="13589" y="828802"/>
                  </a:lnTo>
                  <a:lnTo>
                    <a:pt x="5206" y="786765"/>
                  </a:lnTo>
                  <a:lnTo>
                    <a:pt x="0" y="742696"/>
                  </a:lnTo>
                  <a:lnTo>
                    <a:pt x="0" y="697484"/>
                  </a:lnTo>
                  <a:lnTo>
                    <a:pt x="3175" y="650240"/>
                  </a:lnTo>
                  <a:lnTo>
                    <a:pt x="10540" y="600837"/>
                  </a:lnTo>
                  <a:lnTo>
                    <a:pt x="22098" y="551434"/>
                  </a:lnTo>
                  <a:lnTo>
                    <a:pt x="38735" y="501142"/>
                  </a:lnTo>
                  <a:lnTo>
                    <a:pt x="58674" y="450595"/>
                  </a:lnTo>
                  <a:lnTo>
                    <a:pt x="81661" y="400177"/>
                  </a:lnTo>
                  <a:lnTo>
                    <a:pt x="109981" y="350900"/>
                  </a:lnTo>
                  <a:lnTo>
                    <a:pt x="142493" y="301497"/>
                  </a:lnTo>
                  <a:lnTo>
                    <a:pt x="178053" y="254253"/>
                  </a:lnTo>
                  <a:lnTo>
                    <a:pt x="214756" y="211073"/>
                  </a:lnTo>
                  <a:lnTo>
                    <a:pt x="253491" y="171195"/>
                  </a:lnTo>
                  <a:lnTo>
                    <a:pt x="294386" y="135508"/>
                  </a:lnTo>
                  <a:lnTo>
                    <a:pt x="336295" y="102997"/>
                  </a:lnTo>
                  <a:lnTo>
                    <a:pt x="378205" y="75564"/>
                  </a:lnTo>
                  <a:lnTo>
                    <a:pt x="421131" y="51308"/>
                  </a:lnTo>
                  <a:lnTo>
                    <a:pt x="465201" y="32511"/>
                  </a:lnTo>
                  <a:lnTo>
                    <a:pt x="508127" y="16764"/>
                  </a:lnTo>
                  <a:lnTo>
                    <a:pt x="549910" y="6222"/>
                  </a:lnTo>
                  <a:lnTo>
                    <a:pt x="591819" y="1016"/>
                  </a:lnTo>
                  <a:lnTo>
                    <a:pt x="632714" y="0"/>
                  </a:lnTo>
                  <a:lnTo>
                    <a:pt x="672465" y="4064"/>
                  </a:lnTo>
                  <a:lnTo>
                    <a:pt x="710311" y="13589"/>
                  </a:lnTo>
                  <a:lnTo>
                    <a:pt x="744854" y="27178"/>
                  </a:lnTo>
                  <a:lnTo>
                    <a:pt x="778255" y="47244"/>
                  </a:lnTo>
                  <a:lnTo>
                    <a:pt x="807592" y="71373"/>
                  </a:lnTo>
                  <a:lnTo>
                    <a:pt x="854837" y="132206"/>
                  </a:lnTo>
                  <a:lnTo>
                    <a:pt x="872616" y="168020"/>
                  </a:lnTo>
                  <a:lnTo>
                    <a:pt x="885190" y="206883"/>
                  </a:lnTo>
                  <a:lnTo>
                    <a:pt x="893572" y="248920"/>
                  </a:lnTo>
                  <a:lnTo>
                    <a:pt x="898778" y="291972"/>
                  </a:lnTo>
                  <a:lnTo>
                    <a:pt x="899922" y="338200"/>
                  </a:lnTo>
                  <a:lnTo>
                    <a:pt x="895603" y="385445"/>
                  </a:lnTo>
                  <a:lnTo>
                    <a:pt x="888365" y="433831"/>
                  </a:lnTo>
                  <a:lnTo>
                    <a:pt x="876807" y="483234"/>
                  </a:lnTo>
                  <a:lnTo>
                    <a:pt x="861060" y="533653"/>
                  </a:lnTo>
                  <a:lnTo>
                    <a:pt x="841120" y="583946"/>
                  </a:lnTo>
                  <a:lnTo>
                    <a:pt x="816990" y="634492"/>
                  </a:lnTo>
                  <a:lnTo>
                    <a:pt x="789940" y="684911"/>
                  </a:lnTo>
                  <a:close/>
                </a:path>
              </a:pathLst>
            </a:custGeom>
            <a:solidFill>
              <a:srgbClr val="FF6060"/>
            </a:solidFill>
            <a:ln w="0" cap="flat" cmpd="sng" algn="ctr">
              <a:solidFill>
                <a:srgbClr val="FF6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3" name="Полилиния 342"/>
            <p:cNvSpPr/>
            <p:nvPr/>
          </p:nvSpPr>
          <p:spPr>
            <a:xfrm>
              <a:off x="8753722" y="1263075"/>
              <a:ext cx="718707" cy="828930"/>
            </a:xfrm>
            <a:custGeom>
              <a:avLst/>
              <a:gdLst/>
              <a:ahLst/>
              <a:cxnLst/>
              <a:rect l="0" t="0" r="0" b="0"/>
              <a:pathLst>
                <a:path w="719711" h="828803">
                  <a:moveTo>
                    <a:pt x="606552" y="587249"/>
                  </a:moveTo>
                  <a:lnTo>
                    <a:pt x="578232" y="625094"/>
                  </a:lnTo>
                  <a:lnTo>
                    <a:pt x="548895" y="659765"/>
                  </a:lnTo>
                  <a:lnTo>
                    <a:pt x="517525" y="691262"/>
                  </a:lnTo>
                  <a:lnTo>
                    <a:pt x="485013" y="720725"/>
                  </a:lnTo>
                  <a:lnTo>
                    <a:pt x="451486" y="745871"/>
                  </a:lnTo>
                  <a:lnTo>
                    <a:pt x="417069" y="767969"/>
                  </a:lnTo>
                  <a:lnTo>
                    <a:pt x="383413" y="787909"/>
                  </a:lnTo>
                  <a:lnTo>
                    <a:pt x="348870" y="802640"/>
                  </a:lnTo>
                  <a:lnTo>
                    <a:pt x="314325" y="815214"/>
                  </a:lnTo>
                  <a:lnTo>
                    <a:pt x="279782" y="823596"/>
                  </a:lnTo>
                  <a:lnTo>
                    <a:pt x="246253" y="827914"/>
                  </a:lnTo>
                  <a:lnTo>
                    <a:pt x="213741" y="828802"/>
                  </a:lnTo>
                  <a:lnTo>
                    <a:pt x="182373" y="825755"/>
                  </a:lnTo>
                  <a:lnTo>
                    <a:pt x="153036" y="818389"/>
                  </a:lnTo>
                  <a:lnTo>
                    <a:pt x="123698" y="806831"/>
                  </a:lnTo>
                  <a:lnTo>
                    <a:pt x="97536" y="791084"/>
                  </a:lnTo>
                  <a:lnTo>
                    <a:pt x="53468" y="748031"/>
                  </a:lnTo>
                  <a:lnTo>
                    <a:pt x="21972" y="694437"/>
                  </a:lnTo>
                  <a:lnTo>
                    <a:pt x="4191" y="629286"/>
                  </a:lnTo>
                  <a:lnTo>
                    <a:pt x="0" y="557912"/>
                  </a:lnTo>
                  <a:lnTo>
                    <a:pt x="8383" y="481077"/>
                  </a:lnTo>
                  <a:lnTo>
                    <a:pt x="30353" y="401193"/>
                  </a:lnTo>
                  <a:lnTo>
                    <a:pt x="65024" y="320422"/>
                  </a:lnTo>
                  <a:lnTo>
                    <a:pt x="113158" y="240539"/>
                  </a:lnTo>
                  <a:lnTo>
                    <a:pt x="141478" y="202692"/>
                  </a:lnTo>
                  <a:lnTo>
                    <a:pt x="171832" y="168149"/>
                  </a:lnTo>
                  <a:lnTo>
                    <a:pt x="202311" y="136525"/>
                  </a:lnTo>
                  <a:lnTo>
                    <a:pt x="234697" y="108205"/>
                  </a:lnTo>
                  <a:lnTo>
                    <a:pt x="268224" y="82931"/>
                  </a:lnTo>
                  <a:lnTo>
                    <a:pt x="302769" y="59817"/>
                  </a:lnTo>
                  <a:lnTo>
                    <a:pt x="337312" y="40894"/>
                  </a:lnTo>
                  <a:lnTo>
                    <a:pt x="371984" y="25147"/>
                  </a:lnTo>
                  <a:lnTo>
                    <a:pt x="406527" y="13589"/>
                  </a:lnTo>
                  <a:lnTo>
                    <a:pt x="440056" y="5208"/>
                  </a:lnTo>
                  <a:lnTo>
                    <a:pt x="473457" y="1144"/>
                  </a:lnTo>
                  <a:lnTo>
                    <a:pt x="505969" y="0"/>
                  </a:lnTo>
                  <a:lnTo>
                    <a:pt x="537464" y="3175"/>
                  </a:lnTo>
                  <a:lnTo>
                    <a:pt x="567818" y="10542"/>
                  </a:lnTo>
                  <a:lnTo>
                    <a:pt x="596138" y="22099"/>
                  </a:lnTo>
                  <a:lnTo>
                    <a:pt x="622300" y="37847"/>
                  </a:lnTo>
                  <a:lnTo>
                    <a:pt x="666243" y="79883"/>
                  </a:lnTo>
                  <a:lnTo>
                    <a:pt x="697611" y="134494"/>
                  </a:lnTo>
                  <a:lnTo>
                    <a:pt x="715646" y="198502"/>
                  </a:lnTo>
                  <a:lnTo>
                    <a:pt x="719710" y="270003"/>
                  </a:lnTo>
                  <a:lnTo>
                    <a:pt x="711327" y="347727"/>
                  </a:lnTo>
                  <a:lnTo>
                    <a:pt x="689357" y="427483"/>
                  </a:lnTo>
                  <a:lnTo>
                    <a:pt x="654812" y="507365"/>
                  </a:lnTo>
                  <a:close/>
                </a:path>
              </a:pathLst>
            </a:custGeom>
            <a:solidFill>
              <a:srgbClr val="FF3F3F"/>
            </a:solidFill>
            <a:ln w="0" cap="flat" cmpd="sng" algn="ctr">
              <a:solidFill>
                <a:srgbClr val="FF3F3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4" name="Полилиния 343"/>
            <p:cNvSpPr/>
            <p:nvPr/>
          </p:nvSpPr>
          <p:spPr>
            <a:xfrm>
              <a:off x="8842569" y="1366295"/>
              <a:ext cx="541013" cy="619315"/>
            </a:xfrm>
            <a:custGeom>
              <a:avLst/>
              <a:gdLst/>
              <a:ahLst/>
              <a:cxnLst/>
              <a:rect l="0" t="0" r="0" b="0"/>
              <a:pathLst>
                <a:path w="539623" h="619762">
                  <a:moveTo>
                    <a:pt x="454787" y="439167"/>
                  </a:moveTo>
                  <a:lnTo>
                    <a:pt x="433831" y="467487"/>
                  </a:lnTo>
                  <a:lnTo>
                    <a:pt x="387604" y="517906"/>
                  </a:lnTo>
                  <a:lnTo>
                    <a:pt x="338454" y="558927"/>
                  </a:lnTo>
                  <a:lnTo>
                    <a:pt x="287146" y="589280"/>
                  </a:lnTo>
                  <a:lnTo>
                    <a:pt x="235712" y="610236"/>
                  </a:lnTo>
                  <a:lnTo>
                    <a:pt x="184404" y="619761"/>
                  </a:lnTo>
                  <a:lnTo>
                    <a:pt x="136270" y="618745"/>
                  </a:lnTo>
                  <a:lnTo>
                    <a:pt x="92329" y="604012"/>
                  </a:lnTo>
                  <a:lnTo>
                    <a:pt x="72390" y="592455"/>
                  </a:lnTo>
                  <a:lnTo>
                    <a:pt x="38862" y="559943"/>
                  </a:lnTo>
                  <a:lnTo>
                    <a:pt x="15747" y="518922"/>
                  </a:lnTo>
                  <a:lnTo>
                    <a:pt x="3175" y="471552"/>
                  </a:lnTo>
                  <a:lnTo>
                    <a:pt x="0" y="416942"/>
                  </a:lnTo>
                  <a:lnTo>
                    <a:pt x="6350" y="360427"/>
                  </a:lnTo>
                  <a:lnTo>
                    <a:pt x="23114" y="300355"/>
                  </a:lnTo>
                  <a:lnTo>
                    <a:pt x="49403" y="239522"/>
                  </a:lnTo>
                  <a:lnTo>
                    <a:pt x="84963" y="179578"/>
                  </a:lnTo>
                  <a:lnTo>
                    <a:pt x="105917" y="151258"/>
                  </a:lnTo>
                  <a:lnTo>
                    <a:pt x="151892" y="101855"/>
                  </a:lnTo>
                  <a:lnTo>
                    <a:pt x="201294" y="60833"/>
                  </a:lnTo>
                  <a:lnTo>
                    <a:pt x="252603" y="30353"/>
                  </a:lnTo>
                  <a:lnTo>
                    <a:pt x="304927" y="9398"/>
                  </a:lnTo>
                  <a:lnTo>
                    <a:pt x="355218" y="0"/>
                  </a:lnTo>
                  <a:lnTo>
                    <a:pt x="403352" y="1017"/>
                  </a:lnTo>
                  <a:lnTo>
                    <a:pt x="426466" y="7239"/>
                  </a:lnTo>
                  <a:lnTo>
                    <a:pt x="467232" y="27178"/>
                  </a:lnTo>
                  <a:lnTo>
                    <a:pt x="500761" y="58675"/>
                  </a:lnTo>
                  <a:lnTo>
                    <a:pt x="523875" y="99695"/>
                  </a:lnTo>
                  <a:lnTo>
                    <a:pt x="536447" y="147956"/>
                  </a:lnTo>
                  <a:lnTo>
                    <a:pt x="539622" y="201677"/>
                  </a:lnTo>
                  <a:lnTo>
                    <a:pt x="533272" y="258319"/>
                  </a:lnTo>
                  <a:lnTo>
                    <a:pt x="516508" y="318262"/>
                  </a:lnTo>
                  <a:lnTo>
                    <a:pt x="490346" y="379096"/>
                  </a:lnTo>
                  <a:close/>
                </a:path>
              </a:pathLst>
            </a:custGeom>
            <a:solidFill>
              <a:srgbClr val="FF2121"/>
            </a:solidFill>
            <a:ln w="0" cap="flat" cmpd="sng" algn="ctr">
              <a:solidFill>
                <a:srgbClr val="FF21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5" name="Полилиния 344"/>
            <p:cNvSpPr/>
            <p:nvPr/>
          </p:nvSpPr>
          <p:spPr>
            <a:xfrm>
              <a:off x="8933002" y="1466338"/>
              <a:ext cx="360147" cy="414465"/>
            </a:xfrm>
            <a:custGeom>
              <a:avLst/>
              <a:gdLst/>
              <a:ahLst/>
              <a:cxnLst/>
              <a:rect l="0" t="0" r="0" b="0"/>
              <a:pathLst>
                <a:path w="360300" h="414021">
                  <a:moveTo>
                    <a:pt x="302642" y="293244"/>
                  </a:moveTo>
                  <a:lnTo>
                    <a:pt x="258826" y="345822"/>
                  </a:lnTo>
                  <a:lnTo>
                    <a:pt x="225298" y="373000"/>
                  </a:lnTo>
                  <a:lnTo>
                    <a:pt x="191771" y="393066"/>
                  </a:lnTo>
                  <a:lnTo>
                    <a:pt x="157099" y="407670"/>
                  </a:lnTo>
                  <a:lnTo>
                    <a:pt x="122556" y="414020"/>
                  </a:lnTo>
                  <a:lnTo>
                    <a:pt x="91060" y="412878"/>
                  </a:lnTo>
                  <a:lnTo>
                    <a:pt x="61723" y="403479"/>
                  </a:lnTo>
                  <a:lnTo>
                    <a:pt x="48260" y="395098"/>
                  </a:lnTo>
                  <a:lnTo>
                    <a:pt x="26289" y="374016"/>
                  </a:lnTo>
                  <a:lnTo>
                    <a:pt x="10542" y="346838"/>
                  </a:lnTo>
                  <a:lnTo>
                    <a:pt x="2160" y="315214"/>
                  </a:lnTo>
                  <a:lnTo>
                    <a:pt x="0" y="279528"/>
                  </a:lnTo>
                  <a:lnTo>
                    <a:pt x="4192" y="240666"/>
                  </a:lnTo>
                  <a:lnTo>
                    <a:pt x="15748" y="200788"/>
                  </a:lnTo>
                  <a:lnTo>
                    <a:pt x="32512" y="160782"/>
                  </a:lnTo>
                  <a:lnTo>
                    <a:pt x="56515" y="120905"/>
                  </a:lnTo>
                  <a:lnTo>
                    <a:pt x="100711" y="68326"/>
                  </a:lnTo>
                  <a:lnTo>
                    <a:pt x="150876" y="30481"/>
                  </a:lnTo>
                  <a:lnTo>
                    <a:pt x="185421" y="12700"/>
                  </a:lnTo>
                  <a:lnTo>
                    <a:pt x="219964" y="3175"/>
                  </a:lnTo>
                  <a:lnTo>
                    <a:pt x="252476" y="0"/>
                  </a:lnTo>
                  <a:lnTo>
                    <a:pt x="283846" y="5334"/>
                  </a:lnTo>
                  <a:lnTo>
                    <a:pt x="311150" y="19050"/>
                  </a:lnTo>
                  <a:lnTo>
                    <a:pt x="333122" y="40006"/>
                  </a:lnTo>
                  <a:lnTo>
                    <a:pt x="348870" y="67311"/>
                  </a:lnTo>
                  <a:lnTo>
                    <a:pt x="357251" y="98934"/>
                  </a:lnTo>
                  <a:lnTo>
                    <a:pt x="360299" y="134494"/>
                  </a:lnTo>
                  <a:lnTo>
                    <a:pt x="355093" y="173356"/>
                  </a:lnTo>
                  <a:lnTo>
                    <a:pt x="344551" y="213360"/>
                  </a:lnTo>
                  <a:lnTo>
                    <a:pt x="326772" y="253238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6" name="Полилиния 345"/>
            <p:cNvSpPr/>
            <p:nvPr/>
          </p:nvSpPr>
          <p:spPr>
            <a:xfrm>
              <a:off x="8293623" y="786679"/>
              <a:ext cx="1526261" cy="1568932"/>
            </a:xfrm>
            <a:custGeom>
              <a:avLst/>
              <a:gdLst/>
              <a:ahLst/>
              <a:cxnLst/>
              <a:rect l="0" t="0" r="0" b="0"/>
              <a:pathLst>
                <a:path w="1526288" h="1569466">
                  <a:moveTo>
                    <a:pt x="490348" y="1569465"/>
                  </a:moveTo>
                  <a:lnTo>
                    <a:pt x="473584" y="1569465"/>
                  </a:lnTo>
                  <a:lnTo>
                    <a:pt x="421260" y="1564258"/>
                  </a:lnTo>
                  <a:lnTo>
                    <a:pt x="397002" y="1555877"/>
                  </a:lnTo>
                  <a:lnTo>
                    <a:pt x="347726" y="1535811"/>
                  </a:lnTo>
                  <a:lnTo>
                    <a:pt x="302769" y="1508633"/>
                  </a:lnTo>
                  <a:lnTo>
                    <a:pt x="268224" y="1470786"/>
                  </a:lnTo>
                  <a:lnTo>
                    <a:pt x="256667" y="1446530"/>
                  </a:lnTo>
                  <a:lnTo>
                    <a:pt x="252603" y="1443482"/>
                  </a:lnTo>
                  <a:lnTo>
                    <a:pt x="246253" y="1434973"/>
                  </a:lnTo>
                  <a:lnTo>
                    <a:pt x="244095" y="1429765"/>
                  </a:lnTo>
                  <a:lnTo>
                    <a:pt x="247270" y="1424558"/>
                  </a:lnTo>
                  <a:lnTo>
                    <a:pt x="249428" y="1418208"/>
                  </a:lnTo>
                  <a:lnTo>
                    <a:pt x="252603" y="1411986"/>
                  </a:lnTo>
                  <a:lnTo>
                    <a:pt x="253492" y="1405636"/>
                  </a:lnTo>
                  <a:lnTo>
                    <a:pt x="248286" y="1407667"/>
                  </a:lnTo>
                  <a:lnTo>
                    <a:pt x="238887" y="1413002"/>
                  </a:lnTo>
                  <a:lnTo>
                    <a:pt x="233681" y="1415033"/>
                  </a:lnTo>
                  <a:lnTo>
                    <a:pt x="216916" y="1428749"/>
                  </a:lnTo>
                  <a:lnTo>
                    <a:pt x="209677" y="1428749"/>
                  </a:lnTo>
                  <a:lnTo>
                    <a:pt x="202185" y="1426590"/>
                  </a:lnTo>
                  <a:lnTo>
                    <a:pt x="195962" y="1423542"/>
                  </a:lnTo>
                  <a:lnTo>
                    <a:pt x="189738" y="1418208"/>
                  </a:lnTo>
                  <a:lnTo>
                    <a:pt x="182246" y="1361439"/>
                  </a:lnTo>
                  <a:lnTo>
                    <a:pt x="181229" y="1304670"/>
                  </a:lnTo>
                  <a:lnTo>
                    <a:pt x="177038" y="1249171"/>
                  </a:lnTo>
                  <a:lnTo>
                    <a:pt x="161290" y="1192402"/>
                  </a:lnTo>
                  <a:lnTo>
                    <a:pt x="152020" y="1151382"/>
                  </a:lnTo>
                  <a:lnTo>
                    <a:pt x="132081" y="1089405"/>
                  </a:lnTo>
                  <a:lnTo>
                    <a:pt x="112141" y="1029461"/>
                  </a:lnTo>
                  <a:lnTo>
                    <a:pt x="110110" y="1027302"/>
                  </a:lnTo>
                  <a:lnTo>
                    <a:pt x="84963" y="957961"/>
                  </a:lnTo>
                  <a:lnTo>
                    <a:pt x="62865" y="908685"/>
                  </a:lnTo>
                  <a:lnTo>
                    <a:pt x="38862" y="857249"/>
                  </a:lnTo>
                  <a:lnTo>
                    <a:pt x="17908" y="825754"/>
                  </a:lnTo>
                  <a:lnTo>
                    <a:pt x="1144" y="808862"/>
                  </a:lnTo>
                  <a:lnTo>
                    <a:pt x="0" y="797432"/>
                  </a:lnTo>
                  <a:lnTo>
                    <a:pt x="4191" y="789051"/>
                  </a:lnTo>
                  <a:lnTo>
                    <a:pt x="17908" y="772160"/>
                  </a:lnTo>
                  <a:lnTo>
                    <a:pt x="32512" y="768985"/>
                  </a:lnTo>
                  <a:lnTo>
                    <a:pt x="86996" y="782573"/>
                  </a:lnTo>
                  <a:lnTo>
                    <a:pt x="140336" y="799465"/>
                  </a:lnTo>
                  <a:lnTo>
                    <a:pt x="187579" y="814070"/>
                  </a:lnTo>
                  <a:lnTo>
                    <a:pt x="215900" y="813180"/>
                  </a:lnTo>
                  <a:lnTo>
                    <a:pt x="283973" y="799465"/>
                  </a:lnTo>
                  <a:lnTo>
                    <a:pt x="288163" y="800481"/>
                  </a:lnTo>
                  <a:lnTo>
                    <a:pt x="374015" y="785748"/>
                  </a:lnTo>
                  <a:lnTo>
                    <a:pt x="421260" y="777367"/>
                  </a:lnTo>
                  <a:lnTo>
                    <a:pt x="430658" y="779398"/>
                  </a:lnTo>
                  <a:lnTo>
                    <a:pt x="433706" y="778510"/>
                  </a:lnTo>
                  <a:lnTo>
                    <a:pt x="442087" y="778510"/>
                  </a:lnTo>
                  <a:lnTo>
                    <a:pt x="446278" y="777367"/>
                  </a:lnTo>
                  <a:lnTo>
                    <a:pt x="454661" y="777367"/>
                  </a:lnTo>
                  <a:lnTo>
                    <a:pt x="542672" y="773176"/>
                  </a:lnTo>
                  <a:lnTo>
                    <a:pt x="583565" y="697610"/>
                  </a:lnTo>
                  <a:lnTo>
                    <a:pt x="614046" y="648081"/>
                  </a:lnTo>
                  <a:lnTo>
                    <a:pt x="644399" y="598677"/>
                  </a:lnTo>
                  <a:lnTo>
                    <a:pt x="676911" y="550545"/>
                  </a:lnTo>
                  <a:lnTo>
                    <a:pt x="709169" y="504190"/>
                  </a:lnTo>
                  <a:lnTo>
                    <a:pt x="743839" y="458977"/>
                  </a:lnTo>
                  <a:lnTo>
                    <a:pt x="797307" y="395985"/>
                  </a:lnTo>
                  <a:lnTo>
                    <a:pt x="804546" y="346582"/>
                  </a:lnTo>
                  <a:lnTo>
                    <a:pt x="810896" y="330835"/>
                  </a:lnTo>
                  <a:lnTo>
                    <a:pt x="843408" y="321437"/>
                  </a:lnTo>
                  <a:lnTo>
                    <a:pt x="892557" y="308863"/>
                  </a:lnTo>
                  <a:lnTo>
                    <a:pt x="940816" y="297179"/>
                  </a:lnTo>
                  <a:lnTo>
                    <a:pt x="1013079" y="279399"/>
                  </a:lnTo>
                  <a:lnTo>
                    <a:pt x="1005713" y="230123"/>
                  </a:lnTo>
                  <a:lnTo>
                    <a:pt x="1003682" y="181737"/>
                  </a:lnTo>
                  <a:lnTo>
                    <a:pt x="1008888" y="133349"/>
                  </a:lnTo>
                  <a:lnTo>
                    <a:pt x="1029844" y="71373"/>
                  </a:lnTo>
                  <a:lnTo>
                    <a:pt x="1046608" y="44068"/>
                  </a:lnTo>
                  <a:lnTo>
                    <a:pt x="1069722" y="21971"/>
                  </a:lnTo>
                  <a:lnTo>
                    <a:pt x="1096899" y="7239"/>
                  </a:lnTo>
                  <a:lnTo>
                    <a:pt x="1112521" y="3047"/>
                  </a:lnTo>
                  <a:lnTo>
                    <a:pt x="1119887" y="4190"/>
                  </a:lnTo>
                  <a:lnTo>
                    <a:pt x="1150366" y="0"/>
                  </a:lnTo>
                  <a:lnTo>
                    <a:pt x="1164845" y="0"/>
                  </a:lnTo>
                  <a:lnTo>
                    <a:pt x="1196340" y="9525"/>
                  </a:lnTo>
                  <a:lnTo>
                    <a:pt x="1219327" y="20954"/>
                  </a:lnTo>
                  <a:lnTo>
                    <a:pt x="1263397" y="49276"/>
                  </a:lnTo>
                  <a:lnTo>
                    <a:pt x="1301115" y="86106"/>
                  </a:lnTo>
                  <a:lnTo>
                    <a:pt x="1330452" y="129159"/>
                  </a:lnTo>
                  <a:lnTo>
                    <a:pt x="1348233" y="169163"/>
                  </a:lnTo>
                  <a:lnTo>
                    <a:pt x="1358647" y="213232"/>
                  </a:lnTo>
                  <a:lnTo>
                    <a:pt x="1363981" y="258318"/>
                  </a:lnTo>
                  <a:lnTo>
                    <a:pt x="1361949" y="301371"/>
                  </a:lnTo>
                  <a:lnTo>
                    <a:pt x="1353566" y="345567"/>
                  </a:lnTo>
                  <a:lnTo>
                    <a:pt x="1333627" y="388620"/>
                  </a:lnTo>
                  <a:lnTo>
                    <a:pt x="1306323" y="427482"/>
                  </a:lnTo>
                  <a:lnTo>
                    <a:pt x="1272795" y="461263"/>
                  </a:lnTo>
                  <a:lnTo>
                    <a:pt x="1256031" y="468502"/>
                  </a:lnTo>
                  <a:lnTo>
                    <a:pt x="1219327" y="474726"/>
                  </a:lnTo>
                  <a:lnTo>
                    <a:pt x="1200532" y="473710"/>
                  </a:lnTo>
                  <a:lnTo>
                    <a:pt x="1162939" y="465327"/>
                  </a:lnTo>
                  <a:lnTo>
                    <a:pt x="1146049" y="456946"/>
                  </a:lnTo>
                  <a:lnTo>
                    <a:pt x="1116838" y="438023"/>
                  </a:lnTo>
                  <a:lnTo>
                    <a:pt x="1095884" y="416051"/>
                  </a:lnTo>
                  <a:lnTo>
                    <a:pt x="1047624" y="357123"/>
                  </a:lnTo>
                  <a:lnTo>
                    <a:pt x="1028700" y="362331"/>
                  </a:lnTo>
                  <a:lnTo>
                    <a:pt x="975361" y="390779"/>
                  </a:lnTo>
                  <a:lnTo>
                    <a:pt x="970153" y="410718"/>
                  </a:lnTo>
                  <a:lnTo>
                    <a:pt x="971170" y="431799"/>
                  </a:lnTo>
                  <a:lnTo>
                    <a:pt x="969011" y="450723"/>
                  </a:lnTo>
                  <a:lnTo>
                    <a:pt x="955422" y="465327"/>
                  </a:lnTo>
                  <a:lnTo>
                    <a:pt x="937641" y="473710"/>
                  </a:lnTo>
                  <a:lnTo>
                    <a:pt x="898907" y="532510"/>
                  </a:lnTo>
                  <a:lnTo>
                    <a:pt x="864362" y="595629"/>
                  </a:lnTo>
                  <a:lnTo>
                    <a:pt x="832866" y="660781"/>
                  </a:lnTo>
                  <a:lnTo>
                    <a:pt x="800354" y="724915"/>
                  </a:lnTo>
                  <a:lnTo>
                    <a:pt x="779399" y="782573"/>
                  </a:lnTo>
                  <a:lnTo>
                    <a:pt x="804546" y="786892"/>
                  </a:lnTo>
                  <a:lnTo>
                    <a:pt x="853822" y="794257"/>
                  </a:lnTo>
                  <a:lnTo>
                    <a:pt x="929260" y="805687"/>
                  </a:lnTo>
                  <a:lnTo>
                    <a:pt x="978409" y="812037"/>
                  </a:lnTo>
                  <a:lnTo>
                    <a:pt x="1053974" y="823595"/>
                  </a:lnTo>
                  <a:lnTo>
                    <a:pt x="1103123" y="830960"/>
                  </a:lnTo>
                  <a:lnTo>
                    <a:pt x="1177417" y="844677"/>
                  </a:lnTo>
                  <a:lnTo>
                    <a:pt x="1204723" y="875157"/>
                  </a:lnTo>
                  <a:lnTo>
                    <a:pt x="1246633" y="927608"/>
                  </a:lnTo>
                  <a:lnTo>
                    <a:pt x="1287526" y="942212"/>
                  </a:lnTo>
                  <a:lnTo>
                    <a:pt x="1356614" y="962279"/>
                  </a:lnTo>
                  <a:lnTo>
                    <a:pt x="1412113" y="977011"/>
                  </a:lnTo>
                  <a:lnTo>
                    <a:pt x="1466597" y="994790"/>
                  </a:lnTo>
                  <a:lnTo>
                    <a:pt x="1472947" y="994790"/>
                  </a:lnTo>
                  <a:lnTo>
                    <a:pt x="1487551" y="1005332"/>
                  </a:lnTo>
                  <a:lnTo>
                    <a:pt x="1500124" y="1019048"/>
                  </a:lnTo>
                  <a:lnTo>
                    <a:pt x="1516888" y="1049527"/>
                  </a:lnTo>
                  <a:lnTo>
                    <a:pt x="1525398" y="1084071"/>
                  </a:lnTo>
                  <a:lnTo>
                    <a:pt x="1526287" y="1119886"/>
                  </a:lnTo>
                  <a:lnTo>
                    <a:pt x="1522223" y="1142999"/>
                  </a:lnTo>
                  <a:lnTo>
                    <a:pt x="1510665" y="1177670"/>
                  </a:lnTo>
                  <a:lnTo>
                    <a:pt x="1493901" y="1209167"/>
                  </a:lnTo>
                  <a:lnTo>
                    <a:pt x="1471803" y="1217676"/>
                  </a:lnTo>
                  <a:lnTo>
                    <a:pt x="1423671" y="1231137"/>
                  </a:lnTo>
                  <a:lnTo>
                    <a:pt x="1373506" y="1241679"/>
                  </a:lnTo>
                  <a:lnTo>
                    <a:pt x="1325246" y="1254379"/>
                  </a:lnTo>
                  <a:lnTo>
                    <a:pt x="1293749" y="1266952"/>
                  </a:lnTo>
                  <a:lnTo>
                    <a:pt x="1263397" y="1274190"/>
                  </a:lnTo>
                  <a:lnTo>
                    <a:pt x="1255014" y="1277492"/>
                  </a:lnTo>
                  <a:lnTo>
                    <a:pt x="1247775" y="1282699"/>
                  </a:lnTo>
                  <a:lnTo>
                    <a:pt x="1242441" y="1288923"/>
                  </a:lnTo>
                  <a:lnTo>
                    <a:pt x="1239266" y="1299464"/>
                  </a:lnTo>
                  <a:lnTo>
                    <a:pt x="1229869" y="1312164"/>
                  </a:lnTo>
                  <a:lnTo>
                    <a:pt x="1076961" y="1312164"/>
                  </a:lnTo>
                  <a:lnTo>
                    <a:pt x="1039241" y="1313052"/>
                  </a:lnTo>
                  <a:lnTo>
                    <a:pt x="1001523" y="1313052"/>
                  </a:lnTo>
                  <a:lnTo>
                    <a:pt x="943864" y="1315211"/>
                  </a:lnTo>
                  <a:lnTo>
                    <a:pt x="904113" y="1316355"/>
                  </a:lnTo>
                  <a:lnTo>
                    <a:pt x="822452" y="1321561"/>
                  </a:lnTo>
                  <a:lnTo>
                    <a:pt x="782574" y="1326895"/>
                  </a:lnTo>
                  <a:lnTo>
                    <a:pt x="721741" y="1334135"/>
                  </a:lnTo>
                  <a:lnTo>
                    <a:pt x="641224" y="1345692"/>
                  </a:lnTo>
                  <a:lnTo>
                    <a:pt x="600329" y="1349883"/>
                  </a:lnTo>
                  <a:lnTo>
                    <a:pt x="587757" y="1395095"/>
                  </a:lnTo>
                  <a:lnTo>
                    <a:pt x="556387" y="1532762"/>
                  </a:lnTo>
                  <a:lnTo>
                    <a:pt x="553212" y="1537970"/>
                  </a:lnTo>
                  <a:lnTo>
                    <a:pt x="551053" y="1544192"/>
                  </a:lnTo>
                  <a:lnTo>
                    <a:pt x="548006" y="1549527"/>
                  </a:lnTo>
                  <a:lnTo>
                    <a:pt x="542672" y="1554733"/>
                  </a:lnTo>
                  <a:lnTo>
                    <a:pt x="530099" y="155994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7" name="Полилиния 346"/>
            <p:cNvSpPr/>
            <p:nvPr/>
          </p:nvSpPr>
          <p:spPr>
            <a:xfrm>
              <a:off x="8609346" y="1210672"/>
              <a:ext cx="552119" cy="1079832"/>
            </a:xfrm>
            <a:custGeom>
              <a:avLst/>
              <a:gdLst/>
              <a:ahLst/>
              <a:cxnLst/>
              <a:rect l="0" t="0" r="0" b="0"/>
              <a:pathLst>
                <a:path w="552069" h="1079881">
                  <a:moveTo>
                    <a:pt x="7239" y="1023239"/>
                  </a:moveTo>
                  <a:lnTo>
                    <a:pt x="0" y="1010539"/>
                  </a:lnTo>
                  <a:lnTo>
                    <a:pt x="11430" y="975995"/>
                  </a:lnTo>
                  <a:lnTo>
                    <a:pt x="36576" y="906526"/>
                  </a:lnTo>
                  <a:lnTo>
                    <a:pt x="63880" y="837311"/>
                  </a:lnTo>
                  <a:lnTo>
                    <a:pt x="93218" y="768984"/>
                  </a:lnTo>
                  <a:lnTo>
                    <a:pt x="108839" y="734314"/>
                  </a:lnTo>
                  <a:lnTo>
                    <a:pt x="123443" y="700658"/>
                  </a:lnTo>
                  <a:lnTo>
                    <a:pt x="139192" y="667003"/>
                  </a:lnTo>
                  <a:lnTo>
                    <a:pt x="155955" y="633476"/>
                  </a:lnTo>
                  <a:lnTo>
                    <a:pt x="171704" y="598805"/>
                  </a:lnTo>
                  <a:lnTo>
                    <a:pt x="238759" y="464311"/>
                  </a:lnTo>
                  <a:lnTo>
                    <a:pt x="291083" y="370839"/>
                  </a:lnTo>
                  <a:lnTo>
                    <a:pt x="401066" y="158495"/>
                  </a:lnTo>
                  <a:lnTo>
                    <a:pt x="436753" y="98678"/>
                  </a:lnTo>
                  <a:lnTo>
                    <a:pt x="471296" y="37718"/>
                  </a:lnTo>
                  <a:lnTo>
                    <a:pt x="501650" y="0"/>
                  </a:lnTo>
                  <a:lnTo>
                    <a:pt x="505841" y="0"/>
                  </a:lnTo>
                  <a:lnTo>
                    <a:pt x="510031" y="3048"/>
                  </a:lnTo>
                  <a:lnTo>
                    <a:pt x="518541" y="11429"/>
                  </a:lnTo>
                  <a:lnTo>
                    <a:pt x="523747" y="13589"/>
                  </a:lnTo>
                  <a:lnTo>
                    <a:pt x="531114" y="17779"/>
                  </a:lnTo>
                  <a:lnTo>
                    <a:pt x="541528" y="27304"/>
                  </a:lnTo>
                  <a:lnTo>
                    <a:pt x="546734" y="29337"/>
                  </a:lnTo>
                  <a:lnTo>
                    <a:pt x="552068" y="30479"/>
                  </a:lnTo>
                  <a:lnTo>
                    <a:pt x="546734" y="47243"/>
                  </a:lnTo>
                  <a:lnTo>
                    <a:pt x="522605" y="88137"/>
                  </a:lnTo>
                  <a:lnTo>
                    <a:pt x="452501" y="229997"/>
                  </a:lnTo>
                  <a:lnTo>
                    <a:pt x="431545" y="275209"/>
                  </a:lnTo>
                  <a:lnTo>
                    <a:pt x="391794" y="366522"/>
                  </a:lnTo>
                  <a:lnTo>
                    <a:pt x="373888" y="412750"/>
                  </a:lnTo>
                  <a:lnTo>
                    <a:pt x="264794" y="712215"/>
                  </a:lnTo>
                  <a:lnTo>
                    <a:pt x="249173" y="757427"/>
                  </a:lnTo>
                  <a:lnTo>
                    <a:pt x="234568" y="803655"/>
                  </a:lnTo>
                  <a:lnTo>
                    <a:pt x="221995" y="849883"/>
                  </a:lnTo>
                  <a:lnTo>
                    <a:pt x="210439" y="895984"/>
                  </a:lnTo>
                  <a:lnTo>
                    <a:pt x="189483" y="988568"/>
                  </a:lnTo>
                  <a:lnTo>
                    <a:pt x="170560" y="1079880"/>
                  </a:lnTo>
                  <a:lnTo>
                    <a:pt x="126745" y="1075690"/>
                  </a:lnTo>
                  <a:lnTo>
                    <a:pt x="84835" y="1065149"/>
                  </a:lnTo>
                  <a:lnTo>
                    <a:pt x="43942" y="1048384"/>
                  </a:lnTo>
                  <a:close/>
                </a:path>
              </a:pathLst>
            </a:custGeom>
            <a:solidFill>
              <a:srgbClr val="8EFFFF"/>
            </a:solidFill>
            <a:ln w="0" cap="flat" cmpd="sng" algn="ctr">
              <a:solidFill>
                <a:srgbClr val="8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8" name="Полилиния 347"/>
            <p:cNvSpPr/>
            <p:nvPr/>
          </p:nvSpPr>
          <p:spPr>
            <a:xfrm>
              <a:off x="8915550" y="1612433"/>
              <a:ext cx="596543" cy="455753"/>
            </a:xfrm>
            <a:custGeom>
              <a:avLst/>
              <a:gdLst/>
              <a:ahLst/>
              <a:cxnLst/>
              <a:rect l="0" t="0" r="0" b="0"/>
              <a:pathLst>
                <a:path w="597028" h="454914">
                  <a:moveTo>
                    <a:pt x="469391" y="442213"/>
                  </a:moveTo>
                  <a:lnTo>
                    <a:pt x="235712" y="442213"/>
                  </a:lnTo>
                  <a:lnTo>
                    <a:pt x="87884" y="447420"/>
                  </a:lnTo>
                  <a:lnTo>
                    <a:pt x="29337" y="451738"/>
                  </a:lnTo>
                  <a:lnTo>
                    <a:pt x="0" y="454913"/>
                  </a:lnTo>
                  <a:lnTo>
                    <a:pt x="33527" y="341376"/>
                  </a:lnTo>
                  <a:lnTo>
                    <a:pt x="49149" y="283591"/>
                  </a:lnTo>
                  <a:lnTo>
                    <a:pt x="66928" y="226822"/>
                  </a:lnTo>
                  <a:lnTo>
                    <a:pt x="83819" y="170053"/>
                  </a:lnTo>
                  <a:lnTo>
                    <a:pt x="121412" y="56641"/>
                  </a:lnTo>
                  <a:lnTo>
                    <a:pt x="142366" y="0"/>
                  </a:lnTo>
                  <a:lnTo>
                    <a:pt x="165480" y="1016"/>
                  </a:lnTo>
                  <a:lnTo>
                    <a:pt x="234696" y="7239"/>
                  </a:lnTo>
                  <a:lnTo>
                    <a:pt x="303784" y="16763"/>
                  </a:lnTo>
                  <a:lnTo>
                    <a:pt x="395986" y="33654"/>
                  </a:lnTo>
                  <a:lnTo>
                    <a:pt x="442087" y="42926"/>
                  </a:lnTo>
                  <a:lnTo>
                    <a:pt x="510159" y="55626"/>
                  </a:lnTo>
                  <a:lnTo>
                    <a:pt x="542671" y="90170"/>
                  </a:lnTo>
                  <a:lnTo>
                    <a:pt x="567689" y="129285"/>
                  </a:lnTo>
                  <a:lnTo>
                    <a:pt x="584580" y="172211"/>
                  </a:lnTo>
                  <a:lnTo>
                    <a:pt x="593978" y="218439"/>
                  </a:lnTo>
                  <a:lnTo>
                    <a:pt x="597027" y="264667"/>
                  </a:lnTo>
                  <a:lnTo>
                    <a:pt x="595122" y="313054"/>
                  </a:lnTo>
                  <a:lnTo>
                    <a:pt x="588644" y="359282"/>
                  </a:lnTo>
                  <a:lnTo>
                    <a:pt x="577088" y="403351"/>
                  </a:lnTo>
                  <a:lnTo>
                    <a:pt x="558418" y="442213"/>
                  </a:lnTo>
                  <a:lnTo>
                    <a:pt x="546735" y="443229"/>
                  </a:lnTo>
                  <a:close/>
                </a:path>
              </a:pathLst>
            </a:custGeom>
            <a:solidFill>
              <a:srgbClr val="FFFFDD"/>
            </a:solidFill>
            <a:ln w="0" cap="flat" cmpd="sng" algn="ctr">
              <a:solidFill>
                <a:srgbClr val="FFFFD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9" name="Полилиния 348"/>
            <p:cNvSpPr/>
            <p:nvPr/>
          </p:nvSpPr>
          <p:spPr>
            <a:xfrm>
              <a:off x="9550170" y="1785524"/>
              <a:ext cx="212598" cy="219142"/>
            </a:xfrm>
            <a:custGeom>
              <a:avLst/>
              <a:gdLst/>
              <a:ahLst/>
              <a:cxnLst/>
              <a:rect l="0" t="0" r="0" b="0"/>
              <a:pathLst>
                <a:path w="213743" h="220600">
                  <a:moveTo>
                    <a:pt x="10542" y="220599"/>
                  </a:moveTo>
                  <a:lnTo>
                    <a:pt x="20956" y="183896"/>
                  </a:lnTo>
                  <a:lnTo>
                    <a:pt x="26289" y="146050"/>
                  </a:lnTo>
                  <a:lnTo>
                    <a:pt x="25147" y="109347"/>
                  </a:lnTo>
                  <a:lnTo>
                    <a:pt x="15748" y="54611"/>
                  </a:lnTo>
                  <a:lnTo>
                    <a:pt x="0" y="2033"/>
                  </a:lnTo>
                  <a:lnTo>
                    <a:pt x="1017" y="1143"/>
                  </a:lnTo>
                  <a:lnTo>
                    <a:pt x="2160" y="1143"/>
                  </a:lnTo>
                  <a:lnTo>
                    <a:pt x="3175" y="0"/>
                  </a:lnTo>
                  <a:lnTo>
                    <a:pt x="4192" y="0"/>
                  </a:lnTo>
                  <a:lnTo>
                    <a:pt x="18923" y="17908"/>
                  </a:lnTo>
                  <a:lnTo>
                    <a:pt x="46101" y="58928"/>
                  </a:lnTo>
                  <a:lnTo>
                    <a:pt x="67057" y="102997"/>
                  </a:lnTo>
                  <a:lnTo>
                    <a:pt x="72263" y="125984"/>
                  </a:lnTo>
                  <a:lnTo>
                    <a:pt x="73407" y="149099"/>
                  </a:lnTo>
                  <a:lnTo>
                    <a:pt x="70232" y="173355"/>
                  </a:lnTo>
                  <a:lnTo>
                    <a:pt x="76582" y="177674"/>
                  </a:lnTo>
                  <a:lnTo>
                    <a:pt x="82805" y="179705"/>
                  </a:lnTo>
                  <a:lnTo>
                    <a:pt x="88011" y="177674"/>
                  </a:lnTo>
                  <a:lnTo>
                    <a:pt x="96394" y="156592"/>
                  </a:lnTo>
                  <a:lnTo>
                    <a:pt x="101600" y="134493"/>
                  </a:lnTo>
                  <a:lnTo>
                    <a:pt x="99569" y="88265"/>
                  </a:lnTo>
                  <a:lnTo>
                    <a:pt x="85980" y="43180"/>
                  </a:lnTo>
                  <a:lnTo>
                    <a:pt x="63882" y="4318"/>
                  </a:lnTo>
                  <a:lnTo>
                    <a:pt x="126747" y="17908"/>
                  </a:lnTo>
                  <a:lnTo>
                    <a:pt x="188596" y="34671"/>
                  </a:lnTo>
                  <a:lnTo>
                    <a:pt x="199010" y="46228"/>
                  </a:lnTo>
                  <a:lnTo>
                    <a:pt x="207392" y="60961"/>
                  </a:lnTo>
                  <a:lnTo>
                    <a:pt x="213742" y="93599"/>
                  </a:lnTo>
                  <a:lnTo>
                    <a:pt x="212725" y="138684"/>
                  </a:lnTo>
                  <a:lnTo>
                    <a:pt x="200025" y="181737"/>
                  </a:lnTo>
                  <a:lnTo>
                    <a:pt x="188596" y="184912"/>
                  </a:lnTo>
                  <a:lnTo>
                    <a:pt x="141478" y="194437"/>
                  </a:lnTo>
                  <a:lnTo>
                    <a:pt x="81788" y="206884"/>
                  </a:lnTo>
                  <a:close/>
                </a:path>
              </a:pathLst>
            </a:custGeom>
            <a:solidFill>
              <a:srgbClr val="D6D656"/>
            </a:solidFill>
            <a:ln w="0" cap="flat" cmpd="sng" algn="ctr">
              <a:solidFill>
                <a:srgbClr val="D6D65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0" name="Полилиния 349"/>
            <p:cNvSpPr/>
            <p:nvPr/>
          </p:nvSpPr>
          <p:spPr>
            <a:xfrm>
              <a:off x="8355498" y="1593377"/>
              <a:ext cx="463273" cy="562148"/>
            </a:xfrm>
            <a:custGeom>
              <a:avLst/>
              <a:gdLst/>
              <a:ahLst/>
              <a:cxnLst/>
              <a:rect l="0" t="0" r="0" b="0"/>
              <a:pathLst>
                <a:path w="464058" h="562102">
                  <a:moveTo>
                    <a:pt x="158115" y="396113"/>
                  </a:moveTo>
                  <a:lnTo>
                    <a:pt x="151891" y="343535"/>
                  </a:lnTo>
                  <a:lnTo>
                    <a:pt x="141351" y="292226"/>
                  </a:lnTo>
                  <a:lnTo>
                    <a:pt x="125729" y="241681"/>
                  </a:lnTo>
                  <a:lnTo>
                    <a:pt x="106933" y="192404"/>
                  </a:lnTo>
                  <a:lnTo>
                    <a:pt x="84836" y="145033"/>
                  </a:lnTo>
                  <a:lnTo>
                    <a:pt x="58674" y="98806"/>
                  </a:lnTo>
                  <a:lnTo>
                    <a:pt x="30353" y="55753"/>
                  </a:lnTo>
                  <a:lnTo>
                    <a:pt x="0" y="14731"/>
                  </a:lnTo>
                  <a:lnTo>
                    <a:pt x="47116" y="29591"/>
                  </a:lnTo>
                  <a:lnTo>
                    <a:pt x="94361" y="43179"/>
                  </a:lnTo>
                  <a:lnTo>
                    <a:pt x="100456" y="47370"/>
                  </a:lnTo>
                  <a:lnTo>
                    <a:pt x="125729" y="87248"/>
                  </a:lnTo>
                  <a:lnTo>
                    <a:pt x="148843" y="129285"/>
                  </a:lnTo>
                  <a:lnTo>
                    <a:pt x="168655" y="174498"/>
                  </a:lnTo>
                  <a:lnTo>
                    <a:pt x="185419" y="220598"/>
                  </a:lnTo>
                  <a:lnTo>
                    <a:pt x="197992" y="267970"/>
                  </a:lnTo>
                  <a:lnTo>
                    <a:pt x="208406" y="316357"/>
                  </a:lnTo>
                  <a:lnTo>
                    <a:pt x="215773" y="363601"/>
                  </a:lnTo>
                  <a:lnTo>
                    <a:pt x="218948" y="410972"/>
                  </a:lnTo>
                  <a:lnTo>
                    <a:pt x="220979" y="417195"/>
                  </a:lnTo>
                  <a:lnTo>
                    <a:pt x="222123" y="424433"/>
                  </a:lnTo>
                  <a:lnTo>
                    <a:pt x="226187" y="430783"/>
                  </a:lnTo>
                  <a:lnTo>
                    <a:pt x="234568" y="432942"/>
                  </a:lnTo>
                  <a:lnTo>
                    <a:pt x="237743" y="431926"/>
                  </a:lnTo>
                  <a:lnTo>
                    <a:pt x="237743" y="397129"/>
                  </a:lnTo>
                  <a:lnTo>
                    <a:pt x="234568" y="363601"/>
                  </a:lnTo>
                  <a:lnTo>
                    <a:pt x="226187" y="296291"/>
                  </a:lnTo>
                  <a:lnTo>
                    <a:pt x="214756" y="235457"/>
                  </a:lnTo>
                  <a:lnTo>
                    <a:pt x="197992" y="176529"/>
                  </a:lnTo>
                  <a:lnTo>
                    <a:pt x="178053" y="118745"/>
                  </a:lnTo>
                  <a:lnTo>
                    <a:pt x="156082" y="61086"/>
                  </a:lnTo>
                  <a:lnTo>
                    <a:pt x="152907" y="56769"/>
                  </a:lnTo>
                  <a:lnTo>
                    <a:pt x="150749" y="52578"/>
                  </a:lnTo>
                  <a:lnTo>
                    <a:pt x="148843" y="45338"/>
                  </a:lnTo>
                  <a:lnTo>
                    <a:pt x="187452" y="36829"/>
                  </a:lnTo>
                  <a:lnTo>
                    <a:pt x="226187" y="29591"/>
                  </a:lnTo>
                  <a:lnTo>
                    <a:pt x="284988" y="17906"/>
                  </a:lnTo>
                  <a:lnTo>
                    <a:pt x="344551" y="9525"/>
                  </a:lnTo>
                  <a:lnTo>
                    <a:pt x="403352" y="3302"/>
                  </a:lnTo>
                  <a:lnTo>
                    <a:pt x="464057" y="0"/>
                  </a:lnTo>
                  <a:lnTo>
                    <a:pt x="401319" y="131445"/>
                  </a:lnTo>
                  <a:lnTo>
                    <a:pt x="367665" y="196469"/>
                  </a:lnTo>
                  <a:lnTo>
                    <a:pt x="351916" y="229107"/>
                  </a:lnTo>
                  <a:lnTo>
                    <a:pt x="335279" y="261620"/>
                  </a:lnTo>
                  <a:lnTo>
                    <a:pt x="288036" y="359410"/>
                  </a:lnTo>
                  <a:lnTo>
                    <a:pt x="258699" y="424433"/>
                  </a:lnTo>
                  <a:lnTo>
                    <a:pt x="245110" y="458216"/>
                  </a:lnTo>
                  <a:lnTo>
                    <a:pt x="219964" y="524256"/>
                  </a:lnTo>
                  <a:lnTo>
                    <a:pt x="197992" y="536956"/>
                  </a:lnTo>
                  <a:lnTo>
                    <a:pt x="177038" y="552704"/>
                  </a:lnTo>
                  <a:lnTo>
                    <a:pt x="161290" y="562101"/>
                  </a:lnTo>
                  <a:lnTo>
                    <a:pt x="163322" y="522097"/>
                  </a:lnTo>
                  <a:lnTo>
                    <a:pt x="163322" y="480186"/>
                  </a:lnTo>
                  <a:lnTo>
                    <a:pt x="162305" y="438150"/>
                  </a:lnTo>
                  <a:close/>
                </a:path>
              </a:pathLst>
            </a:custGeom>
            <a:solidFill>
              <a:srgbClr val="FFFFDD"/>
            </a:solidFill>
            <a:ln w="0" cap="flat" cmpd="sng" algn="ctr">
              <a:solidFill>
                <a:srgbClr val="FFFFD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1" name="Полилиния 350"/>
            <p:cNvSpPr/>
            <p:nvPr/>
          </p:nvSpPr>
          <p:spPr>
            <a:xfrm>
              <a:off x="9102763" y="1679128"/>
              <a:ext cx="323656" cy="304894"/>
            </a:xfrm>
            <a:custGeom>
              <a:avLst/>
              <a:gdLst/>
              <a:ahLst/>
              <a:cxnLst/>
              <a:rect l="0" t="0" r="0" b="0"/>
              <a:pathLst>
                <a:path w="323724" h="304674">
                  <a:moveTo>
                    <a:pt x="30353" y="301498"/>
                  </a:moveTo>
                  <a:lnTo>
                    <a:pt x="24129" y="290957"/>
                  </a:lnTo>
                  <a:lnTo>
                    <a:pt x="25145" y="280416"/>
                  </a:lnTo>
                  <a:lnTo>
                    <a:pt x="28320" y="270003"/>
                  </a:lnTo>
                  <a:lnTo>
                    <a:pt x="28320" y="258319"/>
                  </a:lnTo>
                  <a:lnTo>
                    <a:pt x="33528" y="201676"/>
                  </a:lnTo>
                  <a:lnTo>
                    <a:pt x="35687" y="143891"/>
                  </a:lnTo>
                  <a:lnTo>
                    <a:pt x="29210" y="86107"/>
                  </a:lnTo>
                  <a:lnTo>
                    <a:pt x="10541" y="30481"/>
                  </a:lnTo>
                  <a:lnTo>
                    <a:pt x="6223" y="26290"/>
                  </a:lnTo>
                  <a:lnTo>
                    <a:pt x="4191" y="20956"/>
                  </a:lnTo>
                  <a:lnTo>
                    <a:pt x="3175" y="14732"/>
                  </a:lnTo>
                  <a:lnTo>
                    <a:pt x="0" y="8256"/>
                  </a:lnTo>
                  <a:lnTo>
                    <a:pt x="3175" y="3048"/>
                  </a:lnTo>
                  <a:lnTo>
                    <a:pt x="7366" y="1016"/>
                  </a:lnTo>
                  <a:lnTo>
                    <a:pt x="11556" y="0"/>
                  </a:lnTo>
                  <a:lnTo>
                    <a:pt x="16764" y="0"/>
                  </a:lnTo>
                  <a:lnTo>
                    <a:pt x="31495" y="3048"/>
                  </a:lnTo>
                  <a:lnTo>
                    <a:pt x="85978" y="17781"/>
                  </a:lnTo>
                  <a:lnTo>
                    <a:pt x="133095" y="36831"/>
                  </a:lnTo>
                  <a:lnTo>
                    <a:pt x="179069" y="58801"/>
                  </a:lnTo>
                  <a:lnTo>
                    <a:pt x="224154" y="85091"/>
                  </a:lnTo>
                  <a:lnTo>
                    <a:pt x="270255" y="113412"/>
                  </a:lnTo>
                  <a:lnTo>
                    <a:pt x="310133" y="142875"/>
                  </a:lnTo>
                  <a:lnTo>
                    <a:pt x="314325" y="148082"/>
                  </a:lnTo>
                  <a:lnTo>
                    <a:pt x="321691" y="160656"/>
                  </a:lnTo>
                  <a:lnTo>
                    <a:pt x="323723" y="168022"/>
                  </a:lnTo>
                  <a:lnTo>
                    <a:pt x="310133" y="182754"/>
                  </a:lnTo>
                  <a:lnTo>
                    <a:pt x="294258" y="189104"/>
                  </a:lnTo>
                  <a:lnTo>
                    <a:pt x="248285" y="211075"/>
                  </a:lnTo>
                  <a:lnTo>
                    <a:pt x="202183" y="234188"/>
                  </a:lnTo>
                  <a:lnTo>
                    <a:pt x="156082" y="257429"/>
                  </a:lnTo>
                  <a:lnTo>
                    <a:pt x="110998" y="281432"/>
                  </a:lnTo>
                  <a:lnTo>
                    <a:pt x="63880" y="304673"/>
                  </a:lnTo>
                  <a:lnTo>
                    <a:pt x="59816" y="303531"/>
                  </a:lnTo>
                  <a:lnTo>
                    <a:pt x="50165" y="303531"/>
                  </a:lnTo>
                  <a:lnTo>
                    <a:pt x="46101" y="304673"/>
                  </a:lnTo>
                  <a:lnTo>
                    <a:pt x="37718" y="30467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2" name="Полилиния 351"/>
            <p:cNvSpPr/>
            <p:nvPr/>
          </p:nvSpPr>
          <p:spPr>
            <a:xfrm>
              <a:off x="9167811" y="1756940"/>
              <a:ext cx="203078" cy="173090"/>
            </a:xfrm>
            <a:custGeom>
              <a:avLst/>
              <a:gdLst/>
              <a:ahLst/>
              <a:cxnLst/>
              <a:rect l="0" t="0" r="0" b="0"/>
              <a:pathLst>
                <a:path w="203201" h="173229">
                  <a:moveTo>
                    <a:pt x="15747" y="173228"/>
                  </a:moveTo>
                  <a:lnTo>
                    <a:pt x="20954" y="130175"/>
                  </a:lnTo>
                  <a:lnTo>
                    <a:pt x="19812" y="88139"/>
                  </a:lnTo>
                  <a:lnTo>
                    <a:pt x="12572" y="45086"/>
                  </a:lnTo>
                  <a:lnTo>
                    <a:pt x="0" y="0"/>
                  </a:lnTo>
                  <a:lnTo>
                    <a:pt x="11429" y="2921"/>
                  </a:lnTo>
                  <a:lnTo>
                    <a:pt x="66929" y="22987"/>
                  </a:lnTo>
                  <a:lnTo>
                    <a:pt x="120395" y="49277"/>
                  </a:lnTo>
                  <a:lnTo>
                    <a:pt x="173863" y="73406"/>
                  </a:lnTo>
                  <a:lnTo>
                    <a:pt x="203200" y="92330"/>
                  </a:lnTo>
                  <a:lnTo>
                    <a:pt x="178054" y="99696"/>
                  </a:lnTo>
                  <a:lnTo>
                    <a:pt x="129793" y="117602"/>
                  </a:lnTo>
                  <a:lnTo>
                    <a:pt x="71119" y="142749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3" name="Полилиния 352"/>
            <p:cNvSpPr/>
            <p:nvPr/>
          </p:nvSpPr>
          <p:spPr>
            <a:xfrm>
              <a:off x="9361370" y="847022"/>
              <a:ext cx="242743" cy="366826"/>
            </a:xfrm>
            <a:custGeom>
              <a:avLst/>
              <a:gdLst/>
              <a:ahLst/>
              <a:cxnLst/>
              <a:rect l="0" t="0" r="0" b="0"/>
              <a:pathLst>
                <a:path w="242952" h="366649">
                  <a:moveTo>
                    <a:pt x="43941" y="282701"/>
                  </a:moveTo>
                  <a:lnTo>
                    <a:pt x="29337" y="247904"/>
                  </a:lnTo>
                  <a:lnTo>
                    <a:pt x="12573" y="195453"/>
                  </a:lnTo>
                  <a:lnTo>
                    <a:pt x="2031" y="139700"/>
                  </a:lnTo>
                  <a:lnTo>
                    <a:pt x="0" y="110235"/>
                  </a:lnTo>
                  <a:lnTo>
                    <a:pt x="5206" y="80898"/>
                  </a:lnTo>
                  <a:lnTo>
                    <a:pt x="15620" y="53593"/>
                  </a:lnTo>
                  <a:lnTo>
                    <a:pt x="32385" y="28448"/>
                  </a:lnTo>
                  <a:lnTo>
                    <a:pt x="57530" y="12700"/>
                  </a:lnTo>
                  <a:lnTo>
                    <a:pt x="84709" y="3175"/>
                  </a:lnTo>
                  <a:lnTo>
                    <a:pt x="113029" y="0"/>
                  </a:lnTo>
                  <a:lnTo>
                    <a:pt x="141351" y="5206"/>
                  </a:lnTo>
                  <a:lnTo>
                    <a:pt x="183261" y="39878"/>
                  </a:lnTo>
                  <a:lnTo>
                    <a:pt x="215645" y="81915"/>
                  </a:lnTo>
                  <a:lnTo>
                    <a:pt x="237743" y="131318"/>
                  </a:lnTo>
                  <a:lnTo>
                    <a:pt x="242951" y="157479"/>
                  </a:lnTo>
                  <a:lnTo>
                    <a:pt x="242951" y="202818"/>
                  </a:lnTo>
                  <a:lnTo>
                    <a:pt x="235712" y="256412"/>
                  </a:lnTo>
                  <a:lnTo>
                    <a:pt x="220979" y="296290"/>
                  </a:lnTo>
                  <a:lnTo>
                    <a:pt x="202184" y="334009"/>
                  </a:lnTo>
                  <a:lnTo>
                    <a:pt x="191642" y="341376"/>
                  </a:lnTo>
                  <a:lnTo>
                    <a:pt x="187452" y="346709"/>
                  </a:lnTo>
                  <a:lnTo>
                    <a:pt x="178053" y="354076"/>
                  </a:lnTo>
                  <a:lnTo>
                    <a:pt x="160274" y="363601"/>
                  </a:lnTo>
                  <a:lnTo>
                    <a:pt x="144526" y="366648"/>
                  </a:lnTo>
                  <a:lnTo>
                    <a:pt x="112014" y="354076"/>
                  </a:lnTo>
                  <a:lnTo>
                    <a:pt x="98298" y="344551"/>
                  </a:lnTo>
                  <a:close/>
                </a:path>
              </a:pathLst>
            </a:custGeom>
            <a:solidFill>
              <a:srgbClr val="C9FFFF"/>
            </a:solidFill>
            <a:ln w="0" cap="flat" cmpd="sng" algn="ctr">
              <a:solidFill>
                <a:srgbClr val="C9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4" name="Полилиния 353"/>
            <p:cNvSpPr/>
            <p:nvPr/>
          </p:nvSpPr>
          <p:spPr>
            <a:xfrm>
              <a:off x="9158292" y="1101101"/>
              <a:ext cx="147550" cy="106396"/>
            </a:xfrm>
            <a:custGeom>
              <a:avLst/>
              <a:gdLst/>
              <a:ahLst/>
              <a:cxnLst/>
              <a:rect l="0" t="0" r="0" b="0"/>
              <a:pathLst>
                <a:path w="146560" h="107189">
                  <a:moveTo>
                    <a:pt x="0" y="80899"/>
                  </a:moveTo>
                  <a:lnTo>
                    <a:pt x="7239" y="70358"/>
                  </a:lnTo>
                  <a:lnTo>
                    <a:pt x="24130" y="54610"/>
                  </a:lnTo>
                  <a:lnTo>
                    <a:pt x="75312" y="23114"/>
                  </a:lnTo>
                  <a:lnTo>
                    <a:pt x="129795" y="3175"/>
                  </a:lnTo>
                  <a:lnTo>
                    <a:pt x="146559" y="0"/>
                  </a:lnTo>
                  <a:lnTo>
                    <a:pt x="113030" y="23114"/>
                  </a:lnTo>
                  <a:lnTo>
                    <a:pt x="63882" y="60960"/>
                  </a:lnTo>
                  <a:lnTo>
                    <a:pt x="22987" y="107188"/>
                  </a:lnTo>
                  <a:lnTo>
                    <a:pt x="14478" y="102869"/>
                  </a:lnTo>
                  <a:lnTo>
                    <a:pt x="8383" y="96647"/>
                  </a:lnTo>
                  <a:lnTo>
                    <a:pt x="3175" y="89280"/>
                  </a:lnTo>
                  <a:close/>
                </a:path>
              </a:pathLst>
            </a:custGeom>
            <a:solidFill>
              <a:srgbClr val="BAC1C1"/>
            </a:solidFill>
            <a:ln w="0" cap="flat" cmpd="sng" algn="ctr">
              <a:solidFill>
                <a:srgbClr val="BAC1C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5" name="Полилиния 354"/>
            <p:cNvSpPr/>
            <p:nvPr/>
          </p:nvSpPr>
          <p:spPr>
            <a:xfrm>
              <a:off x="9424832" y="1691832"/>
              <a:ext cx="79328" cy="350946"/>
            </a:xfrm>
            <a:custGeom>
              <a:avLst/>
              <a:gdLst/>
              <a:ahLst/>
              <a:cxnLst/>
              <a:rect l="0" t="0" r="0" b="0"/>
              <a:pathLst>
                <a:path w="79630" h="350903">
                  <a:moveTo>
                    <a:pt x="0" y="0"/>
                  </a:moveTo>
                  <a:lnTo>
                    <a:pt x="49276" y="61977"/>
                  </a:lnTo>
                  <a:lnTo>
                    <a:pt x="73407" y="123952"/>
                  </a:lnTo>
                  <a:lnTo>
                    <a:pt x="79629" y="182753"/>
                  </a:lnTo>
                  <a:lnTo>
                    <a:pt x="73407" y="236347"/>
                  </a:lnTo>
                  <a:lnTo>
                    <a:pt x="58674" y="282575"/>
                  </a:lnTo>
                  <a:lnTo>
                    <a:pt x="27306" y="342519"/>
                  </a:lnTo>
                  <a:lnTo>
                    <a:pt x="20956" y="350902"/>
                  </a:lnTo>
                  <a:lnTo>
                    <a:pt x="48261" y="285750"/>
                  </a:lnTo>
                  <a:lnTo>
                    <a:pt x="59817" y="222759"/>
                  </a:lnTo>
                  <a:lnTo>
                    <a:pt x="57659" y="163831"/>
                  </a:lnTo>
                  <a:lnTo>
                    <a:pt x="47117" y="110364"/>
                  </a:lnTo>
                  <a:lnTo>
                    <a:pt x="32639" y="65152"/>
                  </a:lnTo>
                  <a:lnTo>
                    <a:pt x="5208" y="8383"/>
                  </a:lnTo>
                  <a:close/>
                </a:path>
              </a:pathLst>
            </a:custGeom>
            <a:solidFill>
              <a:srgbClr val="C9E5D8"/>
            </a:solidFill>
            <a:ln w="0" cap="flat" cmpd="sng" algn="ctr">
              <a:solidFill>
                <a:srgbClr val="C9E5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6" name="Полилиния 355"/>
            <p:cNvSpPr/>
            <p:nvPr/>
          </p:nvSpPr>
          <p:spPr>
            <a:xfrm>
              <a:off x="8950454" y="1656896"/>
              <a:ext cx="182453" cy="382706"/>
            </a:xfrm>
            <a:custGeom>
              <a:avLst/>
              <a:gdLst/>
              <a:ahLst/>
              <a:cxnLst/>
              <a:rect l="0" t="0" r="0" b="0"/>
              <a:pathLst>
                <a:path w="182119" h="382398">
                  <a:moveTo>
                    <a:pt x="108839" y="0"/>
                  </a:moveTo>
                  <a:lnTo>
                    <a:pt x="97281" y="96647"/>
                  </a:lnTo>
                  <a:lnTo>
                    <a:pt x="98297" y="177545"/>
                  </a:lnTo>
                  <a:lnTo>
                    <a:pt x="108839" y="243713"/>
                  </a:lnTo>
                  <a:lnTo>
                    <a:pt x="125603" y="295275"/>
                  </a:lnTo>
                  <a:lnTo>
                    <a:pt x="163321" y="359282"/>
                  </a:lnTo>
                  <a:lnTo>
                    <a:pt x="182118" y="379348"/>
                  </a:lnTo>
                  <a:lnTo>
                    <a:pt x="0" y="382397"/>
                  </a:lnTo>
                  <a:close/>
                </a:path>
              </a:pathLst>
            </a:custGeom>
            <a:solidFill>
              <a:srgbClr val="C6EDD8"/>
            </a:solidFill>
            <a:ln w="0" cap="flat" cmpd="sng" algn="ctr">
              <a:solidFill>
                <a:srgbClr val="C6ED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7" name="Полилиния 356"/>
            <p:cNvSpPr/>
            <p:nvPr/>
          </p:nvSpPr>
          <p:spPr>
            <a:xfrm>
              <a:off x="9169398" y="1915739"/>
              <a:ext cx="296684" cy="125451"/>
            </a:xfrm>
            <a:custGeom>
              <a:avLst/>
              <a:gdLst/>
              <a:ahLst/>
              <a:cxnLst/>
              <a:rect l="0" t="0" r="0" b="0"/>
              <a:pathLst>
                <a:path w="297436" h="125097">
                  <a:moveTo>
                    <a:pt x="297435" y="0"/>
                  </a:moveTo>
                  <a:lnTo>
                    <a:pt x="295402" y="30607"/>
                  </a:lnTo>
                  <a:lnTo>
                    <a:pt x="286005" y="71502"/>
                  </a:lnTo>
                  <a:lnTo>
                    <a:pt x="276480" y="91441"/>
                  </a:lnTo>
                  <a:lnTo>
                    <a:pt x="263018" y="110363"/>
                  </a:lnTo>
                  <a:lnTo>
                    <a:pt x="245111" y="125096"/>
                  </a:lnTo>
                  <a:lnTo>
                    <a:pt x="0" y="121921"/>
                  </a:lnTo>
                  <a:lnTo>
                    <a:pt x="45086" y="118746"/>
                  </a:lnTo>
                  <a:lnTo>
                    <a:pt x="91060" y="113412"/>
                  </a:lnTo>
                  <a:lnTo>
                    <a:pt x="144526" y="102997"/>
                  </a:lnTo>
                  <a:lnTo>
                    <a:pt x="197994" y="88393"/>
                  </a:lnTo>
                  <a:lnTo>
                    <a:pt x="246253" y="66168"/>
                  </a:lnTo>
                  <a:lnTo>
                    <a:pt x="280671" y="37847"/>
                  </a:lnTo>
                  <a:lnTo>
                    <a:pt x="292227" y="20066"/>
                  </a:lnTo>
                  <a:close/>
                </a:path>
              </a:pathLst>
            </a:custGeom>
            <a:solidFill>
              <a:srgbClr val="E2E2C4"/>
            </a:solidFill>
            <a:ln w="0" cap="flat" cmpd="sng" algn="ctr">
              <a:solidFill>
                <a:srgbClr val="E2E2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8" name="Полилиния 357"/>
            <p:cNvSpPr/>
            <p:nvPr/>
          </p:nvSpPr>
          <p:spPr>
            <a:xfrm>
              <a:off x="8542710" y="1614021"/>
              <a:ext cx="241156" cy="331889"/>
            </a:xfrm>
            <a:custGeom>
              <a:avLst/>
              <a:gdLst/>
              <a:ahLst/>
              <a:cxnLst/>
              <a:rect l="0" t="0" r="0" b="0"/>
              <a:pathLst>
                <a:path w="240919" h="333121">
                  <a:moveTo>
                    <a:pt x="240918" y="0"/>
                  </a:moveTo>
                  <a:lnTo>
                    <a:pt x="190626" y="37845"/>
                  </a:lnTo>
                  <a:lnTo>
                    <a:pt x="151002" y="87122"/>
                  </a:lnTo>
                  <a:lnTo>
                    <a:pt x="120523" y="141732"/>
                  </a:lnTo>
                  <a:lnTo>
                    <a:pt x="98551" y="197485"/>
                  </a:lnTo>
                  <a:lnTo>
                    <a:pt x="82803" y="249935"/>
                  </a:lnTo>
                  <a:lnTo>
                    <a:pt x="70230" y="309879"/>
                  </a:lnTo>
                  <a:lnTo>
                    <a:pt x="67183" y="329819"/>
                  </a:lnTo>
                  <a:lnTo>
                    <a:pt x="67183" y="333120"/>
                  </a:lnTo>
                  <a:lnTo>
                    <a:pt x="0" y="48387"/>
                  </a:lnTo>
                  <a:close/>
                </a:path>
              </a:pathLst>
            </a:custGeom>
            <a:solidFill>
              <a:srgbClr val="D3D3B2"/>
            </a:solidFill>
            <a:ln w="0" cap="flat" cmpd="sng" algn="ctr">
              <a:solidFill>
                <a:srgbClr val="D3D3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9" name="Полилиния 358"/>
            <p:cNvSpPr/>
            <p:nvPr/>
          </p:nvSpPr>
          <p:spPr>
            <a:xfrm>
              <a:off x="8515740" y="1883979"/>
              <a:ext cx="58702" cy="250902"/>
            </a:xfrm>
            <a:custGeom>
              <a:avLst/>
              <a:gdLst/>
              <a:ahLst/>
              <a:cxnLst/>
              <a:rect l="0" t="0" r="0" b="0"/>
              <a:pathLst>
                <a:path w="59564" h="252097">
                  <a:moveTo>
                    <a:pt x="0" y="0"/>
                  </a:moveTo>
                  <a:lnTo>
                    <a:pt x="11302" y="20956"/>
                  </a:lnTo>
                  <a:lnTo>
                    <a:pt x="22860" y="52578"/>
                  </a:lnTo>
                  <a:lnTo>
                    <a:pt x="33401" y="88265"/>
                  </a:lnTo>
                  <a:lnTo>
                    <a:pt x="41910" y="124968"/>
                  </a:lnTo>
                  <a:lnTo>
                    <a:pt x="49149" y="160656"/>
                  </a:lnTo>
                  <a:lnTo>
                    <a:pt x="59563" y="219584"/>
                  </a:lnTo>
                  <a:lnTo>
                    <a:pt x="14477" y="252096"/>
                  </a:lnTo>
                  <a:lnTo>
                    <a:pt x="22860" y="213234"/>
                  </a:lnTo>
                  <a:lnTo>
                    <a:pt x="25018" y="172212"/>
                  </a:lnTo>
                  <a:lnTo>
                    <a:pt x="22860" y="130175"/>
                  </a:lnTo>
                  <a:lnTo>
                    <a:pt x="18668" y="89409"/>
                  </a:lnTo>
                  <a:lnTo>
                    <a:pt x="6096" y="26290"/>
                  </a:lnTo>
                  <a:close/>
                </a:path>
              </a:pathLst>
            </a:custGeom>
            <a:solidFill>
              <a:srgbClr val="BFDBC1"/>
            </a:solidFill>
            <a:ln w="0" cap="flat" cmpd="sng" algn="ctr">
              <a:solidFill>
                <a:srgbClr val="BFDBC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0" name="Полилиния 359"/>
            <p:cNvSpPr/>
            <p:nvPr/>
          </p:nvSpPr>
          <p:spPr>
            <a:xfrm>
              <a:off x="8377709" y="1625136"/>
              <a:ext cx="74568" cy="101631"/>
            </a:xfrm>
            <a:custGeom>
              <a:avLst/>
              <a:gdLst/>
              <a:ahLst/>
              <a:cxnLst/>
              <a:rect l="0" t="0" r="0" b="0"/>
              <a:pathLst>
                <a:path w="74422" h="101855">
                  <a:moveTo>
                    <a:pt x="69215" y="27306"/>
                  </a:moveTo>
                  <a:lnTo>
                    <a:pt x="57657" y="29464"/>
                  </a:lnTo>
                  <a:lnTo>
                    <a:pt x="52324" y="37847"/>
                  </a:lnTo>
                  <a:lnTo>
                    <a:pt x="52324" y="49276"/>
                  </a:lnTo>
                  <a:lnTo>
                    <a:pt x="61849" y="77598"/>
                  </a:lnTo>
                  <a:lnTo>
                    <a:pt x="74421" y="101854"/>
                  </a:lnTo>
                  <a:lnTo>
                    <a:pt x="34670" y="45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E0BC"/>
            </a:solidFill>
            <a:ln w="0" cap="flat" cmpd="sng" algn="ctr">
              <a:solidFill>
                <a:srgbClr val="AFE0B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1" name="Полилиния 360"/>
            <p:cNvSpPr/>
            <p:nvPr/>
          </p:nvSpPr>
          <p:spPr>
            <a:xfrm>
              <a:off x="8631557" y="1914150"/>
              <a:ext cx="141203" cy="358885"/>
            </a:xfrm>
            <a:custGeom>
              <a:avLst/>
              <a:gdLst/>
              <a:ahLst/>
              <a:cxnLst/>
              <a:rect l="0" t="0" r="0" b="0"/>
              <a:pathLst>
                <a:path w="141351" h="359284">
                  <a:moveTo>
                    <a:pt x="123443" y="0"/>
                  </a:moveTo>
                  <a:lnTo>
                    <a:pt x="99440" y="75565"/>
                  </a:lnTo>
                  <a:lnTo>
                    <a:pt x="89915" y="143890"/>
                  </a:lnTo>
                  <a:lnTo>
                    <a:pt x="92075" y="204850"/>
                  </a:lnTo>
                  <a:lnTo>
                    <a:pt x="100457" y="257302"/>
                  </a:lnTo>
                  <a:lnTo>
                    <a:pt x="113029" y="300481"/>
                  </a:lnTo>
                  <a:lnTo>
                    <a:pt x="141350" y="359283"/>
                  </a:lnTo>
                  <a:lnTo>
                    <a:pt x="86740" y="353949"/>
                  </a:lnTo>
                  <a:lnTo>
                    <a:pt x="41910" y="336168"/>
                  </a:lnTo>
                  <a:lnTo>
                    <a:pt x="23875" y="326771"/>
                  </a:lnTo>
                  <a:lnTo>
                    <a:pt x="0" y="308737"/>
                  </a:lnTo>
                  <a:lnTo>
                    <a:pt x="16637" y="254127"/>
                  </a:lnTo>
                  <a:lnTo>
                    <a:pt x="82676" y="93344"/>
                  </a:lnTo>
                  <a:lnTo>
                    <a:pt x="118237" y="12572"/>
                  </a:lnTo>
                  <a:close/>
                </a:path>
              </a:pathLst>
            </a:custGeom>
            <a:solidFill>
              <a:srgbClr val="BFFFFF"/>
            </a:solidFill>
            <a:ln w="0" cap="flat" cmpd="sng" algn="ctr">
              <a:solidFill>
                <a:srgbClr val="B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2" name="Полилиния 361"/>
            <p:cNvSpPr/>
            <p:nvPr/>
          </p:nvSpPr>
          <p:spPr>
            <a:xfrm>
              <a:off x="9032955" y="1223376"/>
              <a:ext cx="115818" cy="244550"/>
            </a:xfrm>
            <a:custGeom>
              <a:avLst/>
              <a:gdLst/>
              <a:ahLst/>
              <a:cxnLst/>
              <a:rect l="0" t="0" r="0" b="0"/>
              <a:pathLst>
                <a:path w="115190" h="244856">
                  <a:moveTo>
                    <a:pt x="77342" y="0"/>
                  </a:moveTo>
                  <a:lnTo>
                    <a:pt x="115189" y="24256"/>
                  </a:lnTo>
                  <a:lnTo>
                    <a:pt x="0" y="244855"/>
                  </a:lnTo>
                  <a:lnTo>
                    <a:pt x="4064" y="235203"/>
                  </a:lnTo>
                  <a:lnTo>
                    <a:pt x="29337" y="173355"/>
                  </a:lnTo>
                  <a:lnTo>
                    <a:pt x="60705" y="88264"/>
                  </a:lnTo>
                  <a:lnTo>
                    <a:pt x="73279" y="48260"/>
                  </a:lnTo>
                  <a:lnTo>
                    <a:pt x="79629" y="17906"/>
                  </a:lnTo>
                  <a:close/>
                </a:path>
              </a:pathLst>
            </a:custGeom>
            <a:solidFill>
              <a:srgbClr val="BFFFFF"/>
            </a:solidFill>
            <a:ln w="0" cap="flat" cmpd="sng" algn="ctr">
              <a:solidFill>
                <a:srgbClr val="B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3" name="Полилиния 362"/>
            <p:cNvSpPr/>
            <p:nvPr/>
          </p:nvSpPr>
          <p:spPr>
            <a:xfrm>
              <a:off x="8758481" y="1431402"/>
              <a:ext cx="244329" cy="771762"/>
            </a:xfrm>
            <a:custGeom>
              <a:avLst/>
              <a:gdLst/>
              <a:ahLst/>
              <a:cxnLst/>
              <a:rect l="0" t="0" r="0" b="0"/>
              <a:pathLst>
                <a:path w="244094" h="773176">
                  <a:moveTo>
                    <a:pt x="244093" y="0"/>
                  </a:moveTo>
                  <a:lnTo>
                    <a:pt x="228346" y="47243"/>
                  </a:lnTo>
                  <a:lnTo>
                    <a:pt x="173736" y="219456"/>
                  </a:lnTo>
                  <a:lnTo>
                    <a:pt x="155066" y="283591"/>
                  </a:lnTo>
                  <a:lnTo>
                    <a:pt x="61722" y="590295"/>
                  </a:lnTo>
                  <a:lnTo>
                    <a:pt x="47116" y="640715"/>
                  </a:lnTo>
                  <a:lnTo>
                    <a:pt x="33401" y="684784"/>
                  </a:lnTo>
                  <a:lnTo>
                    <a:pt x="14604" y="749935"/>
                  </a:lnTo>
                  <a:lnTo>
                    <a:pt x="7238" y="773175"/>
                  </a:lnTo>
                  <a:lnTo>
                    <a:pt x="0" y="730122"/>
                  </a:lnTo>
                  <a:lnTo>
                    <a:pt x="888" y="680719"/>
                  </a:lnTo>
                  <a:lnTo>
                    <a:pt x="7238" y="624966"/>
                  </a:lnTo>
                  <a:lnTo>
                    <a:pt x="19812" y="565150"/>
                  </a:lnTo>
                  <a:lnTo>
                    <a:pt x="36576" y="502157"/>
                  </a:lnTo>
                  <a:lnTo>
                    <a:pt x="56514" y="438022"/>
                  </a:lnTo>
                  <a:lnTo>
                    <a:pt x="79501" y="372872"/>
                  </a:lnTo>
                  <a:lnTo>
                    <a:pt x="103631" y="308737"/>
                  </a:lnTo>
                  <a:lnTo>
                    <a:pt x="128777" y="247903"/>
                  </a:lnTo>
                  <a:lnTo>
                    <a:pt x="177038" y="137540"/>
                  </a:lnTo>
                  <a:lnTo>
                    <a:pt x="216788" y="53593"/>
                  </a:lnTo>
                  <a:close/>
                </a:path>
              </a:pathLst>
            </a:custGeom>
            <a:solidFill>
              <a:srgbClr val="66FFFF"/>
            </a:solidFill>
            <a:ln w="0" cap="flat" cmpd="sng" algn="ctr">
              <a:solidFill>
                <a:srgbClr val="66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4" name="Полилиния 363"/>
            <p:cNvSpPr/>
            <p:nvPr/>
          </p:nvSpPr>
          <p:spPr>
            <a:xfrm>
              <a:off x="9012329" y="1253547"/>
              <a:ext cx="79328" cy="227083"/>
            </a:xfrm>
            <a:custGeom>
              <a:avLst/>
              <a:gdLst/>
              <a:ahLst/>
              <a:cxnLst/>
              <a:rect l="0" t="0" r="0" b="0"/>
              <a:pathLst>
                <a:path w="79631" h="227839">
                  <a:moveTo>
                    <a:pt x="79630" y="0"/>
                  </a:moveTo>
                  <a:lnTo>
                    <a:pt x="76455" y="9397"/>
                  </a:lnTo>
                  <a:lnTo>
                    <a:pt x="53468" y="68325"/>
                  </a:lnTo>
                  <a:lnTo>
                    <a:pt x="38735" y="108077"/>
                  </a:lnTo>
                  <a:lnTo>
                    <a:pt x="11558" y="185927"/>
                  </a:lnTo>
                  <a:lnTo>
                    <a:pt x="0" y="227838"/>
                  </a:lnTo>
                  <a:lnTo>
                    <a:pt x="0" y="206883"/>
                  </a:lnTo>
                  <a:lnTo>
                    <a:pt x="7239" y="151256"/>
                  </a:lnTo>
                  <a:lnTo>
                    <a:pt x="16764" y="116458"/>
                  </a:lnTo>
                  <a:lnTo>
                    <a:pt x="31370" y="77597"/>
                  </a:lnTo>
                  <a:lnTo>
                    <a:pt x="51309" y="38735"/>
                  </a:lnTo>
                  <a:close/>
                </a:path>
              </a:pathLst>
            </a:custGeom>
            <a:solidFill>
              <a:srgbClr val="3FFFFF"/>
            </a:solidFill>
            <a:ln w="0" cap="flat" cmpd="sng" algn="ctr">
              <a:solidFill>
                <a:srgbClr val="3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5" name="Полилиния 364"/>
            <p:cNvSpPr/>
            <p:nvPr/>
          </p:nvSpPr>
          <p:spPr>
            <a:xfrm>
              <a:off x="9139253" y="1661661"/>
              <a:ext cx="277647" cy="141330"/>
            </a:xfrm>
            <a:custGeom>
              <a:avLst/>
              <a:gdLst/>
              <a:ahLst/>
              <a:cxnLst/>
              <a:rect l="0" t="0" r="0" b="0"/>
              <a:pathLst>
                <a:path w="277623" h="141733">
                  <a:moveTo>
                    <a:pt x="0" y="0"/>
                  </a:moveTo>
                  <a:lnTo>
                    <a:pt x="222123" y="38735"/>
                  </a:lnTo>
                  <a:lnTo>
                    <a:pt x="277622" y="141732"/>
                  </a:lnTo>
                  <a:lnTo>
                    <a:pt x="252475" y="119633"/>
                  </a:lnTo>
                  <a:lnTo>
                    <a:pt x="214757" y="96520"/>
                  </a:lnTo>
                  <a:lnTo>
                    <a:pt x="169672" y="72263"/>
                  </a:lnTo>
                  <a:lnTo>
                    <a:pt x="121412" y="50292"/>
                  </a:lnTo>
                  <a:lnTo>
                    <a:pt x="76326" y="30353"/>
                  </a:lnTo>
                  <a:lnTo>
                    <a:pt x="21971" y="8382"/>
                  </a:lnTo>
                  <a:close/>
                </a:path>
              </a:pathLst>
            </a:custGeom>
            <a:solidFill>
              <a:srgbClr val="D1FCFC"/>
            </a:solidFill>
            <a:ln w="0" cap="flat" cmpd="sng" algn="ctr">
              <a:solidFill>
                <a:srgbClr val="D1FCF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6" name="Полилиния 365"/>
            <p:cNvSpPr/>
            <p:nvPr/>
          </p:nvSpPr>
          <p:spPr>
            <a:xfrm>
              <a:off x="9201129" y="1783935"/>
              <a:ext cx="125337" cy="90516"/>
            </a:xfrm>
            <a:custGeom>
              <a:avLst/>
              <a:gdLst/>
              <a:ahLst/>
              <a:cxnLst/>
              <a:rect l="0" t="0" r="0" b="0"/>
              <a:pathLst>
                <a:path w="125603" h="91441">
                  <a:moveTo>
                    <a:pt x="125602" y="56643"/>
                  </a:moveTo>
                  <a:lnTo>
                    <a:pt x="92075" y="53594"/>
                  </a:lnTo>
                  <a:lnTo>
                    <a:pt x="65913" y="55627"/>
                  </a:lnTo>
                  <a:lnTo>
                    <a:pt x="45974" y="60961"/>
                  </a:lnTo>
                  <a:lnTo>
                    <a:pt x="30226" y="68327"/>
                  </a:lnTo>
                  <a:lnTo>
                    <a:pt x="19812" y="76709"/>
                  </a:lnTo>
                  <a:lnTo>
                    <a:pt x="13589" y="84075"/>
                  </a:lnTo>
                  <a:lnTo>
                    <a:pt x="9271" y="91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900"/>
            </a:solidFill>
            <a:ln w="0" cap="flat" cmpd="sng" algn="ctr">
              <a:solidFill>
                <a:srgbClr val="FF59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7" name="Полилиния 366"/>
            <p:cNvSpPr/>
            <p:nvPr/>
          </p:nvSpPr>
          <p:spPr>
            <a:xfrm>
              <a:off x="9648536" y="1812519"/>
              <a:ext cx="95193" cy="103220"/>
            </a:xfrm>
            <a:custGeom>
              <a:avLst/>
              <a:gdLst/>
              <a:ahLst/>
              <a:cxnLst/>
              <a:rect l="0" t="0" r="0" b="0"/>
              <a:pathLst>
                <a:path w="96268" h="103886">
                  <a:moveTo>
                    <a:pt x="96267" y="25145"/>
                  </a:moveTo>
                  <a:lnTo>
                    <a:pt x="75311" y="27178"/>
                  </a:lnTo>
                  <a:lnTo>
                    <a:pt x="57532" y="35560"/>
                  </a:lnTo>
                  <a:lnTo>
                    <a:pt x="43816" y="48260"/>
                  </a:lnTo>
                  <a:lnTo>
                    <a:pt x="24004" y="77597"/>
                  </a:lnTo>
                  <a:lnTo>
                    <a:pt x="14606" y="103885"/>
                  </a:lnTo>
                  <a:lnTo>
                    <a:pt x="15621" y="75564"/>
                  </a:lnTo>
                  <a:lnTo>
                    <a:pt x="3048" y="12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BF"/>
            </a:solidFill>
            <a:ln w="0" cap="flat" cmpd="sng" algn="ctr">
              <a:solidFill>
                <a:srgbClr val="FFFF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8" name="Полилиния 367"/>
            <p:cNvSpPr/>
            <p:nvPr/>
          </p:nvSpPr>
          <p:spPr>
            <a:xfrm>
              <a:off x="9577141" y="1901446"/>
              <a:ext cx="176108" cy="90516"/>
            </a:xfrm>
            <a:custGeom>
              <a:avLst/>
              <a:gdLst/>
              <a:ahLst/>
              <a:cxnLst/>
              <a:rect l="0" t="0" r="0" b="0"/>
              <a:pathLst>
                <a:path w="177167" h="90171">
                  <a:moveTo>
                    <a:pt x="177166" y="0"/>
                  </a:moveTo>
                  <a:lnTo>
                    <a:pt x="164593" y="59816"/>
                  </a:lnTo>
                  <a:lnTo>
                    <a:pt x="0" y="90170"/>
                  </a:lnTo>
                  <a:lnTo>
                    <a:pt x="2159" y="89154"/>
                  </a:lnTo>
                  <a:lnTo>
                    <a:pt x="7494" y="88138"/>
                  </a:lnTo>
                  <a:lnTo>
                    <a:pt x="67183" y="65023"/>
                  </a:lnTo>
                  <a:lnTo>
                    <a:pt x="114300" y="45211"/>
                  </a:lnTo>
                  <a:lnTo>
                    <a:pt x="165608" y="14604"/>
                  </a:lnTo>
                  <a:lnTo>
                    <a:pt x="172847" y="7366"/>
                  </a:lnTo>
                  <a:close/>
                </a:path>
              </a:pathLst>
            </a:custGeom>
            <a:solidFill>
              <a:srgbClr val="BCBC2B"/>
            </a:solidFill>
            <a:ln w="0" cap="flat" cmpd="sng" algn="ctr">
              <a:solidFill>
                <a:srgbClr val="BCBC2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9" name="Полилиния 368"/>
            <p:cNvSpPr/>
            <p:nvPr/>
          </p:nvSpPr>
          <p:spPr>
            <a:xfrm>
              <a:off x="9572382" y="1825223"/>
              <a:ext cx="33317" cy="127039"/>
            </a:xfrm>
            <a:custGeom>
              <a:avLst/>
              <a:gdLst/>
              <a:ahLst/>
              <a:cxnLst/>
              <a:rect l="0" t="0" r="0" b="0"/>
              <a:pathLst>
                <a:path w="33530" h="127256">
                  <a:moveTo>
                    <a:pt x="0" y="0"/>
                  </a:moveTo>
                  <a:lnTo>
                    <a:pt x="19812" y="28449"/>
                  </a:lnTo>
                  <a:lnTo>
                    <a:pt x="30354" y="53594"/>
                  </a:lnTo>
                  <a:lnTo>
                    <a:pt x="33529" y="75693"/>
                  </a:lnTo>
                  <a:lnTo>
                    <a:pt x="30354" y="93472"/>
                  </a:lnTo>
                  <a:lnTo>
                    <a:pt x="25020" y="108331"/>
                  </a:lnTo>
                  <a:lnTo>
                    <a:pt x="18796" y="118746"/>
                  </a:lnTo>
                  <a:lnTo>
                    <a:pt x="10414" y="127255"/>
                  </a:lnTo>
                  <a:lnTo>
                    <a:pt x="14606" y="92584"/>
                  </a:lnTo>
                  <a:lnTo>
                    <a:pt x="10414" y="50546"/>
                  </a:lnTo>
                  <a:close/>
                </a:path>
              </a:pathLst>
            </a:custGeom>
            <a:solidFill>
              <a:srgbClr val="FFFF7F"/>
            </a:solidFill>
            <a:ln w="0" cap="flat" cmpd="sng" algn="ctr">
              <a:solidFill>
                <a:srgbClr val="FFFF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0" name="Полилиния 369"/>
            <p:cNvSpPr/>
            <p:nvPr/>
          </p:nvSpPr>
          <p:spPr>
            <a:xfrm>
              <a:off x="9388342" y="875606"/>
              <a:ext cx="120578" cy="217555"/>
            </a:xfrm>
            <a:custGeom>
              <a:avLst/>
              <a:gdLst/>
              <a:ahLst/>
              <a:cxnLst/>
              <a:rect l="0" t="0" r="0" b="0"/>
              <a:pathLst>
                <a:path w="120524" h="217424">
                  <a:moveTo>
                    <a:pt x="120523" y="0"/>
                  </a:moveTo>
                  <a:lnTo>
                    <a:pt x="26289" y="217423"/>
                  </a:lnTo>
                  <a:lnTo>
                    <a:pt x="0" y="152273"/>
                  </a:lnTo>
                  <a:close/>
                </a:path>
              </a:pathLst>
            </a:custGeom>
            <a:solidFill>
              <a:srgbClr val="8EFFFF"/>
            </a:solidFill>
            <a:ln w="0" cap="flat" cmpd="sng" algn="ctr">
              <a:solidFill>
                <a:srgbClr val="8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1" name="Полилиния 370"/>
            <p:cNvSpPr/>
            <p:nvPr/>
          </p:nvSpPr>
          <p:spPr>
            <a:xfrm>
              <a:off x="9459736" y="923246"/>
              <a:ext cx="76154" cy="268370"/>
            </a:xfrm>
            <a:custGeom>
              <a:avLst/>
              <a:gdLst/>
              <a:ahLst/>
              <a:cxnLst/>
              <a:rect l="0" t="0" r="0" b="0"/>
              <a:pathLst>
                <a:path w="75439" h="267845">
                  <a:moveTo>
                    <a:pt x="75438" y="0"/>
                  </a:moveTo>
                  <a:lnTo>
                    <a:pt x="68073" y="256286"/>
                  </a:lnTo>
                  <a:lnTo>
                    <a:pt x="52325" y="265811"/>
                  </a:lnTo>
                  <a:lnTo>
                    <a:pt x="37720" y="267844"/>
                  </a:lnTo>
                  <a:lnTo>
                    <a:pt x="26162" y="263780"/>
                  </a:lnTo>
                  <a:lnTo>
                    <a:pt x="16764" y="255271"/>
                  </a:lnTo>
                  <a:lnTo>
                    <a:pt x="9399" y="245872"/>
                  </a:lnTo>
                  <a:lnTo>
                    <a:pt x="1016" y="228982"/>
                  </a:lnTo>
                  <a:lnTo>
                    <a:pt x="0" y="225807"/>
                  </a:lnTo>
                  <a:close/>
                </a:path>
              </a:pathLst>
            </a:custGeom>
            <a:solidFill>
              <a:srgbClr val="7FFFFF"/>
            </a:solidFill>
            <a:ln w="0" cap="flat" cmpd="sng" algn="ctr">
              <a:solidFill>
                <a:srgbClr val="7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2" name="Полилиния 371"/>
            <p:cNvSpPr/>
            <p:nvPr/>
          </p:nvSpPr>
          <p:spPr>
            <a:xfrm>
              <a:off x="9386755" y="872430"/>
              <a:ext cx="85674" cy="119100"/>
            </a:xfrm>
            <a:custGeom>
              <a:avLst/>
              <a:gdLst/>
              <a:ahLst/>
              <a:cxnLst/>
              <a:rect l="0" t="0" r="0" b="0"/>
              <a:pathLst>
                <a:path w="84709" h="119634">
                  <a:moveTo>
                    <a:pt x="0" y="119633"/>
                  </a:moveTo>
                  <a:lnTo>
                    <a:pt x="2031" y="67183"/>
                  </a:lnTo>
                  <a:lnTo>
                    <a:pt x="10414" y="32511"/>
                  </a:lnTo>
                  <a:lnTo>
                    <a:pt x="24129" y="11556"/>
                  </a:lnTo>
                  <a:lnTo>
                    <a:pt x="39878" y="2031"/>
                  </a:lnTo>
                  <a:lnTo>
                    <a:pt x="56515" y="0"/>
                  </a:lnTo>
                  <a:lnTo>
                    <a:pt x="71247" y="2031"/>
                  </a:lnTo>
                  <a:lnTo>
                    <a:pt x="84708" y="8381"/>
                  </a:lnTo>
                  <a:lnTo>
                    <a:pt x="64897" y="13589"/>
                  </a:lnTo>
                  <a:lnTo>
                    <a:pt x="47116" y="26289"/>
                  </a:lnTo>
                  <a:lnTo>
                    <a:pt x="32385" y="44069"/>
                  </a:lnTo>
                  <a:lnTo>
                    <a:pt x="11429" y="84073"/>
                  </a:lnTo>
                  <a:lnTo>
                    <a:pt x="889" y="114427"/>
                  </a:lnTo>
                  <a:close/>
                </a:path>
              </a:pathLst>
            </a:custGeom>
            <a:solidFill>
              <a:srgbClr val="E2FFFF"/>
            </a:solidFill>
            <a:ln w="0" cap="flat" cmpd="sng" algn="ctr">
              <a:solidFill>
                <a:srgbClr val="E2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3" name="Полилиния 372"/>
            <p:cNvSpPr/>
            <p:nvPr/>
          </p:nvSpPr>
          <p:spPr>
            <a:xfrm>
              <a:off x="9554929" y="975650"/>
              <a:ext cx="46010" cy="166738"/>
            </a:xfrm>
            <a:custGeom>
              <a:avLst/>
              <a:gdLst/>
              <a:ahLst/>
              <a:cxnLst/>
              <a:rect l="0" t="0" r="0" b="0"/>
              <a:pathLst>
                <a:path w="45975" h="165990">
                  <a:moveTo>
                    <a:pt x="15621" y="0"/>
                  </a:moveTo>
                  <a:lnTo>
                    <a:pt x="37591" y="32639"/>
                  </a:lnTo>
                  <a:lnTo>
                    <a:pt x="45974" y="64134"/>
                  </a:lnTo>
                  <a:lnTo>
                    <a:pt x="44958" y="91439"/>
                  </a:lnTo>
                  <a:lnTo>
                    <a:pt x="36575" y="116712"/>
                  </a:lnTo>
                  <a:lnTo>
                    <a:pt x="13588" y="152400"/>
                  </a:lnTo>
                  <a:lnTo>
                    <a:pt x="4063" y="162941"/>
                  </a:lnTo>
                  <a:lnTo>
                    <a:pt x="0" y="165989"/>
                  </a:lnTo>
                  <a:lnTo>
                    <a:pt x="15621" y="137795"/>
                  </a:lnTo>
                  <a:lnTo>
                    <a:pt x="24002" y="108203"/>
                  </a:lnTo>
                  <a:lnTo>
                    <a:pt x="27177" y="54609"/>
                  </a:lnTo>
                  <a:lnTo>
                    <a:pt x="20954" y="15747"/>
                  </a:lnTo>
                  <a:close/>
                </a:path>
              </a:pathLst>
            </a:custGeom>
            <a:solidFill>
              <a:srgbClr val="EFFFFF"/>
            </a:solidFill>
            <a:ln w="0" cap="flat" cmpd="sng" algn="ctr">
              <a:solidFill>
                <a:srgbClr val="E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4" name="Полилиния 373"/>
            <p:cNvSpPr/>
            <p:nvPr/>
          </p:nvSpPr>
          <p:spPr>
            <a:xfrm>
              <a:off x="8756895" y="1244019"/>
              <a:ext cx="68221" cy="217555"/>
            </a:xfrm>
            <a:custGeom>
              <a:avLst/>
              <a:gdLst/>
              <a:ahLst/>
              <a:cxnLst/>
              <a:rect l="0" t="0" r="0" b="0"/>
              <a:pathLst>
                <a:path w="68962" h="217551">
                  <a:moveTo>
                    <a:pt x="49149" y="217550"/>
                  </a:moveTo>
                  <a:lnTo>
                    <a:pt x="0" y="4190"/>
                  </a:lnTo>
                  <a:lnTo>
                    <a:pt x="68961" y="0"/>
                  </a:lnTo>
                  <a:close/>
                </a:path>
              </a:pathLst>
            </a:custGeom>
            <a:solidFill>
              <a:srgbClr val="0000FF"/>
            </a:solidFill>
            <a:ln w="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5" name="Полилиния 374"/>
            <p:cNvSpPr/>
            <p:nvPr/>
          </p:nvSpPr>
          <p:spPr>
            <a:xfrm>
              <a:off x="8614106" y="1318655"/>
              <a:ext cx="165001" cy="173090"/>
            </a:xfrm>
            <a:custGeom>
              <a:avLst/>
              <a:gdLst/>
              <a:ahLst/>
              <a:cxnLst/>
              <a:rect l="0" t="0" r="0" b="0"/>
              <a:pathLst>
                <a:path w="164466" h="173229">
                  <a:moveTo>
                    <a:pt x="164465" y="173228"/>
                  </a:moveTo>
                  <a:lnTo>
                    <a:pt x="4191" y="91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6" name="Полилиния 375"/>
            <p:cNvSpPr/>
            <p:nvPr/>
          </p:nvSpPr>
          <p:spPr>
            <a:xfrm>
              <a:off x="9566036" y="1440930"/>
              <a:ext cx="187213" cy="181031"/>
            </a:xfrm>
            <a:custGeom>
              <a:avLst/>
              <a:gdLst/>
              <a:ahLst/>
              <a:cxnLst/>
              <a:rect l="0" t="0" r="0" b="0"/>
              <a:pathLst>
                <a:path w="186437" h="180721">
                  <a:moveTo>
                    <a:pt x="0" y="180720"/>
                  </a:moveTo>
                  <a:lnTo>
                    <a:pt x="139320" y="0"/>
                  </a:lnTo>
                  <a:lnTo>
                    <a:pt x="186436" y="50418"/>
                  </a:lnTo>
                  <a:close/>
                </a:path>
              </a:pathLst>
            </a:custGeom>
            <a:solidFill>
              <a:srgbClr val="0000FF"/>
            </a:solidFill>
            <a:ln w="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7" name="Полилиния 376"/>
            <p:cNvSpPr/>
            <p:nvPr/>
          </p:nvSpPr>
          <p:spPr>
            <a:xfrm>
              <a:off x="9593007" y="1621961"/>
              <a:ext cx="215771" cy="79399"/>
            </a:xfrm>
            <a:custGeom>
              <a:avLst/>
              <a:gdLst/>
              <a:ahLst/>
              <a:cxnLst/>
              <a:rect l="0" t="0" r="0" b="0"/>
              <a:pathLst>
                <a:path w="214757" h="79885">
                  <a:moveTo>
                    <a:pt x="0" y="31497"/>
                  </a:moveTo>
                  <a:lnTo>
                    <a:pt x="214756" y="0"/>
                  </a:lnTo>
                  <a:lnTo>
                    <a:pt x="193802" y="79884"/>
                  </a:lnTo>
                  <a:close/>
                </a:path>
              </a:pathLst>
            </a:custGeom>
            <a:solidFill>
              <a:srgbClr val="0000FF"/>
            </a:solidFill>
            <a:ln w="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201" name="Группа 496"/>
          <p:cNvGrpSpPr>
            <a:grpSpLocks/>
          </p:cNvGrpSpPr>
          <p:nvPr/>
        </p:nvGrpSpPr>
        <p:grpSpPr bwMode="auto">
          <a:xfrm>
            <a:off x="2119313" y="968375"/>
            <a:ext cx="1776412" cy="1633538"/>
            <a:chOff x="2127504" y="228345"/>
            <a:chExt cx="1776095" cy="1633222"/>
          </a:xfrm>
        </p:grpSpPr>
        <p:sp>
          <p:nvSpPr>
            <p:cNvPr id="379" name="Полилиния 378"/>
            <p:cNvSpPr/>
            <p:nvPr/>
          </p:nvSpPr>
          <p:spPr>
            <a:xfrm>
              <a:off x="2127504" y="228345"/>
              <a:ext cx="1776095" cy="1633222"/>
            </a:xfrm>
            <a:custGeom>
              <a:avLst/>
              <a:gdLst/>
              <a:ahLst/>
              <a:cxnLst/>
              <a:rect l="0" t="0" r="0" b="0"/>
              <a:pathLst>
                <a:path w="1776095" h="1633222">
                  <a:moveTo>
                    <a:pt x="888110" y="0"/>
                  </a:moveTo>
                  <a:lnTo>
                    <a:pt x="1065656" y="16511"/>
                  </a:lnTo>
                  <a:lnTo>
                    <a:pt x="1232535" y="64136"/>
                  </a:lnTo>
                  <a:lnTo>
                    <a:pt x="1383537" y="139320"/>
                  </a:lnTo>
                  <a:lnTo>
                    <a:pt x="1515363" y="239396"/>
                  </a:lnTo>
                  <a:lnTo>
                    <a:pt x="1623441" y="359918"/>
                  </a:lnTo>
                  <a:lnTo>
                    <a:pt x="1705991" y="498730"/>
                  </a:lnTo>
                  <a:lnTo>
                    <a:pt x="1757680" y="652272"/>
                  </a:lnTo>
                  <a:lnTo>
                    <a:pt x="1776094" y="816865"/>
                  </a:lnTo>
                  <a:lnTo>
                    <a:pt x="1757680" y="980440"/>
                  </a:lnTo>
                  <a:lnTo>
                    <a:pt x="1705991" y="1133983"/>
                  </a:lnTo>
                  <a:lnTo>
                    <a:pt x="1623441" y="1272159"/>
                  </a:lnTo>
                  <a:lnTo>
                    <a:pt x="1515363" y="1393318"/>
                  </a:lnTo>
                  <a:lnTo>
                    <a:pt x="1383537" y="1493266"/>
                  </a:lnTo>
                  <a:lnTo>
                    <a:pt x="1232535" y="1568578"/>
                  </a:lnTo>
                  <a:lnTo>
                    <a:pt x="1065656" y="1616203"/>
                  </a:lnTo>
                  <a:lnTo>
                    <a:pt x="888110" y="1633221"/>
                  </a:lnTo>
                  <a:lnTo>
                    <a:pt x="708660" y="1616203"/>
                  </a:lnTo>
                  <a:lnTo>
                    <a:pt x="542290" y="1568578"/>
                  </a:lnTo>
                  <a:lnTo>
                    <a:pt x="391413" y="1493266"/>
                  </a:lnTo>
                  <a:lnTo>
                    <a:pt x="260222" y="1393318"/>
                  </a:lnTo>
                  <a:lnTo>
                    <a:pt x="151510" y="1272159"/>
                  </a:lnTo>
                  <a:lnTo>
                    <a:pt x="69469" y="1133983"/>
                  </a:lnTo>
                  <a:lnTo>
                    <a:pt x="17906" y="980440"/>
                  </a:lnTo>
                  <a:lnTo>
                    <a:pt x="0" y="816865"/>
                  </a:lnTo>
                  <a:lnTo>
                    <a:pt x="17906" y="652272"/>
                  </a:lnTo>
                  <a:lnTo>
                    <a:pt x="69469" y="498730"/>
                  </a:lnTo>
                  <a:lnTo>
                    <a:pt x="151510" y="359918"/>
                  </a:lnTo>
                  <a:lnTo>
                    <a:pt x="260222" y="239396"/>
                  </a:lnTo>
                  <a:lnTo>
                    <a:pt x="391413" y="139320"/>
                  </a:lnTo>
                  <a:lnTo>
                    <a:pt x="542290" y="64136"/>
                  </a:lnTo>
                  <a:lnTo>
                    <a:pt x="708660" y="16511"/>
                  </a:lnTo>
                  <a:close/>
                </a:path>
              </a:pathLst>
            </a:custGeom>
            <a:solidFill>
              <a:srgbClr val="FF9E00"/>
            </a:solidFill>
            <a:ln w="0" cap="flat" cmpd="sng" algn="ctr">
              <a:solidFill>
                <a:srgbClr val="FF9E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0" name="Полилиния 379"/>
            <p:cNvSpPr/>
            <p:nvPr/>
          </p:nvSpPr>
          <p:spPr>
            <a:xfrm>
              <a:off x="2194167" y="283897"/>
              <a:ext cx="1660229" cy="1436409"/>
            </a:xfrm>
            <a:custGeom>
              <a:avLst/>
              <a:gdLst/>
              <a:ahLst/>
              <a:cxnLst/>
              <a:rect l="0" t="0" r="0" b="0"/>
              <a:pathLst>
                <a:path w="1660272" h="1436880">
                  <a:moveTo>
                    <a:pt x="830453" y="0"/>
                  </a:moveTo>
                  <a:lnTo>
                    <a:pt x="996822" y="14098"/>
                  </a:lnTo>
                  <a:lnTo>
                    <a:pt x="1153033" y="56516"/>
                  </a:lnTo>
                  <a:lnTo>
                    <a:pt x="1293748" y="122936"/>
                  </a:lnTo>
                  <a:lnTo>
                    <a:pt x="1416685" y="211201"/>
                  </a:lnTo>
                  <a:lnTo>
                    <a:pt x="1517777" y="316993"/>
                  </a:lnTo>
                  <a:lnTo>
                    <a:pt x="1594358" y="439421"/>
                  </a:lnTo>
                  <a:lnTo>
                    <a:pt x="1643125" y="574040"/>
                  </a:lnTo>
                  <a:lnTo>
                    <a:pt x="1660271" y="718693"/>
                  </a:lnTo>
                  <a:lnTo>
                    <a:pt x="1643125" y="862838"/>
                  </a:lnTo>
                  <a:lnTo>
                    <a:pt x="1594358" y="997459"/>
                  </a:lnTo>
                  <a:lnTo>
                    <a:pt x="1517777" y="1119251"/>
                  </a:lnTo>
                  <a:lnTo>
                    <a:pt x="1416685" y="1225677"/>
                  </a:lnTo>
                  <a:lnTo>
                    <a:pt x="1293748" y="1313307"/>
                  </a:lnTo>
                  <a:lnTo>
                    <a:pt x="1153033" y="1379729"/>
                  </a:lnTo>
                  <a:lnTo>
                    <a:pt x="996822" y="1421511"/>
                  </a:lnTo>
                  <a:lnTo>
                    <a:pt x="830453" y="1436879"/>
                  </a:lnTo>
                  <a:lnTo>
                    <a:pt x="662940" y="1421511"/>
                  </a:lnTo>
                  <a:lnTo>
                    <a:pt x="507365" y="1379729"/>
                  </a:lnTo>
                  <a:lnTo>
                    <a:pt x="366522" y="1313307"/>
                  </a:lnTo>
                  <a:lnTo>
                    <a:pt x="243585" y="1225677"/>
                  </a:lnTo>
                  <a:lnTo>
                    <a:pt x="141985" y="1119251"/>
                  </a:lnTo>
                  <a:lnTo>
                    <a:pt x="65405" y="997459"/>
                  </a:lnTo>
                  <a:lnTo>
                    <a:pt x="16637" y="862838"/>
                  </a:lnTo>
                  <a:lnTo>
                    <a:pt x="0" y="718693"/>
                  </a:lnTo>
                  <a:lnTo>
                    <a:pt x="16637" y="574040"/>
                  </a:lnTo>
                  <a:lnTo>
                    <a:pt x="65405" y="439421"/>
                  </a:lnTo>
                  <a:lnTo>
                    <a:pt x="141985" y="316993"/>
                  </a:lnTo>
                  <a:lnTo>
                    <a:pt x="243585" y="211201"/>
                  </a:lnTo>
                  <a:lnTo>
                    <a:pt x="366522" y="122936"/>
                  </a:lnTo>
                  <a:lnTo>
                    <a:pt x="507365" y="56516"/>
                  </a:lnTo>
                  <a:lnTo>
                    <a:pt x="662940" y="14098"/>
                  </a:lnTo>
                  <a:close/>
                </a:path>
              </a:pathLst>
            </a:custGeom>
            <a:solidFill>
              <a:srgbClr val="FF5E00"/>
            </a:solidFill>
            <a:ln w="0" cap="flat" cmpd="sng" algn="ctr">
              <a:solidFill>
                <a:srgbClr val="FF5E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1" name="Полилиния 380"/>
            <p:cNvSpPr/>
            <p:nvPr/>
          </p:nvSpPr>
          <p:spPr>
            <a:xfrm>
              <a:off x="2292575" y="331513"/>
              <a:ext cx="1345960" cy="1255469"/>
            </a:xfrm>
            <a:custGeom>
              <a:avLst/>
              <a:gdLst/>
              <a:ahLst/>
              <a:cxnLst/>
              <a:rect l="0" t="0" r="0" b="0"/>
              <a:pathLst>
                <a:path w="1344803" h="1254508">
                  <a:moveTo>
                    <a:pt x="672465" y="0"/>
                  </a:moveTo>
                  <a:lnTo>
                    <a:pt x="807212" y="12320"/>
                  </a:lnTo>
                  <a:lnTo>
                    <a:pt x="933831" y="48768"/>
                  </a:lnTo>
                  <a:lnTo>
                    <a:pt x="1047876" y="106426"/>
                  </a:lnTo>
                  <a:lnTo>
                    <a:pt x="1147571" y="184151"/>
                  </a:lnTo>
                  <a:lnTo>
                    <a:pt x="1228978" y="276480"/>
                  </a:lnTo>
                  <a:lnTo>
                    <a:pt x="1291336" y="383413"/>
                  </a:lnTo>
                  <a:lnTo>
                    <a:pt x="1330578" y="501142"/>
                  </a:lnTo>
                  <a:lnTo>
                    <a:pt x="1344802" y="627508"/>
                  </a:lnTo>
                  <a:lnTo>
                    <a:pt x="1330578" y="753364"/>
                  </a:lnTo>
                  <a:lnTo>
                    <a:pt x="1291336" y="871094"/>
                  </a:lnTo>
                  <a:lnTo>
                    <a:pt x="1228978" y="976885"/>
                  </a:lnTo>
                  <a:lnTo>
                    <a:pt x="1147571" y="1070357"/>
                  </a:lnTo>
                  <a:lnTo>
                    <a:pt x="1047876" y="1146302"/>
                  </a:lnTo>
                  <a:lnTo>
                    <a:pt x="933831" y="1204469"/>
                  </a:lnTo>
                  <a:lnTo>
                    <a:pt x="807212" y="1241552"/>
                  </a:lnTo>
                  <a:lnTo>
                    <a:pt x="672465" y="1254507"/>
                  </a:lnTo>
                  <a:lnTo>
                    <a:pt x="536956" y="1241552"/>
                  </a:lnTo>
                  <a:lnTo>
                    <a:pt x="410463" y="1204469"/>
                  </a:lnTo>
                  <a:lnTo>
                    <a:pt x="296418" y="1146302"/>
                  </a:lnTo>
                  <a:lnTo>
                    <a:pt x="197231" y="1070357"/>
                  </a:lnTo>
                  <a:lnTo>
                    <a:pt x="114681" y="976885"/>
                  </a:lnTo>
                  <a:lnTo>
                    <a:pt x="52831" y="871094"/>
                  </a:lnTo>
                  <a:lnTo>
                    <a:pt x="13081" y="753364"/>
                  </a:lnTo>
                  <a:lnTo>
                    <a:pt x="0" y="627508"/>
                  </a:lnTo>
                  <a:lnTo>
                    <a:pt x="13081" y="501142"/>
                  </a:lnTo>
                  <a:lnTo>
                    <a:pt x="52831" y="383413"/>
                  </a:lnTo>
                  <a:lnTo>
                    <a:pt x="114681" y="276480"/>
                  </a:lnTo>
                  <a:lnTo>
                    <a:pt x="197231" y="184151"/>
                  </a:lnTo>
                  <a:lnTo>
                    <a:pt x="296418" y="106426"/>
                  </a:lnTo>
                  <a:lnTo>
                    <a:pt x="410463" y="48768"/>
                  </a:lnTo>
                  <a:lnTo>
                    <a:pt x="536956" y="12320"/>
                  </a:lnTo>
                  <a:close/>
                </a:path>
              </a:pathLst>
            </a:custGeom>
            <a:solidFill>
              <a:srgbClr val="E60000"/>
            </a:solidFill>
            <a:ln w="0" cap="flat" cmpd="sng" algn="ctr">
              <a:solidFill>
                <a:srgbClr val="E6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2" name="Полилиния 381"/>
            <p:cNvSpPr/>
            <p:nvPr/>
          </p:nvSpPr>
          <p:spPr>
            <a:xfrm>
              <a:off x="2208452" y="563243"/>
              <a:ext cx="1068197" cy="865020"/>
            </a:xfrm>
            <a:custGeom>
              <a:avLst/>
              <a:gdLst/>
              <a:ahLst/>
              <a:cxnLst/>
              <a:rect l="0" t="0" r="0" b="0"/>
              <a:pathLst>
                <a:path w="1069214" h="865124">
                  <a:moveTo>
                    <a:pt x="0" y="78232"/>
                  </a:moveTo>
                  <a:lnTo>
                    <a:pt x="53468" y="54102"/>
                  </a:lnTo>
                  <a:lnTo>
                    <a:pt x="97918" y="38861"/>
                  </a:lnTo>
                  <a:lnTo>
                    <a:pt x="142494" y="22986"/>
                  </a:lnTo>
                  <a:lnTo>
                    <a:pt x="196597" y="0"/>
                  </a:lnTo>
                  <a:lnTo>
                    <a:pt x="310008" y="26415"/>
                  </a:lnTo>
                  <a:lnTo>
                    <a:pt x="1069213" y="189357"/>
                  </a:lnTo>
                  <a:lnTo>
                    <a:pt x="1060831" y="740409"/>
                  </a:lnTo>
                  <a:lnTo>
                    <a:pt x="1065023" y="746886"/>
                  </a:lnTo>
                  <a:lnTo>
                    <a:pt x="1060197" y="773430"/>
                  </a:lnTo>
                  <a:lnTo>
                    <a:pt x="1056133" y="780414"/>
                  </a:lnTo>
                  <a:lnTo>
                    <a:pt x="1040638" y="800989"/>
                  </a:lnTo>
                  <a:lnTo>
                    <a:pt x="996697" y="839216"/>
                  </a:lnTo>
                  <a:lnTo>
                    <a:pt x="955040" y="865123"/>
                  </a:lnTo>
                  <a:lnTo>
                    <a:pt x="135383" y="629920"/>
                  </a:lnTo>
                  <a:lnTo>
                    <a:pt x="16003" y="598170"/>
                  </a:lnTo>
                  <a:lnTo>
                    <a:pt x="14733" y="527558"/>
                  </a:lnTo>
                  <a:lnTo>
                    <a:pt x="7621" y="338200"/>
                  </a:lnTo>
                  <a:lnTo>
                    <a:pt x="4065" y="276351"/>
                  </a:lnTo>
                  <a:lnTo>
                    <a:pt x="0" y="147574"/>
                  </a:lnTo>
                  <a:close/>
                </a:path>
              </a:pathLst>
            </a:custGeom>
            <a:solidFill>
              <a:srgbClr val="B0B0B0"/>
            </a:solidFill>
            <a:ln w="0" cap="flat" cmpd="sng" algn="ctr">
              <a:solidFill>
                <a:srgbClr val="B0B0B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3" name="Полилиния 382"/>
            <p:cNvSpPr/>
            <p:nvPr/>
          </p:nvSpPr>
          <p:spPr>
            <a:xfrm>
              <a:off x="2814768" y="568004"/>
              <a:ext cx="184117" cy="179353"/>
            </a:xfrm>
            <a:custGeom>
              <a:avLst/>
              <a:gdLst/>
              <a:ahLst/>
              <a:cxnLst/>
              <a:rect l="0" t="0" r="0" b="0"/>
              <a:pathLst>
                <a:path w="183643" h="178689">
                  <a:moveTo>
                    <a:pt x="183642" y="128143"/>
                  </a:moveTo>
                  <a:lnTo>
                    <a:pt x="118238" y="178688"/>
                  </a:lnTo>
                  <a:lnTo>
                    <a:pt x="0" y="99948"/>
                  </a:lnTo>
                  <a:lnTo>
                    <a:pt x="14860" y="93472"/>
                  </a:lnTo>
                  <a:lnTo>
                    <a:pt x="27941" y="83438"/>
                  </a:lnTo>
                  <a:lnTo>
                    <a:pt x="46991" y="57658"/>
                  </a:lnTo>
                  <a:lnTo>
                    <a:pt x="70104" y="12954"/>
                  </a:lnTo>
                  <a:lnTo>
                    <a:pt x="80265" y="0"/>
                  </a:lnTo>
                  <a:lnTo>
                    <a:pt x="180087" y="14097"/>
                  </a:lnTo>
                  <a:close/>
                </a:path>
              </a:pathLst>
            </a:custGeom>
            <a:solidFill>
              <a:srgbClr val="0F0F0F"/>
            </a:solidFill>
            <a:ln w="0" cap="flat" cmpd="sng" algn="ctr">
              <a:solidFill>
                <a:srgbClr val="0F0F0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4" name="Полилиния 383"/>
            <p:cNvSpPr/>
            <p:nvPr/>
          </p:nvSpPr>
          <p:spPr>
            <a:xfrm>
              <a:off x="2846513" y="601336"/>
              <a:ext cx="106344" cy="120627"/>
            </a:xfrm>
            <a:custGeom>
              <a:avLst/>
              <a:gdLst/>
              <a:ahLst/>
              <a:cxnLst/>
              <a:rect l="0" t="0" r="0" b="0"/>
              <a:pathLst>
                <a:path w="106808" h="121159">
                  <a:moveTo>
                    <a:pt x="2922" y="55372"/>
                  </a:moveTo>
                  <a:lnTo>
                    <a:pt x="1144" y="52450"/>
                  </a:lnTo>
                  <a:lnTo>
                    <a:pt x="0" y="37083"/>
                  </a:lnTo>
                  <a:lnTo>
                    <a:pt x="1778" y="1778"/>
                  </a:lnTo>
                  <a:lnTo>
                    <a:pt x="2287" y="0"/>
                  </a:lnTo>
                  <a:lnTo>
                    <a:pt x="97409" y="15367"/>
                  </a:lnTo>
                  <a:lnTo>
                    <a:pt x="106807" y="121158"/>
                  </a:lnTo>
                  <a:close/>
                </a:path>
              </a:pathLst>
            </a:custGeom>
            <a:solidFill>
              <a:srgbClr val="303030"/>
            </a:solidFill>
            <a:ln w="0" cap="flat" cmpd="sng" algn="ctr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5" name="Полилиния 384"/>
            <p:cNvSpPr/>
            <p:nvPr/>
          </p:nvSpPr>
          <p:spPr>
            <a:xfrm>
              <a:off x="2846513" y="569592"/>
              <a:ext cx="147612" cy="46028"/>
            </a:xfrm>
            <a:custGeom>
              <a:avLst/>
              <a:gdLst/>
              <a:ahLst/>
              <a:cxnLst/>
              <a:rect l="0" t="0" r="0" b="0"/>
              <a:pathLst>
                <a:path w="147320" h="47118">
                  <a:moveTo>
                    <a:pt x="98044" y="47117"/>
                  </a:moveTo>
                  <a:lnTo>
                    <a:pt x="0" y="33528"/>
                  </a:lnTo>
                  <a:lnTo>
                    <a:pt x="47497" y="0"/>
                  </a:lnTo>
                  <a:lnTo>
                    <a:pt x="147319" y="1587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6" name="Полилиния 385"/>
            <p:cNvSpPr/>
            <p:nvPr/>
          </p:nvSpPr>
          <p:spPr>
            <a:xfrm>
              <a:off x="2846513" y="568004"/>
              <a:ext cx="71425" cy="41267"/>
            </a:xfrm>
            <a:custGeom>
              <a:avLst/>
              <a:gdLst/>
              <a:ahLst/>
              <a:cxnLst/>
              <a:rect l="0" t="0" r="0" b="0"/>
              <a:pathLst>
                <a:path w="71883" h="40513">
                  <a:moveTo>
                    <a:pt x="0" y="32893"/>
                  </a:moveTo>
                  <a:lnTo>
                    <a:pt x="49784" y="0"/>
                  </a:lnTo>
                  <a:lnTo>
                    <a:pt x="70612" y="0"/>
                  </a:lnTo>
                  <a:lnTo>
                    <a:pt x="71882" y="2920"/>
                  </a:lnTo>
                  <a:lnTo>
                    <a:pt x="18924" y="40512"/>
                  </a:lnTo>
                  <a:lnTo>
                    <a:pt x="509" y="36956"/>
                  </a:lnTo>
                  <a:close/>
                </a:path>
              </a:pathLst>
            </a:custGeom>
            <a:solidFill>
              <a:srgbClr val="5E5E5E"/>
            </a:solidFill>
            <a:ln w="0" cap="flat" cmpd="sng" algn="ctr">
              <a:solidFill>
                <a:srgbClr val="5E5E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7" name="Полилиния 386"/>
            <p:cNvSpPr/>
            <p:nvPr/>
          </p:nvSpPr>
          <p:spPr>
            <a:xfrm>
              <a:off x="2924287" y="577527"/>
              <a:ext cx="69838" cy="41267"/>
            </a:xfrm>
            <a:custGeom>
              <a:avLst/>
              <a:gdLst/>
              <a:ahLst/>
              <a:cxnLst/>
              <a:rect l="0" t="0" r="0" b="0"/>
              <a:pathLst>
                <a:path w="70739" h="40641">
                  <a:moveTo>
                    <a:pt x="0" y="33528"/>
                  </a:moveTo>
                  <a:lnTo>
                    <a:pt x="49910" y="0"/>
                  </a:lnTo>
                  <a:lnTo>
                    <a:pt x="70738" y="636"/>
                  </a:lnTo>
                  <a:lnTo>
                    <a:pt x="70738" y="3049"/>
                  </a:lnTo>
                  <a:lnTo>
                    <a:pt x="19050" y="40640"/>
                  </a:lnTo>
                  <a:lnTo>
                    <a:pt x="0" y="37085"/>
                  </a:lnTo>
                  <a:close/>
                </a:path>
              </a:pathLst>
            </a:custGeom>
            <a:solidFill>
              <a:srgbClr val="5E5E5E"/>
            </a:solidFill>
            <a:ln w="0" cap="flat" cmpd="sng" algn="ctr">
              <a:solidFill>
                <a:srgbClr val="5E5E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8" name="Полилиния 387"/>
            <p:cNvSpPr/>
            <p:nvPr/>
          </p:nvSpPr>
          <p:spPr>
            <a:xfrm>
              <a:off x="2525895" y="575941"/>
              <a:ext cx="55553" cy="49202"/>
            </a:xfrm>
            <a:custGeom>
              <a:avLst/>
              <a:gdLst/>
              <a:ahLst/>
              <a:cxnLst/>
              <a:rect l="0" t="0" r="0" b="0"/>
              <a:pathLst>
                <a:path w="55754" h="48897">
                  <a:moveTo>
                    <a:pt x="8889" y="48896"/>
                  </a:moveTo>
                  <a:lnTo>
                    <a:pt x="2413" y="46482"/>
                  </a:lnTo>
                  <a:lnTo>
                    <a:pt x="0" y="43561"/>
                  </a:lnTo>
                  <a:lnTo>
                    <a:pt x="0" y="5335"/>
                  </a:lnTo>
                  <a:lnTo>
                    <a:pt x="2413" y="2414"/>
                  </a:lnTo>
                  <a:lnTo>
                    <a:pt x="5333" y="0"/>
                  </a:lnTo>
                  <a:lnTo>
                    <a:pt x="49910" y="0"/>
                  </a:lnTo>
                  <a:lnTo>
                    <a:pt x="52832" y="2414"/>
                  </a:lnTo>
                  <a:lnTo>
                    <a:pt x="54610" y="5335"/>
                  </a:lnTo>
                  <a:lnTo>
                    <a:pt x="55753" y="8891"/>
                  </a:lnTo>
                  <a:lnTo>
                    <a:pt x="55753" y="40641"/>
                  </a:lnTo>
                  <a:lnTo>
                    <a:pt x="54610" y="43561"/>
                  </a:lnTo>
                  <a:lnTo>
                    <a:pt x="52832" y="46482"/>
                  </a:lnTo>
                  <a:lnTo>
                    <a:pt x="46863" y="48896"/>
                  </a:lnTo>
                  <a:close/>
                </a:path>
              </a:pathLst>
            </a:custGeom>
            <a:solidFill>
              <a:srgbClr val="404040"/>
            </a:solidFill>
            <a:ln w="0" cap="flat" cmpd="sng" algn="ctr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9" name="Полилиния 388"/>
            <p:cNvSpPr/>
            <p:nvPr/>
          </p:nvSpPr>
          <p:spPr>
            <a:xfrm>
              <a:off x="2563988" y="620382"/>
              <a:ext cx="204751" cy="73011"/>
            </a:xfrm>
            <a:custGeom>
              <a:avLst/>
              <a:gdLst/>
              <a:ahLst/>
              <a:cxnLst/>
              <a:rect l="0" t="0" r="0" b="0"/>
              <a:pathLst>
                <a:path w="203710" h="73026">
                  <a:moveTo>
                    <a:pt x="101474" y="0"/>
                  </a:moveTo>
                  <a:lnTo>
                    <a:pt x="121666" y="0"/>
                  </a:lnTo>
                  <a:lnTo>
                    <a:pt x="157988" y="5970"/>
                  </a:lnTo>
                  <a:lnTo>
                    <a:pt x="185293" y="15367"/>
                  </a:lnTo>
                  <a:lnTo>
                    <a:pt x="195327" y="21845"/>
                  </a:lnTo>
                  <a:lnTo>
                    <a:pt x="201296" y="28830"/>
                  </a:lnTo>
                  <a:lnTo>
                    <a:pt x="203709" y="36449"/>
                  </a:lnTo>
                  <a:lnTo>
                    <a:pt x="201296" y="43562"/>
                  </a:lnTo>
                  <a:lnTo>
                    <a:pt x="195327" y="50674"/>
                  </a:lnTo>
                  <a:lnTo>
                    <a:pt x="173356" y="62357"/>
                  </a:lnTo>
                  <a:lnTo>
                    <a:pt x="140716" y="69977"/>
                  </a:lnTo>
                  <a:lnTo>
                    <a:pt x="101474" y="73025"/>
                  </a:lnTo>
                  <a:lnTo>
                    <a:pt x="61722" y="69977"/>
                  </a:lnTo>
                  <a:lnTo>
                    <a:pt x="29591" y="62357"/>
                  </a:lnTo>
                  <a:lnTo>
                    <a:pt x="16511" y="56516"/>
                  </a:lnTo>
                  <a:lnTo>
                    <a:pt x="7621" y="50674"/>
                  </a:lnTo>
                  <a:lnTo>
                    <a:pt x="1652" y="43562"/>
                  </a:lnTo>
                  <a:lnTo>
                    <a:pt x="0" y="36449"/>
                  </a:lnTo>
                  <a:lnTo>
                    <a:pt x="1652" y="28830"/>
                  </a:lnTo>
                  <a:lnTo>
                    <a:pt x="7621" y="21845"/>
                  </a:lnTo>
                  <a:lnTo>
                    <a:pt x="16511" y="15367"/>
                  </a:lnTo>
                  <a:lnTo>
                    <a:pt x="61722" y="2413"/>
                  </a:lnTo>
                  <a:close/>
                </a:path>
              </a:pathLst>
            </a:custGeom>
            <a:solidFill>
              <a:srgbClr val="303030"/>
            </a:solidFill>
            <a:ln w="0" cap="flat" cmpd="sng" algn="ctr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0" name="Полилиния 389"/>
            <p:cNvSpPr/>
            <p:nvPr/>
          </p:nvSpPr>
          <p:spPr>
            <a:xfrm>
              <a:off x="2205277" y="645777"/>
              <a:ext cx="966615" cy="787248"/>
            </a:xfrm>
            <a:custGeom>
              <a:avLst/>
              <a:gdLst/>
              <a:ahLst/>
              <a:cxnLst/>
              <a:rect l="0" t="0" r="0" b="0"/>
              <a:pathLst>
                <a:path w="967106" h="788163">
                  <a:moveTo>
                    <a:pt x="0" y="0"/>
                  </a:moveTo>
                  <a:lnTo>
                    <a:pt x="962913" y="212343"/>
                  </a:lnTo>
                  <a:lnTo>
                    <a:pt x="967105" y="781685"/>
                  </a:lnTo>
                  <a:lnTo>
                    <a:pt x="930275" y="788162"/>
                  </a:lnTo>
                  <a:lnTo>
                    <a:pt x="37465" y="558799"/>
                  </a:lnTo>
                  <a:lnTo>
                    <a:pt x="0" y="519429"/>
                  </a:lnTo>
                  <a:close/>
                </a:path>
              </a:pathLst>
            </a:custGeom>
            <a:solidFill>
              <a:srgbClr val="303030"/>
            </a:solidFill>
            <a:ln w="0" cap="flat" cmpd="sng" algn="ctr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1" name="Полилиния 390"/>
            <p:cNvSpPr/>
            <p:nvPr/>
          </p:nvSpPr>
          <p:spPr>
            <a:xfrm>
              <a:off x="2206865" y="790211"/>
              <a:ext cx="31744" cy="404735"/>
            </a:xfrm>
            <a:custGeom>
              <a:avLst/>
              <a:gdLst/>
              <a:ahLst/>
              <a:cxnLst/>
              <a:rect l="0" t="0" r="0" b="0"/>
              <a:pathLst>
                <a:path w="31497" h="404623">
                  <a:moveTo>
                    <a:pt x="31496" y="14097"/>
                  </a:moveTo>
                  <a:lnTo>
                    <a:pt x="31496" y="404622"/>
                  </a:lnTo>
                  <a:lnTo>
                    <a:pt x="26797" y="400558"/>
                  </a:lnTo>
                  <a:lnTo>
                    <a:pt x="14350" y="394080"/>
                  </a:lnTo>
                  <a:lnTo>
                    <a:pt x="5969" y="387603"/>
                  </a:lnTo>
                  <a:lnTo>
                    <a:pt x="2412" y="382269"/>
                  </a:lnTo>
                  <a:lnTo>
                    <a:pt x="0" y="376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070"/>
            </a:solidFill>
            <a:ln w="0" cap="flat" cmpd="sng" algn="ctr">
              <a:solidFill>
                <a:srgbClr val="70707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2" name="Полилиния 391"/>
            <p:cNvSpPr/>
            <p:nvPr/>
          </p:nvSpPr>
          <p:spPr>
            <a:xfrm>
              <a:off x="2200516" y="1128284"/>
              <a:ext cx="230146" cy="122213"/>
            </a:xfrm>
            <a:custGeom>
              <a:avLst/>
              <a:gdLst/>
              <a:ahLst/>
              <a:cxnLst/>
              <a:rect l="0" t="0" r="0" b="0"/>
              <a:pathLst>
                <a:path w="230505" h="122937">
                  <a:moveTo>
                    <a:pt x="4825" y="0"/>
                  </a:moveTo>
                  <a:lnTo>
                    <a:pt x="5460" y="4191"/>
                  </a:lnTo>
                  <a:lnTo>
                    <a:pt x="7747" y="9397"/>
                  </a:lnTo>
                  <a:lnTo>
                    <a:pt x="41021" y="35306"/>
                  </a:lnTo>
                  <a:lnTo>
                    <a:pt x="86741" y="50672"/>
                  </a:lnTo>
                  <a:lnTo>
                    <a:pt x="134238" y="63626"/>
                  </a:lnTo>
                  <a:lnTo>
                    <a:pt x="181863" y="73025"/>
                  </a:lnTo>
                  <a:lnTo>
                    <a:pt x="230504" y="81280"/>
                  </a:lnTo>
                  <a:lnTo>
                    <a:pt x="227584" y="96520"/>
                  </a:lnTo>
                  <a:lnTo>
                    <a:pt x="227584" y="101726"/>
                  </a:lnTo>
                  <a:lnTo>
                    <a:pt x="224535" y="117728"/>
                  </a:lnTo>
                  <a:lnTo>
                    <a:pt x="224535" y="122936"/>
                  </a:lnTo>
                  <a:lnTo>
                    <a:pt x="176529" y="111759"/>
                  </a:lnTo>
                  <a:lnTo>
                    <a:pt x="130175" y="100075"/>
                  </a:lnTo>
                  <a:lnTo>
                    <a:pt x="84328" y="87122"/>
                  </a:lnTo>
                  <a:lnTo>
                    <a:pt x="33273" y="71247"/>
                  </a:lnTo>
                  <a:lnTo>
                    <a:pt x="21971" y="64770"/>
                  </a:lnTo>
                  <a:lnTo>
                    <a:pt x="12572" y="57022"/>
                  </a:lnTo>
                  <a:lnTo>
                    <a:pt x="9016" y="52450"/>
                  </a:lnTo>
                  <a:lnTo>
                    <a:pt x="1904" y="40639"/>
                  </a:lnTo>
                  <a:lnTo>
                    <a:pt x="0" y="33528"/>
                  </a:lnTo>
                  <a:lnTo>
                    <a:pt x="0" y="11175"/>
                  </a:lnTo>
                  <a:lnTo>
                    <a:pt x="1269" y="7111"/>
                  </a:lnTo>
                  <a:close/>
                </a:path>
              </a:pathLst>
            </a:custGeom>
            <a:solidFill>
              <a:srgbClr val="0F0F0F"/>
            </a:solidFill>
            <a:ln w="0" cap="flat" cmpd="sng" algn="ctr">
              <a:solidFill>
                <a:srgbClr val="0F0F0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3" name="Полилиния 392"/>
            <p:cNvSpPr/>
            <p:nvPr/>
          </p:nvSpPr>
          <p:spPr>
            <a:xfrm>
              <a:off x="3132212" y="1009244"/>
              <a:ext cx="46030" cy="431716"/>
            </a:xfrm>
            <a:custGeom>
              <a:avLst/>
              <a:gdLst/>
              <a:ahLst/>
              <a:cxnLst/>
              <a:rect l="0" t="0" r="0" b="0"/>
              <a:pathLst>
                <a:path w="45721" h="432943">
                  <a:moveTo>
                    <a:pt x="0" y="5333"/>
                  </a:moveTo>
                  <a:lnTo>
                    <a:pt x="43433" y="0"/>
                  </a:lnTo>
                  <a:lnTo>
                    <a:pt x="45720" y="420624"/>
                  </a:lnTo>
                  <a:lnTo>
                    <a:pt x="35051" y="428752"/>
                  </a:lnTo>
                  <a:lnTo>
                    <a:pt x="23748" y="432942"/>
                  </a:lnTo>
                  <a:lnTo>
                    <a:pt x="17272" y="432942"/>
                  </a:lnTo>
                  <a:lnTo>
                    <a:pt x="11303" y="431164"/>
                  </a:lnTo>
                  <a:lnTo>
                    <a:pt x="5333" y="427608"/>
                  </a:lnTo>
                  <a:lnTo>
                    <a:pt x="0" y="422275"/>
                  </a:lnTo>
                  <a:close/>
                </a:path>
              </a:pathLst>
            </a:custGeom>
            <a:solidFill>
              <a:srgbClr val="9E9E9E"/>
            </a:solidFill>
            <a:ln w="0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4" name="Полилиния 393"/>
            <p:cNvSpPr/>
            <p:nvPr/>
          </p:nvSpPr>
          <p:spPr>
            <a:xfrm>
              <a:off x="2202103" y="645777"/>
              <a:ext cx="399979" cy="253951"/>
            </a:xfrm>
            <a:custGeom>
              <a:avLst/>
              <a:gdLst/>
              <a:ahLst/>
              <a:cxnLst/>
              <a:rect l="0" t="0" r="0" b="0"/>
              <a:pathLst>
                <a:path w="399163" h="254128">
                  <a:moveTo>
                    <a:pt x="2921" y="0"/>
                  </a:moveTo>
                  <a:lnTo>
                    <a:pt x="273812" y="57658"/>
                  </a:lnTo>
                  <a:lnTo>
                    <a:pt x="381890" y="81153"/>
                  </a:lnTo>
                  <a:lnTo>
                    <a:pt x="399162" y="85344"/>
                  </a:lnTo>
                  <a:lnTo>
                    <a:pt x="395606" y="254127"/>
                  </a:lnTo>
                  <a:lnTo>
                    <a:pt x="0" y="169417"/>
                  </a:lnTo>
                  <a:close/>
                </a:path>
              </a:pathLst>
            </a:custGeom>
            <a:solidFill>
              <a:srgbClr val="0F0F0F"/>
            </a:solidFill>
            <a:ln w="0" cap="flat" cmpd="sng" algn="ctr">
              <a:solidFill>
                <a:srgbClr val="0F0F0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5" name="Полилиния 394"/>
            <p:cNvSpPr/>
            <p:nvPr/>
          </p:nvSpPr>
          <p:spPr>
            <a:xfrm>
              <a:off x="2575099" y="766404"/>
              <a:ext cx="376170" cy="625354"/>
            </a:xfrm>
            <a:custGeom>
              <a:avLst/>
              <a:gdLst/>
              <a:ahLst/>
              <a:cxnLst/>
              <a:rect l="0" t="0" r="0" b="0"/>
              <a:pathLst>
                <a:path w="375414" h="625094">
                  <a:moveTo>
                    <a:pt x="0" y="0"/>
                  </a:moveTo>
                  <a:lnTo>
                    <a:pt x="375413" y="57023"/>
                  </a:lnTo>
                  <a:lnTo>
                    <a:pt x="328422" y="568071"/>
                  </a:lnTo>
                  <a:lnTo>
                    <a:pt x="278003" y="625093"/>
                  </a:lnTo>
                  <a:lnTo>
                    <a:pt x="10669" y="560451"/>
                  </a:lnTo>
                  <a:close/>
                </a:path>
              </a:pathLst>
            </a:custGeom>
            <a:solidFill>
              <a:srgbClr val="0F0F0F"/>
            </a:solidFill>
            <a:ln w="0" cap="flat" cmpd="sng" algn="ctr">
              <a:solidFill>
                <a:srgbClr val="0F0F0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6" name="Полилиния 395"/>
            <p:cNvSpPr/>
            <p:nvPr/>
          </p:nvSpPr>
          <p:spPr>
            <a:xfrm>
              <a:off x="2575099" y="777514"/>
              <a:ext cx="311094" cy="206335"/>
            </a:xfrm>
            <a:custGeom>
              <a:avLst/>
              <a:gdLst/>
              <a:ahLst/>
              <a:cxnLst/>
              <a:rect l="0" t="0" r="0" b="0"/>
              <a:pathLst>
                <a:path w="310008" h="205869">
                  <a:moveTo>
                    <a:pt x="4191" y="0"/>
                  </a:moveTo>
                  <a:lnTo>
                    <a:pt x="310007" y="65279"/>
                  </a:lnTo>
                  <a:lnTo>
                    <a:pt x="304166" y="205868"/>
                  </a:lnTo>
                  <a:lnTo>
                    <a:pt x="0" y="13881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7" name="Полилиния 396"/>
            <p:cNvSpPr/>
            <p:nvPr/>
          </p:nvSpPr>
          <p:spPr>
            <a:xfrm>
              <a:off x="2578274" y="718788"/>
              <a:ext cx="365060" cy="125388"/>
            </a:xfrm>
            <a:custGeom>
              <a:avLst/>
              <a:gdLst/>
              <a:ahLst/>
              <a:cxnLst/>
              <a:rect l="0" t="0" r="0" b="0"/>
              <a:pathLst>
                <a:path w="364744" h="125223">
                  <a:moveTo>
                    <a:pt x="19050" y="0"/>
                  </a:moveTo>
                  <a:lnTo>
                    <a:pt x="364743" y="83439"/>
                  </a:lnTo>
                  <a:lnTo>
                    <a:pt x="302259" y="125222"/>
                  </a:lnTo>
                  <a:lnTo>
                    <a:pt x="0" y="58165"/>
                  </a:lnTo>
                  <a:close/>
                </a:path>
              </a:pathLst>
            </a:custGeom>
            <a:solidFill>
              <a:srgbClr val="9E9E9E"/>
            </a:solidFill>
            <a:ln w="0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8" name="Полилиния 397"/>
            <p:cNvSpPr/>
            <p:nvPr/>
          </p:nvSpPr>
          <p:spPr>
            <a:xfrm>
              <a:off x="2854449" y="817194"/>
              <a:ext cx="125390" cy="576151"/>
            </a:xfrm>
            <a:custGeom>
              <a:avLst/>
              <a:gdLst/>
              <a:ahLst/>
              <a:cxnLst/>
              <a:rect l="0" t="0" r="0" b="0"/>
              <a:pathLst>
                <a:path w="125349" h="575184">
                  <a:moveTo>
                    <a:pt x="16637" y="39497"/>
                  </a:moveTo>
                  <a:lnTo>
                    <a:pt x="55879" y="16511"/>
                  </a:lnTo>
                  <a:lnTo>
                    <a:pt x="70103" y="1778"/>
                  </a:lnTo>
                  <a:lnTo>
                    <a:pt x="90297" y="0"/>
                  </a:lnTo>
                  <a:lnTo>
                    <a:pt x="114046" y="1778"/>
                  </a:lnTo>
                  <a:lnTo>
                    <a:pt x="124713" y="57024"/>
                  </a:lnTo>
                  <a:lnTo>
                    <a:pt x="125348" y="115316"/>
                  </a:lnTo>
                  <a:lnTo>
                    <a:pt x="117601" y="176530"/>
                  </a:lnTo>
                  <a:lnTo>
                    <a:pt x="105156" y="241174"/>
                  </a:lnTo>
                  <a:lnTo>
                    <a:pt x="89153" y="310008"/>
                  </a:lnTo>
                  <a:lnTo>
                    <a:pt x="73660" y="384049"/>
                  </a:lnTo>
                  <a:lnTo>
                    <a:pt x="61213" y="463424"/>
                  </a:lnTo>
                  <a:lnTo>
                    <a:pt x="54101" y="550546"/>
                  </a:lnTo>
                  <a:lnTo>
                    <a:pt x="0" y="575183"/>
                  </a:lnTo>
                  <a:lnTo>
                    <a:pt x="17779" y="508763"/>
                  </a:lnTo>
                  <a:lnTo>
                    <a:pt x="28575" y="441072"/>
                  </a:lnTo>
                  <a:lnTo>
                    <a:pt x="32131" y="371730"/>
                  </a:lnTo>
                  <a:lnTo>
                    <a:pt x="32131" y="302896"/>
                  </a:lnTo>
                  <a:lnTo>
                    <a:pt x="28575" y="233553"/>
                  </a:lnTo>
                  <a:lnTo>
                    <a:pt x="19050" y="101219"/>
                  </a:lnTo>
                  <a:close/>
                </a:path>
              </a:pathLst>
            </a:custGeom>
            <a:solidFill>
              <a:srgbClr val="1F1F1F"/>
            </a:solidFill>
            <a:ln w="0" cap="flat" cmpd="sng" algn="ctr">
              <a:solidFill>
                <a:srgbClr val="1F1F1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9" name="Полилиния 398"/>
            <p:cNvSpPr/>
            <p:nvPr/>
          </p:nvSpPr>
          <p:spPr>
            <a:xfrm>
              <a:off x="2592558" y="667998"/>
              <a:ext cx="279350" cy="166655"/>
            </a:xfrm>
            <a:custGeom>
              <a:avLst/>
              <a:gdLst/>
              <a:ahLst/>
              <a:cxnLst/>
              <a:rect l="0" t="0" r="0" b="0"/>
              <a:pathLst>
                <a:path w="279782" h="165991">
                  <a:moveTo>
                    <a:pt x="0" y="101855"/>
                  </a:moveTo>
                  <a:lnTo>
                    <a:pt x="141985" y="0"/>
                  </a:lnTo>
                  <a:lnTo>
                    <a:pt x="252349" y="3049"/>
                  </a:lnTo>
                  <a:lnTo>
                    <a:pt x="279781" y="165990"/>
                  </a:lnTo>
                  <a:close/>
                </a:path>
              </a:pathLst>
            </a:custGeom>
            <a:solidFill>
              <a:srgbClr val="707070"/>
            </a:solidFill>
            <a:ln w="0" cap="flat" cmpd="sng" algn="ctr">
              <a:solidFill>
                <a:srgbClr val="70707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0" name="Полилиния 399"/>
            <p:cNvSpPr/>
            <p:nvPr/>
          </p:nvSpPr>
          <p:spPr>
            <a:xfrm>
              <a:off x="2840164" y="652126"/>
              <a:ext cx="131739" cy="185701"/>
            </a:xfrm>
            <a:custGeom>
              <a:avLst/>
              <a:gdLst/>
              <a:ahLst/>
              <a:cxnLst/>
              <a:rect l="0" t="0" r="0" b="0"/>
              <a:pathLst>
                <a:path w="130683" h="185295">
                  <a:moveTo>
                    <a:pt x="0" y="30607"/>
                  </a:moveTo>
                  <a:lnTo>
                    <a:pt x="64769" y="0"/>
                  </a:lnTo>
                  <a:lnTo>
                    <a:pt x="130682" y="89409"/>
                  </a:lnTo>
                  <a:lnTo>
                    <a:pt x="27939" y="185294"/>
                  </a:lnTo>
                  <a:close/>
                </a:path>
              </a:pathLst>
            </a:custGeom>
            <a:solidFill>
              <a:srgbClr val="4F4F4F"/>
            </a:solidFill>
            <a:ln w="0" cap="flat" cmpd="sng" algn="ctr">
              <a:solidFill>
                <a:srgbClr val="4F4F4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1" name="Полилиния 400"/>
            <p:cNvSpPr/>
            <p:nvPr/>
          </p:nvSpPr>
          <p:spPr>
            <a:xfrm>
              <a:off x="2995711" y="706091"/>
              <a:ext cx="271415" cy="93644"/>
            </a:xfrm>
            <a:custGeom>
              <a:avLst/>
              <a:gdLst/>
              <a:ahLst/>
              <a:cxnLst/>
              <a:rect l="0" t="0" r="0" b="0"/>
              <a:pathLst>
                <a:path w="272034" h="92965">
                  <a:moveTo>
                    <a:pt x="135382" y="0"/>
                  </a:moveTo>
                  <a:lnTo>
                    <a:pt x="162179" y="635"/>
                  </a:lnTo>
                  <a:lnTo>
                    <a:pt x="210820" y="7619"/>
                  </a:lnTo>
                  <a:lnTo>
                    <a:pt x="248285" y="19939"/>
                  </a:lnTo>
                  <a:lnTo>
                    <a:pt x="260731" y="28193"/>
                  </a:lnTo>
                  <a:lnTo>
                    <a:pt x="268986" y="37083"/>
                  </a:lnTo>
                  <a:lnTo>
                    <a:pt x="272033" y="47117"/>
                  </a:lnTo>
                  <a:lnTo>
                    <a:pt x="268986" y="55879"/>
                  </a:lnTo>
                  <a:lnTo>
                    <a:pt x="260731" y="65278"/>
                  </a:lnTo>
                  <a:lnTo>
                    <a:pt x="248285" y="72897"/>
                  </a:lnTo>
                  <a:lnTo>
                    <a:pt x="231648" y="80010"/>
                  </a:lnTo>
                  <a:lnTo>
                    <a:pt x="210820" y="85217"/>
                  </a:lnTo>
                  <a:lnTo>
                    <a:pt x="162179" y="92964"/>
                  </a:lnTo>
                  <a:lnTo>
                    <a:pt x="107442" y="92964"/>
                  </a:lnTo>
                  <a:lnTo>
                    <a:pt x="59308" y="85217"/>
                  </a:lnTo>
                  <a:lnTo>
                    <a:pt x="22479" y="72897"/>
                  </a:lnTo>
                  <a:lnTo>
                    <a:pt x="10032" y="65278"/>
                  </a:lnTo>
                  <a:lnTo>
                    <a:pt x="2285" y="55879"/>
                  </a:lnTo>
                  <a:lnTo>
                    <a:pt x="0" y="47117"/>
                  </a:lnTo>
                  <a:lnTo>
                    <a:pt x="2285" y="37083"/>
                  </a:lnTo>
                  <a:lnTo>
                    <a:pt x="10032" y="28193"/>
                  </a:lnTo>
                  <a:lnTo>
                    <a:pt x="22479" y="19939"/>
                  </a:lnTo>
                  <a:lnTo>
                    <a:pt x="39751" y="13589"/>
                  </a:lnTo>
                  <a:lnTo>
                    <a:pt x="82550" y="355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2" name="Полилиния 401"/>
            <p:cNvSpPr/>
            <p:nvPr/>
          </p:nvSpPr>
          <p:spPr>
            <a:xfrm>
              <a:off x="3016345" y="707677"/>
              <a:ext cx="238083" cy="63488"/>
            </a:xfrm>
            <a:custGeom>
              <a:avLst/>
              <a:gdLst/>
              <a:ahLst/>
              <a:cxnLst/>
              <a:rect l="0" t="0" r="0" b="0"/>
              <a:pathLst>
                <a:path w="238127" h="62358">
                  <a:moveTo>
                    <a:pt x="119381" y="0"/>
                  </a:moveTo>
                  <a:lnTo>
                    <a:pt x="165100" y="1777"/>
                  </a:lnTo>
                  <a:lnTo>
                    <a:pt x="217425" y="12954"/>
                  </a:lnTo>
                  <a:lnTo>
                    <a:pt x="228600" y="18161"/>
                  </a:lnTo>
                  <a:lnTo>
                    <a:pt x="235205" y="24129"/>
                  </a:lnTo>
                  <a:lnTo>
                    <a:pt x="238126" y="31115"/>
                  </a:lnTo>
                  <a:lnTo>
                    <a:pt x="235205" y="37083"/>
                  </a:lnTo>
                  <a:lnTo>
                    <a:pt x="228600" y="42926"/>
                  </a:lnTo>
                  <a:lnTo>
                    <a:pt x="203074" y="52958"/>
                  </a:lnTo>
                  <a:lnTo>
                    <a:pt x="165100" y="59436"/>
                  </a:lnTo>
                  <a:lnTo>
                    <a:pt x="119381" y="62357"/>
                  </a:lnTo>
                  <a:lnTo>
                    <a:pt x="72390" y="59436"/>
                  </a:lnTo>
                  <a:lnTo>
                    <a:pt x="34418" y="52958"/>
                  </a:lnTo>
                  <a:lnTo>
                    <a:pt x="8890" y="42926"/>
                  </a:lnTo>
                  <a:lnTo>
                    <a:pt x="1778" y="37083"/>
                  </a:lnTo>
                  <a:lnTo>
                    <a:pt x="0" y="31115"/>
                  </a:lnTo>
                  <a:lnTo>
                    <a:pt x="1778" y="24129"/>
                  </a:lnTo>
                  <a:lnTo>
                    <a:pt x="8890" y="18161"/>
                  </a:lnTo>
                  <a:lnTo>
                    <a:pt x="19559" y="12954"/>
                  </a:lnTo>
                  <a:lnTo>
                    <a:pt x="72390" y="1777"/>
                  </a:lnTo>
                  <a:close/>
                </a:path>
              </a:pathLst>
            </a:custGeom>
            <a:solidFill>
              <a:srgbClr val="1F1F1F"/>
            </a:solidFill>
            <a:ln w="0" cap="flat" cmpd="sng" algn="ctr">
              <a:solidFill>
                <a:srgbClr val="1F1F1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3" name="Полилиния 402"/>
            <p:cNvSpPr/>
            <p:nvPr/>
          </p:nvSpPr>
          <p:spPr>
            <a:xfrm>
              <a:off x="2268766" y="601336"/>
              <a:ext cx="255542" cy="73011"/>
            </a:xfrm>
            <a:custGeom>
              <a:avLst/>
              <a:gdLst/>
              <a:ahLst/>
              <a:cxnLst/>
              <a:rect l="0" t="0" r="0" b="0"/>
              <a:pathLst>
                <a:path w="256033" h="73534">
                  <a:moveTo>
                    <a:pt x="128270" y="0"/>
                  </a:moveTo>
                  <a:lnTo>
                    <a:pt x="153161" y="0"/>
                  </a:lnTo>
                  <a:lnTo>
                    <a:pt x="198373" y="5841"/>
                  </a:lnTo>
                  <a:lnTo>
                    <a:pt x="233426" y="15240"/>
                  </a:lnTo>
                  <a:lnTo>
                    <a:pt x="245236" y="21716"/>
                  </a:lnTo>
                  <a:lnTo>
                    <a:pt x="252983" y="28829"/>
                  </a:lnTo>
                  <a:lnTo>
                    <a:pt x="256032" y="37083"/>
                  </a:lnTo>
                  <a:lnTo>
                    <a:pt x="252983" y="43561"/>
                  </a:lnTo>
                  <a:lnTo>
                    <a:pt x="245236" y="50545"/>
                  </a:lnTo>
                  <a:lnTo>
                    <a:pt x="217932" y="62357"/>
                  </a:lnTo>
                  <a:lnTo>
                    <a:pt x="177545" y="70612"/>
                  </a:lnTo>
                  <a:lnTo>
                    <a:pt x="128270" y="73533"/>
                  </a:lnTo>
                  <a:lnTo>
                    <a:pt x="77723" y="70612"/>
                  </a:lnTo>
                  <a:lnTo>
                    <a:pt x="37338" y="62357"/>
                  </a:lnTo>
                  <a:lnTo>
                    <a:pt x="9398" y="50545"/>
                  </a:lnTo>
                  <a:lnTo>
                    <a:pt x="2285" y="43561"/>
                  </a:lnTo>
                  <a:lnTo>
                    <a:pt x="0" y="37083"/>
                  </a:lnTo>
                  <a:lnTo>
                    <a:pt x="2285" y="28829"/>
                  </a:lnTo>
                  <a:lnTo>
                    <a:pt x="9398" y="21716"/>
                  </a:lnTo>
                  <a:lnTo>
                    <a:pt x="21335" y="15240"/>
                  </a:lnTo>
                  <a:lnTo>
                    <a:pt x="37338" y="10540"/>
                  </a:lnTo>
                  <a:lnTo>
                    <a:pt x="77723" y="2412"/>
                  </a:lnTo>
                  <a:close/>
                </a:path>
              </a:pathLst>
            </a:custGeom>
            <a:solidFill>
              <a:srgbClr val="1F1F1F"/>
            </a:solidFill>
            <a:ln w="0" cap="flat" cmpd="sng" algn="ctr">
              <a:solidFill>
                <a:srgbClr val="1F1F1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4" name="Полилиния 403"/>
            <p:cNvSpPr/>
            <p:nvPr/>
          </p:nvSpPr>
          <p:spPr>
            <a:xfrm>
              <a:off x="2267179" y="607685"/>
              <a:ext cx="253955" cy="39679"/>
            </a:xfrm>
            <a:custGeom>
              <a:avLst/>
              <a:gdLst/>
              <a:ahLst/>
              <a:cxnLst/>
              <a:rect l="0" t="0" r="0" b="0"/>
              <a:pathLst>
                <a:path w="254255" h="40642">
                  <a:moveTo>
                    <a:pt x="0" y="0"/>
                  </a:moveTo>
                  <a:lnTo>
                    <a:pt x="254254" y="0"/>
                  </a:lnTo>
                  <a:lnTo>
                    <a:pt x="254254" y="40641"/>
                  </a:lnTo>
                  <a:lnTo>
                    <a:pt x="0" y="40641"/>
                  </a:lnTo>
                  <a:close/>
                </a:path>
              </a:pathLst>
            </a:custGeom>
            <a:solidFill>
              <a:srgbClr val="1F1F1F"/>
            </a:solidFill>
            <a:ln w="0" cap="flat" cmpd="sng" algn="ctr">
              <a:solidFill>
                <a:srgbClr val="1F1F1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5" name="Полилиния 404"/>
            <p:cNvSpPr/>
            <p:nvPr/>
          </p:nvSpPr>
          <p:spPr>
            <a:xfrm>
              <a:off x="2267179" y="571179"/>
              <a:ext cx="253955" cy="73011"/>
            </a:xfrm>
            <a:custGeom>
              <a:avLst/>
              <a:gdLst/>
              <a:ahLst/>
              <a:cxnLst/>
              <a:rect l="0" t="0" r="0" b="0"/>
              <a:pathLst>
                <a:path w="254889" h="73534">
                  <a:moveTo>
                    <a:pt x="127253" y="0"/>
                  </a:moveTo>
                  <a:lnTo>
                    <a:pt x="152146" y="0"/>
                  </a:lnTo>
                  <a:lnTo>
                    <a:pt x="197865" y="5841"/>
                  </a:lnTo>
                  <a:lnTo>
                    <a:pt x="232918" y="15366"/>
                  </a:lnTo>
                  <a:lnTo>
                    <a:pt x="244856" y="21844"/>
                  </a:lnTo>
                  <a:lnTo>
                    <a:pt x="251968" y="28829"/>
                  </a:lnTo>
                  <a:lnTo>
                    <a:pt x="254888" y="36448"/>
                  </a:lnTo>
                  <a:lnTo>
                    <a:pt x="251968" y="43561"/>
                  </a:lnTo>
                  <a:lnTo>
                    <a:pt x="244856" y="50545"/>
                  </a:lnTo>
                  <a:lnTo>
                    <a:pt x="217424" y="62357"/>
                  </a:lnTo>
                  <a:lnTo>
                    <a:pt x="176530" y="70612"/>
                  </a:lnTo>
                  <a:lnTo>
                    <a:pt x="127253" y="73533"/>
                  </a:lnTo>
                  <a:lnTo>
                    <a:pt x="77343" y="70612"/>
                  </a:lnTo>
                  <a:lnTo>
                    <a:pt x="36956" y="62357"/>
                  </a:lnTo>
                  <a:lnTo>
                    <a:pt x="9525" y="50545"/>
                  </a:lnTo>
                  <a:lnTo>
                    <a:pt x="1905" y="43561"/>
                  </a:lnTo>
                  <a:lnTo>
                    <a:pt x="0" y="36448"/>
                  </a:lnTo>
                  <a:lnTo>
                    <a:pt x="1905" y="28829"/>
                  </a:lnTo>
                  <a:lnTo>
                    <a:pt x="9525" y="21844"/>
                  </a:lnTo>
                  <a:lnTo>
                    <a:pt x="20828" y="15366"/>
                  </a:lnTo>
                  <a:lnTo>
                    <a:pt x="36956" y="10668"/>
                  </a:lnTo>
                  <a:lnTo>
                    <a:pt x="77343" y="2412"/>
                  </a:lnTo>
                  <a:close/>
                </a:path>
              </a:pathLst>
            </a:custGeom>
            <a:solidFill>
              <a:srgbClr val="DEDEDE"/>
            </a:solidFill>
            <a:ln w="0" cap="flat" cmpd="sng" algn="ctr">
              <a:solidFill>
                <a:srgbClr val="DEDED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6" name="Полилиния 405"/>
            <p:cNvSpPr/>
            <p:nvPr/>
          </p:nvSpPr>
          <p:spPr>
            <a:xfrm>
              <a:off x="2284638" y="571179"/>
              <a:ext cx="219036" cy="63488"/>
            </a:xfrm>
            <a:custGeom>
              <a:avLst/>
              <a:gdLst/>
              <a:ahLst/>
              <a:cxnLst/>
              <a:rect l="0" t="0" r="0" b="0"/>
              <a:pathLst>
                <a:path w="218695" h="62867">
                  <a:moveTo>
                    <a:pt x="109347" y="0"/>
                  </a:moveTo>
                  <a:lnTo>
                    <a:pt x="130810" y="0"/>
                  </a:lnTo>
                  <a:lnTo>
                    <a:pt x="186054" y="8763"/>
                  </a:lnTo>
                  <a:lnTo>
                    <a:pt x="209803" y="18796"/>
                  </a:lnTo>
                  <a:lnTo>
                    <a:pt x="215645" y="24638"/>
                  </a:lnTo>
                  <a:lnTo>
                    <a:pt x="218694" y="31750"/>
                  </a:lnTo>
                  <a:lnTo>
                    <a:pt x="215645" y="37592"/>
                  </a:lnTo>
                  <a:lnTo>
                    <a:pt x="209803" y="43561"/>
                  </a:lnTo>
                  <a:lnTo>
                    <a:pt x="186054" y="54103"/>
                  </a:lnTo>
                  <a:lnTo>
                    <a:pt x="130810" y="62866"/>
                  </a:lnTo>
                  <a:lnTo>
                    <a:pt x="86741" y="62866"/>
                  </a:lnTo>
                  <a:lnTo>
                    <a:pt x="32131" y="54103"/>
                  </a:lnTo>
                  <a:lnTo>
                    <a:pt x="8382" y="43561"/>
                  </a:lnTo>
                  <a:lnTo>
                    <a:pt x="1904" y="37592"/>
                  </a:lnTo>
                  <a:lnTo>
                    <a:pt x="0" y="31750"/>
                  </a:lnTo>
                  <a:lnTo>
                    <a:pt x="1904" y="24638"/>
                  </a:lnTo>
                  <a:lnTo>
                    <a:pt x="8382" y="18796"/>
                  </a:lnTo>
                  <a:lnTo>
                    <a:pt x="18541" y="13463"/>
                  </a:lnTo>
                  <a:lnTo>
                    <a:pt x="32131" y="8763"/>
                  </a:lnTo>
                  <a:lnTo>
                    <a:pt x="66675" y="2286"/>
                  </a:lnTo>
                  <a:close/>
                </a:path>
              </a:pathLst>
            </a:custGeom>
            <a:solidFill>
              <a:srgbClr val="BFBFBF"/>
            </a:solidFill>
            <a:ln w="0" cap="flat" cmpd="sng" algn="ctr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7" name="Полилиния 406"/>
            <p:cNvSpPr/>
            <p:nvPr/>
          </p:nvSpPr>
          <p:spPr>
            <a:xfrm>
              <a:off x="2316382" y="580702"/>
              <a:ext cx="153961" cy="41267"/>
            </a:xfrm>
            <a:custGeom>
              <a:avLst/>
              <a:gdLst/>
              <a:ahLst/>
              <a:cxnLst/>
              <a:rect l="0" t="0" r="0" b="0"/>
              <a:pathLst>
                <a:path w="153798" h="41148">
                  <a:moveTo>
                    <a:pt x="76581" y="0"/>
                  </a:moveTo>
                  <a:lnTo>
                    <a:pt x="106299" y="1143"/>
                  </a:lnTo>
                  <a:lnTo>
                    <a:pt x="140207" y="8254"/>
                  </a:lnTo>
                  <a:lnTo>
                    <a:pt x="152019" y="15875"/>
                  </a:lnTo>
                  <a:lnTo>
                    <a:pt x="153797" y="20574"/>
                  </a:lnTo>
                  <a:lnTo>
                    <a:pt x="152019" y="24129"/>
                  </a:lnTo>
                  <a:lnTo>
                    <a:pt x="147319" y="28193"/>
                  </a:lnTo>
                  <a:lnTo>
                    <a:pt x="131190" y="35306"/>
                  </a:lnTo>
                  <a:lnTo>
                    <a:pt x="76581" y="41147"/>
                  </a:lnTo>
                  <a:lnTo>
                    <a:pt x="22478" y="35306"/>
                  </a:lnTo>
                  <a:lnTo>
                    <a:pt x="12446" y="31750"/>
                  </a:lnTo>
                  <a:lnTo>
                    <a:pt x="5969" y="28193"/>
                  </a:lnTo>
                  <a:lnTo>
                    <a:pt x="1143" y="24129"/>
                  </a:lnTo>
                  <a:lnTo>
                    <a:pt x="0" y="20574"/>
                  </a:lnTo>
                  <a:lnTo>
                    <a:pt x="1143" y="15875"/>
                  </a:lnTo>
                  <a:lnTo>
                    <a:pt x="12446" y="8254"/>
                  </a:lnTo>
                  <a:lnTo>
                    <a:pt x="33274" y="2921"/>
                  </a:lnTo>
                  <a:close/>
                </a:path>
              </a:pathLst>
            </a:custGeom>
            <a:solidFill>
              <a:srgbClr val="8F8F8F"/>
            </a:solidFill>
            <a:ln w="0" cap="flat" cmpd="sng" algn="ctr">
              <a:solidFill>
                <a:srgbClr val="8F8F8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8" name="Полилиния 407"/>
            <p:cNvSpPr/>
            <p:nvPr/>
          </p:nvSpPr>
          <p:spPr>
            <a:xfrm>
              <a:off x="2337017" y="583876"/>
              <a:ext cx="112692" cy="28569"/>
            </a:xfrm>
            <a:custGeom>
              <a:avLst/>
              <a:gdLst/>
              <a:ahLst/>
              <a:cxnLst/>
              <a:rect l="0" t="0" r="0" b="0"/>
              <a:pathLst>
                <a:path w="112776" h="28830">
                  <a:moveTo>
                    <a:pt x="57022" y="0"/>
                  </a:moveTo>
                  <a:lnTo>
                    <a:pt x="78359" y="508"/>
                  </a:lnTo>
                  <a:lnTo>
                    <a:pt x="96138" y="4063"/>
                  </a:lnTo>
                  <a:lnTo>
                    <a:pt x="108077" y="8255"/>
                  </a:lnTo>
                  <a:lnTo>
                    <a:pt x="110997" y="11176"/>
                  </a:lnTo>
                  <a:lnTo>
                    <a:pt x="112775" y="14605"/>
                  </a:lnTo>
                  <a:lnTo>
                    <a:pt x="110997" y="17018"/>
                  </a:lnTo>
                  <a:lnTo>
                    <a:pt x="108077" y="19430"/>
                  </a:lnTo>
                  <a:lnTo>
                    <a:pt x="96138" y="24130"/>
                  </a:lnTo>
                  <a:lnTo>
                    <a:pt x="57022" y="28829"/>
                  </a:lnTo>
                  <a:lnTo>
                    <a:pt x="16509" y="24130"/>
                  </a:lnTo>
                  <a:lnTo>
                    <a:pt x="4063" y="19430"/>
                  </a:lnTo>
                  <a:lnTo>
                    <a:pt x="507" y="17018"/>
                  </a:lnTo>
                  <a:lnTo>
                    <a:pt x="0" y="14605"/>
                  </a:lnTo>
                  <a:lnTo>
                    <a:pt x="507" y="11176"/>
                  </a:lnTo>
                  <a:lnTo>
                    <a:pt x="4063" y="8255"/>
                  </a:lnTo>
                  <a:lnTo>
                    <a:pt x="24891" y="177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9" name="Полилиния 408"/>
            <p:cNvSpPr/>
            <p:nvPr/>
          </p:nvSpPr>
          <p:spPr>
            <a:xfrm>
              <a:off x="2525895" y="572766"/>
              <a:ext cx="55553" cy="19046"/>
            </a:xfrm>
            <a:custGeom>
              <a:avLst/>
              <a:gdLst/>
              <a:ahLst/>
              <a:cxnLst/>
              <a:rect l="0" t="0" r="0" b="0"/>
              <a:pathLst>
                <a:path w="55119" h="18162">
                  <a:moveTo>
                    <a:pt x="27813" y="0"/>
                  </a:moveTo>
                  <a:lnTo>
                    <a:pt x="42672" y="508"/>
                  </a:lnTo>
                  <a:lnTo>
                    <a:pt x="49784" y="3429"/>
                  </a:lnTo>
                  <a:lnTo>
                    <a:pt x="52832" y="5207"/>
                  </a:lnTo>
                  <a:lnTo>
                    <a:pt x="55118" y="9399"/>
                  </a:lnTo>
                  <a:lnTo>
                    <a:pt x="53975" y="10542"/>
                  </a:lnTo>
                  <a:lnTo>
                    <a:pt x="52832" y="12320"/>
                  </a:lnTo>
                  <a:lnTo>
                    <a:pt x="49784" y="13463"/>
                  </a:lnTo>
                  <a:lnTo>
                    <a:pt x="46863" y="15240"/>
                  </a:lnTo>
                  <a:lnTo>
                    <a:pt x="27813" y="18161"/>
                  </a:lnTo>
                  <a:lnTo>
                    <a:pt x="7619" y="15240"/>
                  </a:lnTo>
                  <a:lnTo>
                    <a:pt x="1778" y="12320"/>
                  </a:lnTo>
                  <a:lnTo>
                    <a:pt x="0" y="10542"/>
                  </a:lnTo>
                  <a:lnTo>
                    <a:pt x="0" y="6985"/>
                  </a:lnTo>
                  <a:lnTo>
                    <a:pt x="4063" y="3429"/>
                  </a:lnTo>
                  <a:lnTo>
                    <a:pt x="7619" y="2286"/>
                  </a:lnTo>
                  <a:lnTo>
                    <a:pt x="11175" y="508"/>
                  </a:lnTo>
                  <a:close/>
                </a:path>
              </a:pathLst>
            </a:custGeom>
            <a:solidFill>
              <a:srgbClr val="404040"/>
            </a:solidFill>
            <a:ln w="0" cap="flat" cmpd="sng" algn="ctr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0" name="Полилиния 409"/>
            <p:cNvSpPr/>
            <p:nvPr/>
          </p:nvSpPr>
          <p:spPr>
            <a:xfrm>
              <a:off x="2846513" y="566418"/>
              <a:ext cx="69838" cy="39679"/>
            </a:xfrm>
            <a:custGeom>
              <a:avLst/>
              <a:gdLst/>
              <a:ahLst/>
              <a:cxnLst/>
              <a:rect l="0" t="0" r="0" b="0"/>
              <a:pathLst>
                <a:path w="69979" h="39371">
                  <a:moveTo>
                    <a:pt x="18416" y="39370"/>
                  </a:moveTo>
                  <a:lnTo>
                    <a:pt x="0" y="35180"/>
                  </a:lnTo>
                  <a:lnTo>
                    <a:pt x="49784" y="0"/>
                  </a:lnTo>
                  <a:lnTo>
                    <a:pt x="69978" y="1652"/>
                  </a:lnTo>
                  <a:close/>
                </a:path>
              </a:pathLst>
            </a:custGeom>
            <a:solidFill>
              <a:srgbClr val="B0B0B0"/>
            </a:solidFill>
            <a:ln w="0" cap="flat" cmpd="sng" algn="ctr">
              <a:solidFill>
                <a:srgbClr val="B0B0B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1" name="Полилиния 410"/>
            <p:cNvSpPr/>
            <p:nvPr/>
          </p:nvSpPr>
          <p:spPr>
            <a:xfrm>
              <a:off x="2924287" y="577527"/>
              <a:ext cx="68250" cy="38093"/>
            </a:xfrm>
            <a:custGeom>
              <a:avLst/>
              <a:gdLst/>
              <a:ahLst/>
              <a:cxnLst/>
              <a:rect l="0" t="0" r="0" b="0"/>
              <a:pathLst>
                <a:path w="68961" h="38864">
                  <a:moveTo>
                    <a:pt x="17272" y="38863"/>
                  </a:moveTo>
                  <a:lnTo>
                    <a:pt x="0" y="34671"/>
                  </a:lnTo>
                  <a:lnTo>
                    <a:pt x="49403" y="0"/>
                  </a:lnTo>
                  <a:lnTo>
                    <a:pt x="68960" y="1779"/>
                  </a:lnTo>
                  <a:close/>
                </a:path>
              </a:pathLst>
            </a:custGeom>
            <a:solidFill>
              <a:srgbClr val="B0B0B0"/>
            </a:solidFill>
            <a:ln w="0" cap="flat" cmpd="sng" algn="ctr">
              <a:solidFill>
                <a:srgbClr val="B0B0B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2" name="Полилиния 411"/>
            <p:cNvSpPr/>
            <p:nvPr/>
          </p:nvSpPr>
          <p:spPr>
            <a:xfrm>
              <a:off x="2906827" y="580702"/>
              <a:ext cx="33332" cy="15872"/>
            </a:xfrm>
            <a:custGeom>
              <a:avLst/>
              <a:gdLst/>
              <a:ahLst/>
              <a:cxnLst/>
              <a:rect l="0" t="0" r="0" b="0"/>
              <a:pathLst>
                <a:path w="33784" h="15876">
                  <a:moveTo>
                    <a:pt x="17146" y="0"/>
                  </a:moveTo>
                  <a:lnTo>
                    <a:pt x="23115" y="0"/>
                  </a:lnTo>
                  <a:lnTo>
                    <a:pt x="28449" y="2286"/>
                  </a:lnTo>
                  <a:lnTo>
                    <a:pt x="32005" y="4698"/>
                  </a:lnTo>
                  <a:lnTo>
                    <a:pt x="33783" y="8127"/>
                  </a:lnTo>
                  <a:lnTo>
                    <a:pt x="32005" y="10540"/>
                  </a:lnTo>
                  <a:lnTo>
                    <a:pt x="28449" y="13462"/>
                  </a:lnTo>
                  <a:lnTo>
                    <a:pt x="17146" y="15875"/>
                  </a:lnTo>
                  <a:lnTo>
                    <a:pt x="6477" y="14097"/>
                  </a:lnTo>
                  <a:lnTo>
                    <a:pt x="4699" y="13462"/>
                  </a:lnTo>
                  <a:lnTo>
                    <a:pt x="1143" y="10540"/>
                  </a:lnTo>
                  <a:lnTo>
                    <a:pt x="0" y="8127"/>
                  </a:lnTo>
                  <a:lnTo>
                    <a:pt x="1143" y="4698"/>
                  </a:lnTo>
                  <a:lnTo>
                    <a:pt x="4699" y="2286"/>
                  </a:lnTo>
                  <a:lnTo>
                    <a:pt x="6477" y="508"/>
                  </a:lnTo>
                  <a:lnTo>
                    <a:pt x="10033" y="0"/>
                  </a:lnTo>
                  <a:close/>
                </a:path>
              </a:pathLst>
            </a:custGeom>
            <a:solidFill>
              <a:srgbClr val="CFCFCF"/>
            </a:solidFill>
            <a:ln w="0" cap="flat" cmpd="sng" algn="ctr">
              <a:solidFill>
                <a:srgbClr val="CFCFC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3" name="Полилиния 412"/>
            <p:cNvSpPr/>
            <p:nvPr/>
          </p:nvSpPr>
          <p:spPr>
            <a:xfrm>
              <a:off x="2911589" y="583876"/>
              <a:ext cx="23808" cy="11111"/>
            </a:xfrm>
            <a:custGeom>
              <a:avLst/>
              <a:gdLst/>
              <a:ahLst/>
              <a:cxnLst/>
              <a:rect l="0" t="0" r="0" b="0"/>
              <a:pathLst>
                <a:path w="23116" h="10542">
                  <a:moveTo>
                    <a:pt x="11812" y="0"/>
                  </a:moveTo>
                  <a:lnTo>
                    <a:pt x="16003" y="0"/>
                  </a:lnTo>
                  <a:lnTo>
                    <a:pt x="19559" y="1143"/>
                  </a:lnTo>
                  <a:lnTo>
                    <a:pt x="21971" y="2920"/>
                  </a:lnTo>
                  <a:lnTo>
                    <a:pt x="23115" y="5206"/>
                  </a:lnTo>
                  <a:lnTo>
                    <a:pt x="21971" y="6984"/>
                  </a:lnTo>
                  <a:lnTo>
                    <a:pt x="19559" y="8762"/>
                  </a:lnTo>
                  <a:lnTo>
                    <a:pt x="16003" y="9905"/>
                  </a:lnTo>
                  <a:lnTo>
                    <a:pt x="11812" y="10541"/>
                  </a:lnTo>
                  <a:lnTo>
                    <a:pt x="6478" y="9905"/>
                  </a:lnTo>
                  <a:lnTo>
                    <a:pt x="2921" y="8762"/>
                  </a:lnTo>
                  <a:lnTo>
                    <a:pt x="509" y="6984"/>
                  </a:lnTo>
                  <a:lnTo>
                    <a:pt x="0" y="5206"/>
                  </a:lnTo>
                  <a:lnTo>
                    <a:pt x="509" y="2920"/>
                  </a:lnTo>
                  <a:lnTo>
                    <a:pt x="2921" y="1143"/>
                  </a:lnTo>
                  <a:lnTo>
                    <a:pt x="6478" y="0"/>
                  </a:lnTo>
                  <a:close/>
                </a:path>
              </a:pathLst>
            </a:custGeom>
            <a:solidFill>
              <a:srgbClr val="5E5E5E"/>
            </a:solidFill>
            <a:ln w="0" cap="flat" cmpd="sng" algn="ctr">
              <a:solidFill>
                <a:srgbClr val="5E5E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4" name="Полилиния 413"/>
            <p:cNvSpPr/>
            <p:nvPr/>
          </p:nvSpPr>
          <p:spPr>
            <a:xfrm>
              <a:off x="3051264" y="699742"/>
              <a:ext cx="165071" cy="31744"/>
            </a:xfrm>
            <a:custGeom>
              <a:avLst/>
              <a:gdLst/>
              <a:ahLst/>
              <a:cxnLst/>
              <a:rect l="0" t="0" r="0" b="0"/>
              <a:pathLst>
                <a:path w="164466" h="31879">
                  <a:moveTo>
                    <a:pt x="0" y="0"/>
                  </a:moveTo>
                  <a:lnTo>
                    <a:pt x="164465" y="0"/>
                  </a:lnTo>
                  <a:lnTo>
                    <a:pt x="164465" y="31878"/>
                  </a:lnTo>
                  <a:lnTo>
                    <a:pt x="0" y="31878"/>
                  </a:lnTo>
                  <a:close/>
                </a:path>
              </a:pathLst>
            </a:custGeom>
            <a:solidFill>
              <a:srgbClr val="707070"/>
            </a:solidFill>
            <a:ln w="0" cap="flat" cmpd="sng" algn="ctr">
              <a:solidFill>
                <a:srgbClr val="70707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5" name="Полилиния 414"/>
            <p:cNvSpPr/>
            <p:nvPr/>
          </p:nvSpPr>
          <p:spPr>
            <a:xfrm>
              <a:off x="3052851" y="712439"/>
              <a:ext cx="161896" cy="38093"/>
            </a:xfrm>
            <a:custGeom>
              <a:avLst/>
              <a:gdLst/>
              <a:ahLst/>
              <a:cxnLst/>
              <a:rect l="0" t="0" r="0" b="0"/>
              <a:pathLst>
                <a:path w="161545" h="37593">
                  <a:moveTo>
                    <a:pt x="80772" y="0"/>
                  </a:moveTo>
                  <a:lnTo>
                    <a:pt x="125984" y="2286"/>
                  </a:lnTo>
                  <a:lnTo>
                    <a:pt x="147319" y="7621"/>
                  </a:lnTo>
                  <a:lnTo>
                    <a:pt x="155066" y="11177"/>
                  </a:lnTo>
                  <a:lnTo>
                    <a:pt x="159766" y="14732"/>
                  </a:lnTo>
                  <a:lnTo>
                    <a:pt x="161544" y="18796"/>
                  </a:lnTo>
                  <a:lnTo>
                    <a:pt x="159766" y="22353"/>
                  </a:lnTo>
                  <a:lnTo>
                    <a:pt x="155066" y="25909"/>
                  </a:lnTo>
                  <a:lnTo>
                    <a:pt x="137794" y="32385"/>
                  </a:lnTo>
                  <a:lnTo>
                    <a:pt x="112267" y="36449"/>
                  </a:lnTo>
                  <a:lnTo>
                    <a:pt x="64135" y="37592"/>
                  </a:lnTo>
                  <a:lnTo>
                    <a:pt x="23113" y="32385"/>
                  </a:lnTo>
                  <a:lnTo>
                    <a:pt x="5969" y="25909"/>
                  </a:lnTo>
                  <a:lnTo>
                    <a:pt x="1142" y="22353"/>
                  </a:lnTo>
                  <a:lnTo>
                    <a:pt x="0" y="18796"/>
                  </a:lnTo>
                  <a:lnTo>
                    <a:pt x="1142" y="14732"/>
                  </a:lnTo>
                  <a:lnTo>
                    <a:pt x="5969" y="11177"/>
                  </a:lnTo>
                  <a:lnTo>
                    <a:pt x="13081" y="7621"/>
                  </a:lnTo>
                  <a:lnTo>
                    <a:pt x="35051" y="2286"/>
                  </a:lnTo>
                  <a:close/>
                </a:path>
              </a:pathLst>
            </a:custGeom>
            <a:solidFill>
              <a:srgbClr val="707070"/>
            </a:solidFill>
            <a:ln w="0" cap="flat" cmpd="sng" algn="ctr">
              <a:solidFill>
                <a:srgbClr val="70707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6" name="Полилиния 415"/>
            <p:cNvSpPr/>
            <p:nvPr/>
          </p:nvSpPr>
          <p:spPr>
            <a:xfrm>
              <a:off x="2563988" y="615620"/>
              <a:ext cx="204751" cy="49203"/>
            </a:xfrm>
            <a:custGeom>
              <a:avLst/>
              <a:gdLst/>
              <a:ahLst/>
              <a:cxnLst/>
              <a:rect l="0" t="0" r="0" b="0"/>
              <a:pathLst>
                <a:path w="204217" h="48895">
                  <a:moveTo>
                    <a:pt x="2921" y="0"/>
                  </a:moveTo>
                  <a:lnTo>
                    <a:pt x="201931" y="0"/>
                  </a:lnTo>
                  <a:lnTo>
                    <a:pt x="203709" y="635"/>
                  </a:lnTo>
                  <a:lnTo>
                    <a:pt x="204216" y="3555"/>
                  </a:lnTo>
                  <a:lnTo>
                    <a:pt x="204216" y="46482"/>
                  </a:lnTo>
                  <a:lnTo>
                    <a:pt x="203709" y="48260"/>
                  </a:lnTo>
                  <a:lnTo>
                    <a:pt x="201931" y="48894"/>
                  </a:lnTo>
                  <a:lnTo>
                    <a:pt x="2921" y="48894"/>
                  </a:lnTo>
                  <a:lnTo>
                    <a:pt x="509" y="48260"/>
                  </a:lnTo>
                  <a:lnTo>
                    <a:pt x="0" y="46482"/>
                  </a:lnTo>
                  <a:lnTo>
                    <a:pt x="0" y="3555"/>
                  </a:lnTo>
                  <a:lnTo>
                    <a:pt x="509" y="635"/>
                  </a:lnTo>
                  <a:close/>
                </a:path>
              </a:pathLst>
            </a:custGeom>
            <a:solidFill>
              <a:srgbClr val="303030"/>
            </a:solidFill>
            <a:ln w="0" cap="flat" cmpd="sng" algn="ctr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7" name="Полилиния 416"/>
            <p:cNvSpPr/>
            <p:nvPr/>
          </p:nvSpPr>
          <p:spPr>
            <a:xfrm>
              <a:off x="2565576" y="587051"/>
              <a:ext cx="201576" cy="55552"/>
            </a:xfrm>
            <a:custGeom>
              <a:avLst/>
              <a:gdLst/>
              <a:ahLst/>
              <a:cxnLst/>
              <a:rect l="0" t="0" r="0" b="0"/>
              <a:pathLst>
                <a:path w="201423" h="55882">
                  <a:moveTo>
                    <a:pt x="100965" y="0"/>
                  </a:moveTo>
                  <a:lnTo>
                    <a:pt x="156209" y="4064"/>
                  </a:lnTo>
                  <a:lnTo>
                    <a:pt x="183641" y="12320"/>
                  </a:lnTo>
                  <a:lnTo>
                    <a:pt x="193040" y="17653"/>
                  </a:lnTo>
                  <a:lnTo>
                    <a:pt x="199009" y="22860"/>
                  </a:lnTo>
                  <a:lnTo>
                    <a:pt x="201422" y="28830"/>
                  </a:lnTo>
                  <a:lnTo>
                    <a:pt x="199009" y="34036"/>
                  </a:lnTo>
                  <a:lnTo>
                    <a:pt x="193040" y="39371"/>
                  </a:lnTo>
                  <a:lnTo>
                    <a:pt x="171703" y="48260"/>
                  </a:lnTo>
                  <a:lnTo>
                    <a:pt x="120650" y="55881"/>
                  </a:lnTo>
                  <a:lnTo>
                    <a:pt x="80263" y="55881"/>
                  </a:lnTo>
                  <a:lnTo>
                    <a:pt x="43941" y="51181"/>
                  </a:lnTo>
                  <a:lnTo>
                    <a:pt x="16637" y="44070"/>
                  </a:lnTo>
                  <a:lnTo>
                    <a:pt x="7747" y="39371"/>
                  </a:lnTo>
                  <a:lnTo>
                    <a:pt x="1778" y="34036"/>
                  </a:lnTo>
                  <a:lnTo>
                    <a:pt x="0" y="28830"/>
                  </a:lnTo>
                  <a:lnTo>
                    <a:pt x="1778" y="22860"/>
                  </a:lnTo>
                  <a:lnTo>
                    <a:pt x="7747" y="17653"/>
                  </a:lnTo>
                  <a:lnTo>
                    <a:pt x="16637" y="12320"/>
                  </a:lnTo>
                  <a:lnTo>
                    <a:pt x="29082" y="8256"/>
                  </a:lnTo>
                  <a:lnTo>
                    <a:pt x="61213" y="1778"/>
                  </a:lnTo>
                  <a:close/>
                </a:path>
              </a:pathLst>
            </a:custGeom>
            <a:solidFill>
              <a:srgbClr val="CFCFCF"/>
            </a:solidFill>
            <a:ln w="0" cap="flat" cmpd="sng" algn="ctr">
              <a:solidFill>
                <a:srgbClr val="CFCFC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8" name="Полилиния 417"/>
            <p:cNvSpPr/>
            <p:nvPr/>
          </p:nvSpPr>
          <p:spPr>
            <a:xfrm>
              <a:off x="2579860" y="593399"/>
              <a:ext cx="171419" cy="39680"/>
            </a:xfrm>
            <a:custGeom>
              <a:avLst/>
              <a:gdLst/>
              <a:ahLst/>
              <a:cxnLst/>
              <a:rect l="0" t="0" r="0" b="0"/>
              <a:pathLst>
                <a:path w="172213" h="40007">
                  <a:moveTo>
                    <a:pt x="86106" y="0"/>
                  </a:moveTo>
                  <a:lnTo>
                    <a:pt x="119381" y="1143"/>
                  </a:lnTo>
                  <a:lnTo>
                    <a:pt x="156719" y="8256"/>
                  </a:lnTo>
                  <a:lnTo>
                    <a:pt x="165100" y="12319"/>
                  </a:lnTo>
                  <a:lnTo>
                    <a:pt x="169800" y="15875"/>
                  </a:lnTo>
                  <a:lnTo>
                    <a:pt x="172212" y="20575"/>
                  </a:lnTo>
                  <a:lnTo>
                    <a:pt x="169800" y="24131"/>
                  </a:lnTo>
                  <a:lnTo>
                    <a:pt x="165100" y="27686"/>
                  </a:lnTo>
                  <a:lnTo>
                    <a:pt x="146685" y="34164"/>
                  </a:lnTo>
                  <a:lnTo>
                    <a:pt x="119381" y="38863"/>
                  </a:lnTo>
                  <a:lnTo>
                    <a:pt x="68200" y="40006"/>
                  </a:lnTo>
                  <a:lnTo>
                    <a:pt x="24893" y="34164"/>
                  </a:lnTo>
                  <a:lnTo>
                    <a:pt x="6478" y="27686"/>
                  </a:lnTo>
                  <a:lnTo>
                    <a:pt x="1144" y="24131"/>
                  </a:lnTo>
                  <a:lnTo>
                    <a:pt x="0" y="20575"/>
                  </a:lnTo>
                  <a:lnTo>
                    <a:pt x="1144" y="15875"/>
                  </a:lnTo>
                  <a:lnTo>
                    <a:pt x="14225" y="8256"/>
                  </a:lnTo>
                  <a:lnTo>
                    <a:pt x="37338" y="2921"/>
                  </a:lnTo>
                  <a:close/>
                </a:path>
              </a:pathLst>
            </a:custGeom>
            <a:solidFill>
              <a:srgbClr val="707070"/>
            </a:solidFill>
            <a:ln w="0" cap="flat" cmpd="sng" algn="ctr">
              <a:solidFill>
                <a:srgbClr val="70707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9" name="Полилиния 418"/>
            <p:cNvSpPr/>
            <p:nvPr/>
          </p:nvSpPr>
          <p:spPr>
            <a:xfrm>
              <a:off x="2727472" y="644190"/>
              <a:ext cx="177768" cy="39680"/>
            </a:xfrm>
            <a:custGeom>
              <a:avLst/>
              <a:gdLst/>
              <a:ahLst/>
              <a:cxnLst/>
              <a:rect l="0" t="0" r="0" b="0"/>
              <a:pathLst>
                <a:path w="176404" h="40641">
                  <a:moveTo>
                    <a:pt x="0" y="25273"/>
                  </a:moveTo>
                  <a:lnTo>
                    <a:pt x="83693" y="0"/>
                  </a:lnTo>
                  <a:lnTo>
                    <a:pt x="176403" y="10668"/>
                  </a:lnTo>
                  <a:lnTo>
                    <a:pt x="112268" y="40640"/>
                  </a:lnTo>
                  <a:close/>
                </a:path>
              </a:pathLst>
            </a:custGeom>
            <a:solidFill>
              <a:srgbClr val="CFCFCF"/>
            </a:solidFill>
            <a:ln w="0" cap="flat" cmpd="sng" algn="ctr">
              <a:solidFill>
                <a:srgbClr val="CFCFC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0" name="Полилиния 419"/>
            <p:cNvSpPr/>
            <p:nvPr/>
          </p:nvSpPr>
          <p:spPr>
            <a:xfrm>
              <a:off x="2602081" y="809258"/>
              <a:ext cx="253955" cy="131738"/>
            </a:xfrm>
            <a:custGeom>
              <a:avLst/>
              <a:gdLst/>
              <a:ahLst/>
              <a:cxnLst/>
              <a:rect l="0" t="0" r="0" b="0"/>
              <a:pathLst>
                <a:path w="254763" h="131700">
                  <a:moveTo>
                    <a:pt x="0" y="0"/>
                  </a:moveTo>
                  <a:lnTo>
                    <a:pt x="126491" y="28193"/>
                  </a:lnTo>
                  <a:lnTo>
                    <a:pt x="243459" y="53466"/>
                  </a:lnTo>
                  <a:lnTo>
                    <a:pt x="254762" y="56388"/>
                  </a:lnTo>
                  <a:lnTo>
                    <a:pt x="253619" y="131699"/>
                  </a:lnTo>
                  <a:lnTo>
                    <a:pt x="0" y="75184"/>
                  </a:lnTo>
                  <a:close/>
                </a:path>
              </a:pathLst>
            </a:custGeom>
            <a:solidFill>
              <a:srgbClr val="404040"/>
            </a:solidFill>
            <a:ln w="0" cap="flat" cmpd="sng" algn="ctr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1" name="Полилиния 420"/>
            <p:cNvSpPr/>
            <p:nvPr/>
          </p:nvSpPr>
          <p:spPr>
            <a:xfrm>
              <a:off x="2940159" y="801322"/>
              <a:ext cx="231734" cy="211096"/>
            </a:xfrm>
            <a:custGeom>
              <a:avLst/>
              <a:gdLst/>
              <a:ahLst/>
              <a:cxnLst/>
              <a:rect l="0" t="0" r="0" b="0"/>
              <a:pathLst>
                <a:path w="232284" h="211075">
                  <a:moveTo>
                    <a:pt x="0" y="0"/>
                  </a:moveTo>
                  <a:lnTo>
                    <a:pt x="227456" y="52324"/>
                  </a:lnTo>
                  <a:lnTo>
                    <a:pt x="232283" y="211074"/>
                  </a:lnTo>
                  <a:lnTo>
                    <a:pt x="46355" y="172339"/>
                  </a:lnTo>
                  <a:close/>
                </a:path>
              </a:pathLst>
            </a:custGeom>
            <a:solidFill>
              <a:srgbClr val="0F0F0F"/>
            </a:solidFill>
            <a:ln w="0" cap="flat" cmpd="sng" algn="ctr">
              <a:solidFill>
                <a:srgbClr val="0F0F0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2" name="Полилиния 421"/>
            <p:cNvSpPr/>
            <p:nvPr/>
          </p:nvSpPr>
          <p:spPr>
            <a:xfrm>
              <a:off x="2857624" y="798148"/>
              <a:ext cx="133326" cy="187289"/>
            </a:xfrm>
            <a:custGeom>
              <a:avLst/>
              <a:gdLst/>
              <a:ahLst/>
              <a:cxnLst/>
              <a:rect l="0" t="0" r="0" b="0"/>
              <a:pathLst>
                <a:path w="133096" h="186945">
                  <a:moveTo>
                    <a:pt x="15494" y="44577"/>
                  </a:moveTo>
                  <a:lnTo>
                    <a:pt x="26162" y="36956"/>
                  </a:lnTo>
                  <a:lnTo>
                    <a:pt x="82550" y="0"/>
                  </a:lnTo>
                  <a:lnTo>
                    <a:pt x="104013" y="41655"/>
                  </a:lnTo>
                  <a:lnTo>
                    <a:pt x="118872" y="84074"/>
                  </a:lnTo>
                  <a:lnTo>
                    <a:pt x="128269" y="126364"/>
                  </a:lnTo>
                  <a:lnTo>
                    <a:pt x="133095" y="168655"/>
                  </a:lnTo>
                  <a:lnTo>
                    <a:pt x="110490" y="180466"/>
                  </a:lnTo>
                  <a:lnTo>
                    <a:pt x="84328" y="186944"/>
                  </a:lnTo>
                  <a:lnTo>
                    <a:pt x="51054" y="186944"/>
                  </a:lnTo>
                  <a:lnTo>
                    <a:pt x="9525" y="183388"/>
                  </a:lnTo>
                  <a:lnTo>
                    <a:pt x="1142" y="154050"/>
                  </a:lnTo>
                  <a:lnTo>
                    <a:pt x="0" y="121666"/>
                  </a:lnTo>
                  <a:lnTo>
                    <a:pt x="4191" y="8521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3" name="Полилиния 422"/>
            <p:cNvSpPr/>
            <p:nvPr/>
          </p:nvSpPr>
          <p:spPr>
            <a:xfrm>
              <a:off x="3171893" y="934646"/>
              <a:ext cx="103169" cy="472983"/>
            </a:xfrm>
            <a:custGeom>
              <a:avLst/>
              <a:gdLst/>
              <a:ahLst/>
              <a:cxnLst/>
              <a:rect l="0" t="0" r="0" b="0"/>
              <a:pathLst>
                <a:path w="104522" h="472187">
                  <a:moveTo>
                    <a:pt x="1778" y="44069"/>
                  </a:moveTo>
                  <a:lnTo>
                    <a:pt x="0" y="30480"/>
                  </a:lnTo>
                  <a:lnTo>
                    <a:pt x="103378" y="0"/>
                  </a:lnTo>
                  <a:lnTo>
                    <a:pt x="104521" y="364489"/>
                  </a:lnTo>
                  <a:lnTo>
                    <a:pt x="2921" y="472186"/>
                  </a:lnTo>
                  <a:close/>
                </a:path>
              </a:pathLst>
            </a:custGeom>
            <a:solidFill>
              <a:srgbClr val="1F1F1F"/>
            </a:solidFill>
            <a:ln w="0" cap="flat" cmpd="sng" algn="ctr">
              <a:solidFill>
                <a:srgbClr val="1F1F1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4" name="Полилиния 423"/>
            <p:cNvSpPr/>
            <p:nvPr/>
          </p:nvSpPr>
          <p:spPr>
            <a:xfrm>
              <a:off x="3124276" y="764816"/>
              <a:ext cx="153960" cy="242841"/>
            </a:xfrm>
            <a:custGeom>
              <a:avLst/>
              <a:gdLst/>
              <a:ahLst/>
              <a:cxnLst/>
              <a:rect l="0" t="0" r="0" b="0"/>
              <a:pathLst>
                <a:path w="153798" h="242317">
                  <a:moveTo>
                    <a:pt x="0" y="84074"/>
                  </a:moveTo>
                  <a:lnTo>
                    <a:pt x="33275" y="78868"/>
                  </a:lnTo>
                  <a:lnTo>
                    <a:pt x="48641" y="73534"/>
                  </a:lnTo>
                  <a:lnTo>
                    <a:pt x="61722" y="65279"/>
                  </a:lnTo>
                  <a:lnTo>
                    <a:pt x="101474" y="51182"/>
                  </a:lnTo>
                  <a:lnTo>
                    <a:pt x="128778" y="35942"/>
                  </a:lnTo>
                  <a:lnTo>
                    <a:pt x="145415" y="18161"/>
                  </a:lnTo>
                  <a:lnTo>
                    <a:pt x="153797" y="0"/>
                  </a:lnTo>
                  <a:lnTo>
                    <a:pt x="152020" y="177674"/>
                  </a:lnTo>
                  <a:lnTo>
                    <a:pt x="138303" y="195835"/>
                  </a:lnTo>
                  <a:lnTo>
                    <a:pt x="115825" y="213487"/>
                  </a:lnTo>
                  <a:lnTo>
                    <a:pt x="84328" y="228220"/>
                  </a:lnTo>
                  <a:lnTo>
                    <a:pt x="44450" y="242316"/>
                  </a:lnTo>
                  <a:lnTo>
                    <a:pt x="8256" y="24231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5" name="Полилиния 424"/>
            <p:cNvSpPr/>
            <p:nvPr/>
          </p:nvSpPr>
          <p:spPr>
            <a:xfrm>
              <a:off x="3122688" y="837827"/>
              <a:ext cx="53965" cy="171417"/>
            </a:xfrm>
            <a:custGeom>
              <a:avLst/>
              <a:gdLst/>
              <a:ahLst/>
              <a:cxnLst/>
              <a:rect l="0" t="0" r="0" b="0"/>
              <a:pathLst>
                <a:path w="55245" h="172847">
                  <a:moveTo>
                    <a:pt x="0" y="7620"/>
                  </a:moveTo>
                  <a:lnTo>
                    <a:pt x="13081" y="7112"/>
                  </a:lnTo>
                  <a:lnTo>
                    <a:pt x="55244" y="0"/>
                  </a:lnTo>
                  <a:lnTo>
                    <a:pt x="51688" y="168782"/>
                  </a:lnTo>
                  <a:lnTo>
                    <a:pt x="4190" y="172846"/>
                  </a:lnTo>
                  <a:lnTo>
                    <a:pt x="2412" y="128778"/>
                  </a:lnTo>
                  <a:lnTo>
                    <a:pt x="1778" y="90043"/>
                  </a:lnTo>
                  <a:lnTo>
                    <a:pt x="508" y="51181"/>
                  </a:lnTo>
                  <a:close/>
                </a:path>
              </a:pathLst>
            </a:custGeom>
            <a:solidFill>
              <a:srgbClr val="303030"/>
            </a:solidFill>
            <a:ln w="0" cap="flat" cmpd="sng" algn="ctr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6" name="Полилиния 425"/>
            <p:cNvSpPr/>
            <p:nvPr/>
          </p:nvSpPr>
          <p:spPr>
            <a:xfrm>
              <a:off x="2198928" y="642603"/>
              <a:ext cx="28570" cy="179352"/>
            </a:xfrm>
            <a:custGeom>
              <a:avLst/>
              <a:gdLst/>
              <a:ahLst/>
              <a:cxnLst/>
              <a:rect l="0" t="0" r="0" b="0"/>
              <a:pathLst>
                <a:path w="27942" h="178817">
                  <a:moveTo>
                    <a:pt x="3557" y="0"/>
                  </a:moveTo>
                  <a:lnTo>
                    <a:pt x="27941" y="5968"/>
                  </a:lnTo>
                  <a:lnTo>
                    <a:pt x="26163" y="178816"/>
                  </a:lnTo>
                  <a:lnTo>
                    <a:pt x="0" y="16878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7" name="Полилиния 426"/>
            <p:cNvSpPr/>
            <p:nvPr/>
          </p:nvSpPr>
          <p:spPr>
            <a:xfrm>
              <a:off x="2476692" y="944170"/>
              <a:ext cx="388868" cy="431716"/>
            </a:xfrm>
            <a:custGeom>
              <a:avLst/>
              <a:gdLst/>
              <a:ahLst/>
              <a:cxnLst/>
              <a:rect l="0" t="0" r="0" b="0"/>
              <a:pathLst>
                <a:path w="389003" h="431673">
                  <a:moveTo>
                    <a:pt x="194184" y="0"/>
                  </a:moveTo>
                  <a:lnTo>
                    <a:pt x="232791" y="4191"/>
                  </a:lnTo>
                  <a:lnTo>
                    <a:pt x="269622" y="16509"/>
                  </a:lnTo>
                  <a:lnTo>
                    <a:pt x="302260" y="36449"/>
                  </a:lnTo>
                  <a:lnTo>
                    <a:pt x="331471" y="62992"/>
                  </a:lnTo>
                  <a:lnTo>
                    <a:pt x="355219" y="94742"/>
                  </a:lnTo>
                  <a:lnTo>
                    <a:pt x="373634" y="131825"/>
                  </a:lnTo>
                  <a:lnTo>
                    <a:pt x="384937" y="171703"/>
                  </a:lnTo>
                  <a:lnTo>
                    <a:pt x="389002" y="215900"/>
                  </a:lnTo>
                  <a:lnTo>
                    <a:pt x="384937" y="258825"/>
                  </a:lnTo>
                  <a:lnTo>
                    <a:pt x="373634" y="298830"/>
                  </a:lnTo>
                  <a:lnTo>
                    <a:pt x="355219" y="335280"/>
                  </a:lnTo>
                  <a:lnTo>
                    <a:pt x="331471" y="367538"/>
                  </a:lnTo>
                  <a:lnTo>
                    <a:pt x="302260" y="393445"/>
                  </a:lnTo>
                  <a:lnTo>
                    <a:pt x="269622" y="414019"/>
                  </a:lnTo>
                  <a:lnTo>
                    <a:pt x="232791" y="426974"/>
                  </a:lnTo>
                  <a:lnTo>
                    <a:pt x="194184" y="431672"/>
                  </a:lnTo>
                  <a:lnTo>
                    <a:pt x="154940" y="426974"/>
                  </a:lnTo>
                  <a:lnTo>
                    <a:pt x="118110" y="414019"/>
                  </a:lnTo>
                  <a:lnTo>
                    <a:pt x="84963" y="393445"/>
                  </a:lnTo>
                  <a:lnTo>
                    <a:pt x="57024" y="367538"/>
                  </a:lnTo>
                  <a:lnTo>
                    <a:pt x="32640" y="335280"/>
                  </a:lnTo>
                  <a:lnTo>
                    <a:pt x="14859" y="298830"/>
                  </a:lnTo>
                  <a:lnTo>
                    <a:pt x="3556" y="258825"/>
                  </a:lnTo>
                  <a:lnTo>
                    <a:pt x="0" y="215900"/>
                  </a:lnTo>
                  <a:lnTo>
                    <a:pt x="3556" y="171703"/>
                  </a:lnTo>
                  <a:lnTo>
                    <a:pt x="14859" y="131825"/>
                  </a:lnTo>
                  <a:lnTo>
                    <a:pt x="32640" y="94742"/>
                  </a:lnTo>
                  <a:lnTo>
                    <a:pt x="57024" y="62992"/>
                  </a:lnTo>
                  <a:lnTo>
                    <a:pt x="84963" y="36449"/>
                  </a:lnTo>
                  <a:lnTo>
                    <a:pt x="118110" y="16509"/>
                  </a:lnTo>
                  <a:lnTo>
                    <a:pt x="154940" y="4191"/>
                  </a:lnTo>
                  <a:close/>
                </a:path>
              </a:pathLst>
            </a:custGeom>
            <a:solidFill>
              <a:srgbClr val="4F4F4F"/>
            </a:solidFill>
            <a:ln w="0" cap="flat" cmpd="sng" algn="ctr">
              <a:solidFill>
                <a:srgbClr val="4F4F4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8" name="Полилиния 427"/>
            <p:cNvSpPr/>
            <p:nvPr/>
          </p:nvSpPr>
          <p:spPr>
            <a:xfrm>
              <a:off x="2413203" y="950518"/>
              <a:ext cx="417437" cy="472983"/>
            </a:xfrm>
            <a:custGeom>
              <a:avLst/>
              <a:gdLst/>
              <a:ahLst/>
              <a:cxnLst/>
              <a:rect l="0" t="0" r="0" b="0"/>
              <a:pathLst>
                <a:path w="416942" h="472315">
                  <a:moveTo>
                    <a:pt x="209041" y="0"/>
                  </a:moveTo>
                  <a:lnTo>
                    <a:pt x="250697" y="4700"/>
                  </a:lnTo>
                  <a:lnTo>
                    <a:pt x="289306" y="18289"/>
                  </a:lnTo>
                  <a:lnTo>
                    <a:pt x="324357" y="40006"/>
                  </a:lnTo>
                  <a:lnTo>
                    <a:pt x="355726" y="68834"/>
                  </a:lnTo>
                  <a:lnTo>
                    <a:pt x="380746" y="103506"/>
                  </a:lnTo>
                  <a:lnTo>
                    <a:pt x="400303" y="144145"/>
                  </a:lnTo>
                  <a:lnTo>
                    <a:pt x="412241" y="188214"/>
                  </a:lnTo>
                  <a:lnTo>
                    <a:pt x="416941" y="236475"/>
                  </a:lnTo>
                  <a:lnTo>
                    <a:pt x="412241" y="283592"/>
                  </a:lnTo>
                  <a:lnTo>
                    <a:pt x="400303" y="327661"/>
                  </a:lnTo>
                  <a:lnTo>
                    <a:pt x="380746" y="367665"/>
                  </a:lnTo>
                  <a:lnTo>
                    <a:pt x="355726" y="402972"/>
                  </a:lnTo>
                  <a:lnTo>
                    <a:pt x="324357" y="431800"/>
                  </a:lnTo>
                  <a:lnTo>
                    <a:pt x="289306" y="453517"/>
                  </a:lnTo>
                  <a:lnTo>
                    <a:pt x="250697" y="467106"/>
                  </a:lnTo>
                  <a:lnTo>
                    <a:pt x="209041" y="472314"/>
                  </a:lnTo>
                  <a:lnTo>
                    <a:pt x="166369" y="467106"/>
                  </a:lnTo>
                  <a:lnTo>
                    <a:pt x="127635" y="453517"/>
                  </a:lnTo>
                  <a:lnTo>
                    <a:pt x="92075" y="431800"/>
                  </a:lnTo>
                  <a:lnTo>
                    <a:pt x="61213" y="402972"/>
                  </a:lnTo>
                  <a:lnTo>
                    <a:pt x="35051" y="367665"/>
                  </a:lnTo>
                  <a:lnTo>
                    <a:pt x="16001" y="327661"/>
                  </a:lnTo>
                  <a:lnTo>
                    <a:pt x="3556" y="283592"/>
                  </a:lnTo>
                  <a:lnTo>
                    <a:pt x="0" y="236475"/>
                  </a:lnTo>
                  <a:lnTo>
                    <a:pt x="3556" y="188214"/>
                  </a:lnTo>
                  <a:lnTo>
                    <a:pt x="16001" y="144145"/>
                  </a:lnTo>
                  <a:lnTo>
                    <a:pt x="35051" y="103506"/>
                  </a:lnTo>
                  <a:lnTo>
                    <a:pt x="61213" y="68834"/>
                  </a:lnTo>
                  <a:lnTo>
                    <a:pt x="92075" y="40006"/>
                  </a:lnTo>
                  <a:lnTo>
                    <a:pt x="127635" y="18289"/>
                  </a:lnTo>
                  <a:lnTo>
                    <a:pt x="166369" y="4700"/>
                  </a:lnTo>
                  <a:close/>
                </a:path>
              </a:pathLst>
            </a:custGeom>
            <a:solidFill>
              <a:srgbClr val="1F1F1F"/>
            </a:solidFill>
            <a:ln w="0" cap="flat" cmpd="sng" algn="ctr">
              <a:solidFill>
                <a:srgbClr val="1F1F1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9" name="Полилиния 428"/>
            <p:cNvSpPr/>
            <p:nvPr/>
          </p:nvSpPr>
          <p:spPr>
            <a:xfrm>
              <a:off x="2435424" y="947344"/>
              <a:ext cx="215861" cy="90469"/>
            </a:xfrm>
            <a:custGeom>
              <a:avLst/>
              <a:gdLst/>
              <a:ahLst/>
              <a:cxnLst/>
              <a:rect l="0" t="0" r="0" b="0"/>
              <a:pathLst>
                <a:path w="215646" h="89409">
                  <a:moveTo>
                    <a:pt x="0" y="89408"/>
                  </a:moveTo>
                  <a:lnTo>
                    <a:pt x="30226" y="62229"/>
                  </a:lnTo>
                  <a:lnTo>
                    <a:pt x="65913" y="39370"/>
                  </a:lnTo>
                  <a:lnTo>
                    <a:pt x="105155" y="19303"/>
                  </a:lnTo>
                  <a:lnTo>
                    <a:pt x="146685" y="5206"/>
                  </a:lnTo>
                  <a:lnTo>
                    <a:pt x="190626" y="0"/>
                  </a:lnTo>
                  <a:lnTo>
                    <a:pt x="207264" y="2286"/>
                  </a:lnTo>
                  <a:lnTo>
                    <a:pt x="215645" y="5206"/>
                  </a:lnTo>
                  <a:lnTo>
                    <a:pt x="171069" y="22351"/>
                  </a:lnTo>
                  <a:lnTo>
                    <a:pt x="157352" y="29337"/>
                  </a:lnTo>
                  <a:lnTo>
                    <a:pt x="153797" y="34036"/>
                  </a:lnTo>
                  <a:lnTo>
                    <a:pt x="132460" y="39370"/>
                  </a:lnTo>
                  <a:lnTo>
                    <a:pt x="94488" y="53467"/>
                  </a:lnTo>
                  <a:lnTo>
                    <a:pt x="39751" y="76453"/>
                  </a:lnTo>
                  <a:close/>
                </a:path>
              </a:pathLst>
            </a:custGeom>
            <a:solidFill>
              <a:srgbClr val="9E9E9E"/>
            </a:solidFill>
            <a:ln w="0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0" name="Полилиния 429"/>
            <p:cNvSpPr/>
            <p:nvPr/>
          </p:nvSpPr>
          <p:spPr>
            <a:xfrm>
              <a:off x="2678268" y="983849"/>
              <a:ext cx="115867" cy="107929"/>
            </a:xfrm>
            <a:custGeom>
              <a:avLst/>
              <a:gdLst/>
              <a:ahLst/>
              <a:cxnLst/>
              <a:rect l="0" t="0" r="0" b="0"/>
              <a:pathLst>
                <a:path w="117095" h="108206">
                  <a:moveTo>
                    <a:pt x="0" y="49911"/>
                  </a:moveTo>
                  <a:lnTo>
                    <a:pt x="47498" y="0"/>
                  </a:lnTo>
                  <a:lnTo>
                    <a:pt x="58801" y="4700"/>
                  </a:lnTo>
                  <a:lnTo>
                    <a:pt x="78485" y="18161"/>
                  </a:lnTo>
                  <a:lnTo>
                    <a:pt x="94995" y="35306"/>
                  </a:lnTo>
                  <a:lnTo>
                    <a:pt x="117094" y="67056"/>
                  </a:lnTo>
                  <a:lnTo>
                    <a:pt x="108711" y="71755"/>
                  </a:lnTo>
                  <a:lnTo>
                    <a:pt x="54101" y="108205"/>
                  </a:lnTo>
                  <a:close/>
                </a:path>
              </a:pathLst>
            </a:custGeom>
            <a:solidFill>
              <a:srgbClr val="404040"/>
            </a:solidFill>
            <a:ln w="0" cap="flat" cmpd="sng" algn="ctr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1" name="Полилиния 430"/>
            <p:cNvSpPr/>
            <p:nvPr/>
          </p:nvSpPr>
          <p:spPr>
            <a:xfrm>
              <a:off x="2751280" y="1150505"/>
              <a:ext cx="79361" cy="131737"/>
            </a:xfrm>
            <a:custGeom>
              <a:avLst/>
              <a:gdLst/>
              <a:ahLst/>
              <a:cxnLst/>
              <a:rect l="0" t="0" r="0" b="0"/>
              <a:pathLst>
                <a:path w="79630" h="131701">
                  <a:moveTo>
                    <a:pt x="0" y="20575"/>
                  </a:moveTo>
                  <a:lnTo>
                    <a:pt x="27939" y="12955"/>
                  </a:lnTo>
                  <a:lnTo>
                    <a:pt x="76073" y="0"/>
                  </a:lnTo>
                  <a:lnTo>
                    <a:pt x="78485" y="16511"/>
                  </a:lnTo>
                  <a:lnTo>
                    <a:pt x="79629" y="65278"/>
                  </a:lnTo>
                  <a:lnTo>
                    <a:pt x="76707" y="80519"/>
                  </a:lnTo>
                  <a:lnTo>
                    <a:pt x="65404" y="129922"/>
                  </a:lnTo>
                  <a:lnTo>
                    <a:pt x="44069" y="129414"/>
                  </a:lnTo>
                  <a:lnTo>
                    <a:pt x="38100" y="130556"/>
                  </a:lnTo>
                  <a:lnTo>
                    <a:pt x="11303" y="131700"/>
                  </a:lnTo>
                  <a:lnTo>
                    <a:pt x="8382" y="103506"/>
                  </a:lnTo>
                  <a:lnTo>
                    <a:pt x="3682" y="61723"/>
                  </a:lnTo>
                  <a:close/>
                </a:path>
              </a:pathLst>
            </a:custGeom>
            <a:solidFill>
              <a:srgbClr val="0F0F0F"/>
            </a:solidFill>
            <a:ln w="0" cap="flat" cmpd="sng" algn="ctr">
              <a:solidFill>
                <a:srgbClr val="0F0F0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2" name="Полилиния 431"/>
            <p:cNvSpPr/>
            <p:nvPr/>
          </p:nvSpPr>
          <p:spPr>
            <a:xfrm>
              <a:off x="2622716" y="1329857"/>
              <a:ext cx="168245" cy="111104"/>
            </a:xfrm>
            <a:custGeom>
              <a:avLst/>
              <a:gdLst/>
              <a:ahLst/>
              <a:cxnLst/>
              <a:rect l="0" t="0" r="0" b="0"/>
              <a:pathLst>
                <a:path w="168150" h="111252">
                  <a:moveTo>
                    <a:pt x="118872" y="3556"/>
                  </a:moveTo>
                  <a:lnTo>
                    <a:pt x="168149" y="0"/>
                  </a:lnTo>
                  <a:lnTo>
                    <a:pt x="121794" y="38226"/>
                  </a:lnTo>
                  <a:lnTo>
                    <a:pt x="81407" y="64134"/>
                  </a:lnTo>
                  <a:lnTo>
                    <a:pt x="42165" y="85978"/>
                  </a:lnTo>
                  <a:lnTo>
                    <a:pt x="0" y="111251"/>
                  </a:lnTo>
                  <a:close/>
                </a:path>
              </a:pathLst>
            </a:custGeom>
            <a:solidFill>
              <a:srgbClr val="707070"/>
            </a:solidFill>
            <a:ln w="0" cap="flat" cmpd="sng" algn="ctr">
              <a:solidFill>
                <a:srgbClr val="70707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3" name="Полилиния 432"/>
            <p:cNvSpPr/>
            <p:nvPr/>
          </p:nvSpPr>
          <p:spPr>
            <a:xfrm>
              <a:off x="2359238" y="988611"/>
              <a:ext cx="404740" cy="458698"/>
            </a:xfrm>
            <a:custGeom>
              <a:avLst/>
              <a:gdLst/>
              <a:ahLst/>
              <a:cxnLst/>
              <a:rect l="0" t="0" r="0" b="0"/>
              <a:pathLst>
                <a:path w="405130" h="459361">
                  <a:moveTo>
                    <a:pt x="197738" y="0"/>
                  </a:moveTo>
                  <a:lnTo>
                    <a:pt x="237489" y="2922"/>
                  </a:lnTo>
                  <a:lnTo>
                    <a:pt x="276098" y="15875"/>
                  </a:lnTo>
                  <a:lnTo>
                    <a:pt x="310641" y="35941"/>
                  </a:lnTo>
                  <a:lnTo>
                    <a:pt x="341503" y="63500"/>
                  </a:lnTo>
                  <a:lnTo>
                    <a:pt x="367029" y="96521"/>
                  </a:lnTo>
                  <a:lnTo>
                    <a:pt x="386714" y="135255"/>
                  </a:lnTo>
                  <a:lnTo>
                    <a:pt x="399160" y="177674"/>
                  </a:lnTo>
                  <a:lnTo>
                    <a:pt x="405129" y="224155"/>
                  </a:lnTo>
                  <a:lnTo>
                    <a:pt x="401447" y="270002"/>
                  </a:lnTo>
                  <a:lnTo>
                    <a:pt x="390270" y="314072"/>
                  </a:lnTo>
                  <a:lnTo>
                    <a:pt x="371856" y="353441"/>
                  </a:lnTo>
                  <a:lnTo>
                    <a:pt x="347979" y="388239"/>
                  </a:lnTo>
                  <a:lnTo>
                    <a:pt x="318388" y="416433"/>
                  </a:lnTo>
                  <a:lnTo>
                    <a:pt x="284479" y="438786"/>
                  </a:lnTo>
                  <a:lnTo>
                    <a:pt x="246507" y="452883"/>
                  </a:lnTo>
                  <a:lnTo>
                    <a:pt x="206629" y="459360"/>
                  </a:lnTo>
                  <a:lnTo>
                    <a:pt x="165735" y="455296"/>
                  </a:lnTo>
                  <a:lnTo>
                    <a:pt x="127126" y="442850"/>
                  </a:lnTo>
                  <a:lnTo>
                    <a:pt x="91948" y="422911"/>
                  </a:lnTo>
                  <a:lnTo>
                    <a:pt x="62357" y="395860"/>
                  </a:lnTo>
                  <a:lnTo>
                    <a:pt x="36195" y="362331"/>
                  </a:lnTo>
                  <a:lnTo>
                    <a:pt x="17145" y="323469"/>
                  </a:lnTo>
                  <a:lnTo>
                    <a:pt x="4698" y="280544"/>
                  </a:lnTo>
                  <a:lnTo>
                    <a:pt x="0" y="235331"/>
                  </a:lnTo>
                  <a:lnTo>
                    <a:pt x="2285" y="188214"/>
                  </a:lnTo>
                  <a:lnTo>
                    <a:pt x="13588" y="144653"/>
                  </a:lnTo>
                  <a:lnTo>
                    <a:pt x="31369" y="104649"/>
                  </a:lnTo>
                  <a:lnTo>
                    <a:pt x="55753" y="70613"/>
                  </a:lnTo>
                  <a:lnTo>
                    <a:pt x="84835" y="41149"/>
                  </a:lnTo>
                  <a:lnTo>
                    <a:pt x="119379" y="19431"/>
                  </a:lnTo>
                  <a:lnTo>
                    <a:pt x="156717" y="533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4" name="Полилиния 433"/>
            <p:cNvSpPr/>
            <p:nvPr/>
          </p:nvSpPr>
          <p:spPr>
            <a:xfrm>
              <a:off x="2389394" y="1026704"/>
              <a:ext cx="315857" cy="384101"/>
            </a:xfrm>
            <a:custGeom>
              <a:avLst/>
              <a:gdLst/>
              <a:ahLst/>
              <a:cxnLst/>
              <a:rect l="0" t="0" r="0" b="0"/>
              <a:pathLst>
                <a:path w="314833" h="384049">
                  <a:moveTo>
                    <a:pt x="156844" y="0"/>
                  </a:moveTo>
                  <a:lnTo>
                    <a:pt x="188341" y="3556"/>
                  </a:lnTo>
                  <a:lnTo>
                    <a:pt x="218059" y="14731"/>
                  </a:lnTo>
                  <a:lnTo>
                    <a:pt x="244729" y="32258"/>
                  </a:lnTo>
                  <a:lnTo>
                    <a:pt x="268604" y="56514"/>
                  </a:lnTo>
                  <a:lnTo>
                    <a:pt x="287528" y="84073"/>
                  </a:lnTo>
                  <a:lnTo>
                    <a:pt x="302387" y="116967"/>
                  </a:lnTo>
                  <a:lnTo>
                    <a:pt x="311276" y="153542"/>
                  </a:lnTo>
                  <a:lnTo>
                    <a:pt x="314832" y="192278"/>
                  </a:lnTo>
                  <a:lnTo>
                    <a:pt x="311276" y="230504"/>
                  </a:lnTo>
                  <a:lnTo>
                    <a:pt x="302387" y="266445"/>
                  </a:lnTo>
                  <a:lnTo>
                    <a:pt x="287528" y="298703"/>
                  </a:lnTo>
                  <a:lnTo>
                    <a:pt x="268604" y="327533"/>
                  </a:lnTo>
                  <a:lnTo>
                    <a:pt x="244729" y="350520"/>
                  </a:lnTo>
                  <a:lnTo>
                    <a:pt x="218059" y="368808"/>
                  </a:lnTo>
                  <a:lnTo>
                    <a:pt x="188341" y="379984"/>
                  </a:lnTo>
                  <a:lnTo>
                    <a:pt x="156844" y="384048"/>
                  </a:lnTo>
                  <a:lnTo>
                    <a:pt x="124841" y="379984"/>
                  </a:lnTo>
                  <a:lnTo>
                    <a:pt x="95757" y="368808"/>
                  </a:lnTo>
                  <a:lnTo>
                    <a:pt x="68960" y="350520"/>
                  </a:lnTo>
                  <a:lnTo>
                    <a:pt x="45847" y="327533"/>
                  </a:lnTo>
                  <a:lnTo>
                    <a:pt x="26162" y="298703"/>
                  </a:lnTo>
                  <a:lnTo>
                    <a:pt x="11938" y="266445"/>
                  </a:lnTo>
                  <a:lnTo>
                    <a:pt x="3047" y="230504"/>
                  </a:lnTo>
                  <a:lnTo>
                    <a:pt x="0" y="192278"/>
                  </a:lnTo>
                  <a:lnTo>
                    <a:pt x="3047" y="153542"/>
                  </a:lnTo>
                  <a:lnTo>
                    <a:pt x="11938" y="116967"/>
                  </a:lnTo>
                  <a:lnTo>
                    <a:pt x="26162" y="84073"/>
                  </a:lnTo>
                  <a:lnTo>
                    <a:pt x="45847" y="56514"/>
                  </a:lnTo>
                  <a:lnTo>
                    <a:pt x="68960" y="32258"/>
                  </a:lnTo>
                  <a:lnTo>
                    <a:pt x="95757" y="14731"/>
                  </a:lnTo>
                  <a:lnTo>
                    <a:pt x="124841" y="3556"/>
                  </a:lnTo>
                  <a:close/>
                </a:path>
              </a:pathLst>
            </a:custGeom>
            <a:solidFill>
              <a:srgbClr val="808080"/>
            </a:solidFill>
            <a:ln w="0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5" name="Полилиния 434"/>
            <p:cNvSpPr/>
            <p:nvPr/>
          </p:nvSpPr>
          <p:spPr>
            <a:xfrm>
              <a:off x="2417964" y="1066383"/>
              <a:ext cx="268240" cy="330136"/>
            </a:xfrm>
            <a:custGeom>
              <a:avLst/>
              <a:gdLst/>
              <a:ahLst/>
              <a:cxnLst/>
              <a:rect l="0" t="0" r="0" b="0"/>
              <a:pathLst>
                <a:path w="267843" h="331218">
                  <a:moveTo>
                    <a:pt x="123570" y="0"/>
                  </a:moveTo>
                  <a:lnTo>
                    <a:pt x="150241" y="636"/>
                  </a:lnTo>
                  <a:lnTo>
                    <a:pt x="175767" y="8255"/>
                  </a:lnTo>
                  <a:lnTo>
                    <a:pt x="199644" y="21209"/>
                  </a:lnTo>
                  <a:lnTo>
                    <a:pt x="220979" y="40005"/>
                  </a:lnTo>
                  <a:lnTo>
                    <a:pt x="238760" y="62992"/>
                  </a:lnTo>
                  <a:lnTo>
                    <a:pt x="252984" y="90044"/>
                  </a:lnTo>
                  <a:lnTo>
                    <a:pt x="262509" y="120650"/>
                  </a:lnTo>
                  <a:lnTo>
                    <a:pt x="267842" y="154178"/>
                  </a:lnTo>
                  <a:lnTo>
                    <a:pt x="266700" y="187072"/>
                  </a:lnTo>
                  <a:lnTo>
                    <a:pt x="261366" y="218822"/>
                  </a:lnTo>
                  <a:lnTo>
                    <a:pt x="250063" y="248286"/>
                  </a:lnTo>
                  <a:lnTo>
                    <a:pt x="235838" y="274194"/>
                  </a:lnTo>
                  <a:lnTo>
                    <a:pt x="216788" y="295911"/>
                  </a:lnTo>
                  <a:lnTo>
                    <a:pt x="195453" y="312928"/>
                  </a:lnTo>
                  <a:lnTo>
                    <a:pt x="170434" y="324739"/>
                  </a:lnTo>
                  <a:lnTo>
                    <a:pt x="144272" y="331217"/>
                  </a:lnTo>
                  <a:lnTo>
                    <a:pt x="116459" y="329439"/>
                  </a:lnTo>
                  <a:lnTo>
                    <a:pt x="90932" y="321819"/>
                  </a:lnTo>
                  <a:lnTo>
                    <a:pt x="67182" y="308230"/>
                  </a:lnTo>
                  <a:lnTo>
                    <a:pt x="46354" y="289942"/>
                  </a:lnTo>
                  <a:lnTo>
                    <a:pt x="27939" y="266447"/>
                  </a:lnTo>
                  <a:lnTo>
                    <a:pt x="14223" y="240030"/>
                  </a:lnTo>
                  <a:lnTo>
                    <a:pt x="4191" y="209424"/>
                  </a:lnTo>
                  <a:lnTo>
                    <a:pt x="0" y="177039"/>
                  </a:lnTo>
                  <a:lnTo>
                    <a:pt x="0" y="143003"/>
                  </a:lnTo>
                  <a:lnTo>
                    <a:pt x="5969" y="111253"/>
                  </a:lnTo>
                  <a:lnTo>
                    <a:pt x="16001" y="81789"/>
                  </a:lnTo>
                  <a:lnTo>
                    <a:pt x="49910" y="34164"/>
                  </a:lnTo>
                  <a:lnTo>
                    <a:pt x="71882" y="17780"/>
                  </a:lnTo>
                  <a:lnTo>
                    <a:pt x="96266" y="533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6" name="Полилиния 435"/>
            <p:cNvSpPr/>
            <p:nvPr/>
          </p:nvSpPr>
          <p:spPr>
            <a:xfrm>
              <a:off x="3052851" y="682282"/>
              <a:ext cx="161896" cy="38093"/>
            </a:xfrm>
            <a:custGeom>
              <a:avLst/>
              <a:gdLst/>
              <a:ahLst/>
              <a:cxnLst/>
              <a:rect l="0" t="0" r="0" b="0"/>
              <a:pathLst>
                <a:path w="161545" h="37721">
                  <a:moveTo>
                    <a:pt x="80772" y="0"/>
                  </a:moveTo>
                  <a:lnTo>
                    <a:pt x="125984" y="2413"/>
                  </a:lnTo>
                  <a:lnTo>
                    <a:pt x="147319" y="7621"/>
                  </a:lnTo>
                  <a:lnTo>
                    <a:pt x="155066" y="11177"/>
                  </a:lnTo>
                  <a:lnTo>
                    <a:pt x="159766" y="14732"/>
                  </a:lnTo>
                  <a:lnTo>
                    <a:pt x="161544" y="18796"/>
                  </a:lnTo>
                  <a:lnTo>
                    <a:pt x="159766" y="22353"/>
                  </a:lnTo>
                  <a:lnTo>
                    <a:pt x="155066" y="25909"/>
                  </a:lnTo>
                  <a:lnTo>
                    <a:pt x="137794" y="32385"/>
                  </a:lnTo>
                  <a:lnTo>
                    <a:pt x="112267" y="36449"/>
                  </a:lnTo>
                  <a:lnTo>
                    <a:pt x="64135" y="37720"/>
                  </a:lnTo>
                  <a:lnTo>
                    <a:pt x="23113" y="32385"/>
                  </a:lnTo>
                  <a:lnTo>
                    <a:pt x="5969" y="25909"/>
                  </a:lnTo>
                  <a:lnTo>
                    <a:pt x="1142" y="22353"/>
                  </a:lnTo>
                  <a:lnTo>
                    <a:pt x="0" y="18796"/>
                  </a:lnTo>
                  <a:lnTo>
                    <a:pt x="1142" y="14732"/>
                  </a:lnTo>
                  <a:lnTo>
                    <a:pt x="5969" y="11177"/>
                  </a:lnTo>
                  <a:lnTo>
                    <a:pt x="13081" y="7621"/>
                  </a:lnTo>
                  <a:lnTo>
                    <a:pt x="35051" y="2413"/>
                  </a:lnTo>
                  <a:close/>
                </a:path>
              </a:pathLst>
            </a:custGeom>
            <a:solidFill>
              <a:srgbClr val="CFCFCF"/>
            </a:solidFill>
            <a:ln w="0" cap="flat" cmpd="sng" algn="ctr">
              <a:solidFill>
                <a:srgbClr val="CFCFC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7" name="Полилиния 436"/>
            <p:cNvSpPr/>
            <p:nvPr/>
          </p:nvSpPr>
          <p:spPr>
            <a:xfrm>
              <a:off x="2471930" y="1080668"/>
              <a:ext cx="209513" cy="280933"/>
            </a:xfrm>
            <a:custGeom>
              <a:avLst/>
              <a:gdLst/>
              <a:ahLst/>
              <a:cxnLst/>
              <a:rect l="0" t="0" r="0" b="0"/>
              <a:pathLst>
                <a:path w="208535" h="280545">
                  <a:moveTo>
                    <a:pt x="77851" y="2413"/>
                  </a:moveTo>
                  <a:lnTo>
                    <a:pt x="98044" y="0"/>
                  </a:lnTo>
                  <a:lnTo>
                    <a:pt x="118872" y="4064"/>
                  </a:lnTo>
                  <a:lnTo>
                    <a:pt x="137922" y="12955"/>
                  </a:lnTo>
                  <a:lnTo>
                    <a:pt x="156972" y="27686"/>
                  </a:lnTo>
                  <a:lnTo>
                    <a:pt x="186563" y="67057"/>
                  </a:lnTo>
                  <a:lnTo>
                    <a:pt x="197357" y="91694"/>
                  </a:lnTo>
                  <a:lnTo>
                    <a:pt x="205613" y="120016"/>
                  </a:lnTo>
                  <a:lnTo>
                    <a:pt x="208534" y="147575"/>
                  </a:lnTo>
                  <a:lnTo>
                    <a:pt x="207391" y="174625"/>
                  </a:lnTo>
                  <a:lnTo>
                    <a:pt x="194944" y="223521"/>
                  </a:lnTo>
                  <a:lnTo>
                    <a:pt x="168147" y="259969"/>
                  </a:lnTo>
                  <a:lnTo>
                    <a:pt x="151003" y="271653"/>
                  </a:lnTo>
                  <a:lnTo>
                    <a:pt x="131953" y="279400"/>
                  </a:lnTo>
                  <a:lnTo>
                    <a:pt x="110616" y="280544"/>
                  </a:lnTo>
                  <a:lnTo>
                    <a:pt x="90297" y="276352"/>
                  </a:lnTo>
                  <a:lnTo>
                    <a:pt x="70231" y="266955"/>
                  </a:lnTo>
                  <a:lnTo>
                    <a:pt x="52323" y="253492"/>
                  </a:lnTo>
                  <a:lnTo>
                    <a:pt x="35687" y="235205"/>
                  </a:lnTo>
                  <a:lnTo>
                    <a:pt x="22097" y="213488"/>
                  </a:lnTo>
                  <a:lnTo>
                    <a:pt x="11303" y="188722"/>
                  </a:lnTo>
                  <a:lnTo>
                    <a:pt x="4191" y="161672"/>
                  </a:lnTo>
                  <a:lnTo>
                    <a:pt x="0" y="132969"/>
                  </a:lnTo>
                  <a:lnTo>
                    <a:pt x="1269" y="105919"/>
                  </a:lnTo>
                  <a:lnTo>
                    <a:pt x="5969" y="80011"/>
                  </a:lnTo>
                  <a:lnTo>
                    <a:pt x="25654" y="37085"/>
                  </a:lnTo>
                  <a:lnTo>
                    <a:pt x="40513" y="21210"/>
                  </a:lnTo>
                  <a:lnTo>
                    <a:pt x="57657" y="8763"/>
                  </a:lnTo>
                  <a:close/>
                </a:path>
              </a:pathLst>
            </a:custGeom>
            <a:solidFill>
              <a:srgbClr val="9E9E9E"/>
            </a:solidFill>
            <a:ln w="0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8" name="Полилиния 437"/>
            <p:cNvSpPr/>
            <p:nvPr/>
          </p:nvSpPr>
          <p:spPr>
            <a:xfrm>
              <a:off x="2502087" y="1085429"/>
              <a:ext cx="174594" cy="263474"/>
            </a:xfrm>
            <a:custGeom>
              <a:avLst/>
              <a:gdLst/>
              <a:ahLst/>
              <a:cxnLst/>
              <a:rect l="0" t="0" r="0" b="0"/>
              <a:pathLst>
                <a:path w="174626" h="263526">
                  <a:moveTo>
                    <a:pt x="65278" y="1777"/>
                  </a:moveTo>
                  <a:lnTo>
                    <a:pt x="82423" y="0"/>
                  </a:lnTo>
                  <a:lnTo>
                    <a:pt x="99695" y="4063"/>
                  </a:lnTo>
                  <a:lnTo>
                    <a:pt x="115825" y="12319"/>
                  </a:lnTo>
                  <a:lnTo>
                    <a:pt x="131191" y="25908"/>
                  </a:lnTo>
                  <a:lnTo>
                    <a:pt x="156210" y="62864"/>
                  </a:lnTo>
                  <a:lnTo>
                    <a:pt x="172213" y="112394"/>
                  </a:lnTo>
                  <a:lnTo>
                    <a:pt x="174625" y="138175"/>
                  </a:lnTo>
                  <a:lnTo>
                    <a:pt x="174625" y="163449"/>
                  </a:lnTo>
                  <a:lnTo>
                    <a:pt x="163831" y="209930"/>
                  </a:lnTo>
                  <a:lnTo>
                    <a:pt x="141351" y="244094"/>
                  </a:lnTo>
                  <a:lnTo>
                    <a:pt x="126493" y="255269"/>
                  </a:lnTo>
                  <a:lnTo>
                    <a:pt x="110363" y="262255"/>
                  </a:lnTo>
                  <a:lnTo>
                    <a:pt x="92584" y="263525"/>
                  </a:lnTo>
                  <a:lnTo>
                    <a:pt x="75947" y="259969"/>
                  </a:lnTo>
                  <a:lnTo>
                    <a:pt x="59310" y="250571"/>
                  </a:lnTo>
                  <a:lnTo>
                    <a:pt x="44450" y="238252"/>
                  </a:lnTo>
                  <a:lnTo>
                    <a:pt x="30226" y="221107"/>
                  </a:lnTo>
                  <a:lnTo>
                    <a:pt x="9398" y="177546"/>
                  </a:lnTo>
                  <a:lnTo>
                    <a:pt x="3557" y="152272"/>
                  </a:lnTo>
                  <a:lnTo>
                    <a:pt x="0" y="125222"/>
                  </a:lnTo>
                  <a:lnTo>
                    <a:pt x="4700" y="75311"/>
                  </a:lnTo>
                  <a:lnTo>
                    <a:pt x="21337" y="34671"/>
                  </a:lnTo>
                  <a:lnTo>
                    <a:pt x="33782" y="19430"/>
                  </a:lnTo>
                  <a:lnTo>
                    <a:pt x="48007" y="7619"/>
                  </a:lnTo>
                  <a:close/>
                </a:path>
              </a:pathLst>
            </a:custGeom>
            <a:solidFill>
              <a:srgbClr val="BFBFBF"/>
            </a:solidFill>
            <a:ln w="0" cap="flat" cmpd="sng" algn="ctr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9" name="Полилиния 438"/>
            <p:cNvSpPr/>
            <p:nvPr/>
          </p:nvSpPr>
          <p:spPr>
            <a:xfrm>
              <a:off x="2522720" y="1102889"/>
              <a:ext cx="155547" cy="219033"/>
            </a:xfrm>
            <a:custGeom>
              <a:avLst/>
              <a:gdLst/>
              <a:ahLst/>
              <a:cxnLst/>
              <a:rect l="0" t="0" r="0" b="0"/>
              <a:pathLst>
                <a:path w="155704" h="219329">
                  <a:moveTo>
                    <a:pt x="58802" y="1651"/>
                  </a:moveTo>
                  <a:lnTo>
                    <a:pt x="73660" y="0"/>
                  </a:lnTo>
                  <a:lnTo>
                    <a:pt x="89154" y="3428"/>
                  </a:lnTo>
                  <a:lnTo>
                    <a:pt x="103378" y="10540"/>
                  </a:lnTo>
                  <a:lnTo>
                    <a:pt x="117729" y="21717"/>
                  </a:lnTo>
                  <a:lnTo>
                    <a:pt x="129541" y="35178"/>
                  </a:lnTo>
                  <a:lnTo>
                    <a:pt x="140209" y="52831"/>
                  </a:lnTo>
                  <a:lnTo>
                    <a:pt x="153925" y="94615"/>
                  </a:lnTo>
                  <a:lnTo>
                    <a:pt x="155703" y="137540"/>
                  </a:lnTo>
                  <a:lnTo>
                    <a:pt x="146178" y="175259"/>
                  </a:lnTo>
                  <a:lnTo>
                    <a:pt x="125984" y="204089"/>
                  </a:lnTo>
                  <a:lnTo>
                    <a:pt x="112903" y="213487"/>
                  </a:lnTo>
                  <a:lnTo>
                    <a:pt x="98679" y="219328"/>
                  </a:lnTo>
                  <a:lnTo>
                    <a:pt x="83185" y="219328"/>
                  </a:lnTo>
                  <a:lnTo>
                    <a:pt x="67819" y="216407"/>
                  </a:lnTo>
                  <a:lnTo>
                    <a:pt x="52959" y="209295"/>
                  </a:lnTo>
                  <a:lnTo>
                    <a:pt x="39878" y="198754"/>
                  </a:lnTo>
                  <a:lnTo>
                    <a:pt x="27432" y="184657"/>
                  </a:lnTo>
                  <a:lnTo>
                    <a:pt x="8382" y="148209"/>
                  </a:lnTo>
                  <a:lnTo>
                    <a:pt x="0" y="104648"/>
                  </a:lnTo>
                  <a:lnTo>
                    <a:pt x="4191" y="63500"/>
                  </a:lnTo>
                  <a:lnTo>
                    <a:pt x="19050" y="29337"/>
                  </a:lnTo>
                  <a:lnTo>
                    <a:pt x="30353" y="16382"/>
                  </a:lnTo>
                  <a:lnTo>
                    <a:pt x="43434" y="6984"/>
                  </a:lnTo>
                  <a:close/>
                </a:path>
              </a:pathLst>
            </a:custGeom>
            <a:solidFill>
              <a:srgbClr val="CFCFCF"/>
            </a:solidFill>
            <a:ln w="0" cap="flat" cmpd="sng" algn="ctr">
              <a:solidFill>
                <a:srgbClr val="CFCFC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0" name="Полилиния 439"/>
            <p:cNvSpPr/>
            <p:nvPr/>
          </p:nvSpPr>
          <p:spPr>
            <a:xfrm>
              <a:off x="2537006" y="1112412"/>
              <a:ext cx="142850" cy="199986"/>
            </a:xfrm>
            <a:custGeom>
              <a:avLst/>
              <a:gdLst/>
              <a:ahLst/>
              <a:cxnLst/>
              <a:rect l="0" t="0" r="0" b="0"/>
              <a:pathLst>
                <a:path w="141988" h="200026">
                  <a:moveTo>
                    <a:pt x="52960" y="1778"/>
                  </a:moveTo>
                  <a:lnTo>
                    <a:pt x="66548" y="0"/>
                  </a:lnTo>
                  <a:lnTo>
                    <a:pt x="80900" y="3557"/>
                  </a:lnTo>
                  <a:lnTo>
                    <a:pt x="93853" y="10033"/>
                  </a:lnTo>
                  <a:lnTo>
                    <a:pt x="106935" y="19939"/>
                  </a:lnTo>
                  <a:lnTo>
                    <a:pt x="117729" y="32386"/>
                  </a:lnTo>
                  <a:lnTo>
                    <a:pt x="127128" y="48261"/>
                  </a:lnTo>
                  <a:lnTo>
                    <a:pt x="140209" y="85344"/>
                  </a:lnTo>
                  <a:lnTo>
                    <a:pt x="141987" y="124714"/>
                  </a:lnTo>
                  <a:lnTo>
                    <a:pt x="133097" y="159386"/>
                  </a:lnTo>
                  <a:lnTo>
                    <a:pt x="114682" y="185294"/>
                  </a:lnTo>
                  <a:lnTo>
                    <a:pt x="102870" y="194057"/>
                  </a:lnTo>
                  <a:lnTo>
                    <a:pt x="89790" y="199391"/>
                  </a:lnTo>
                  <a:lnTo>
                    <a:pt x="75438" y="200025"/>
                  </a:lnTo>
                  <a:lnTo>
                    <a:pt x="61215" y="197613"/>
                  </a:lnTo>
                  <a:lnTo>
                    <a:pt x="47498" y="190500"/>
                  </a:lnTo>
                  <a:lnTo>
                    <a:pt x="35688" y="181102"/>
                  </a:lnTo>
                  <a:lnTo>
                    <a:pt x="24385" y="168149"/>
                  </a:lnTo>
                  <a:lnTo>
                    <a:pt x="14860" y="152908"/>
                  </a:lnTo>
                  <a:lnTo>
                    <a:pt x="7747" y="135255"/>
                  </a:lnTo>
                  <a:lnTo>
                    <a:pt x="0" y="95250"/>
                  </a:lnTo>
                  <a:lnTo>
                    <a:pt x="3557" y="57658"/>
                  </a:lnTo>
                  <a:lnTo>
                    <a:pt x="16638" y="26416"/>
                  </a:lnTo>
                  <a:lnTo>
                    <a:pt x="27432" y="15241"/>
                  </a:lnTo>
                  <a:lnTo>
                    <a:pt x="39244" y="6477"/>
                  </a:lnTo>
                  <a:close/>
                </a:path>
              </a:pathLst>
            </a:custGeom>
            <a:solidFill>
              <a:srgbClr val="F0F0F0"/>
            </a:solidFill>
            <a:ln w="0" cap="flat" cmpd="sng" algn="ctr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1" name="Полилиния 440"/>
            <p:cNvSpPr/>
            <p:nvPr/>
          </p:nvSpPr>
          <p:spPr>
            <a:xfrm>
              <a:off x="2563988" y="1113999"/>
              <a:ext cx="117454" cy="185702"/>
            </a:xfrm>
            <a:custGeom>
              <a:avLst/>
              <a:gdLst/>
              <a:ahLst/>
              <a:cxnLst/>
              <a:rect l="0" t="0" r="0" b="0"/>
              <a:pathLst>
                <a:path w="116969" h="185803">
                  <a:moveTo>
                    <a:pt x="43943" y="1779"/>
                  </a:moveTo>
                  <a:lnTo>
                    <a:pt x="55246" y="0"/>
                  </a:lnTo>
                  <a:lnTo>
                    <a:pt x="66548" y="2922"/>
                  </a:lnTo>
                  <a:lnTo>
                    <a:pt x="77216" y="8763"/>
                  </a:lnTo>
                  <a:lnTo>
                    <a:pt x="87885" y="18161"/>
                  </a:lnTo>
                  <a:lnTo>
                    <a:pt x="105156" y="44705"/>
                  </a:lnTo>
                  <a:lnTo>
                    <a:pt x="115825" y="79375"/>
                  </a:lnTo>
                  <a:lnTo>
                    <a:pt x="116968" y="115824"/>
                  </a:lnTo>
                  <a:lnTo>
                    <a:pt x="109856" y="148210"/>
                  </a:lnTo>
                  <a:lnTo>
                    <a:pt x="94488" y="172339"/>
                  </a:lnTo>
                  <a:lnTo>
                    <a:pt x="84963" y="180594"/>
                  </a:lnTo>
                  <a:lnTo>
                    <a:pt x="74169" y="185166"/>
                  </a:lnTo>
                  <a:lnTo>
                    <a:pt x="62357" y="185802"/>
                  </a:lnTo>
                  <a:lnTo>
                    <a:pt x="51054" y="182880"/>
                  </a:lnTo>
                  <a:lnTo>
                    <a:pt x="39751" y="177038"/>
                  </a:lnTo>
                  <a:lnTo>
                    <a:pt x="29719" y="168149"/>
                  </a:lnTo>
                  <a:lnTo>
                    <a:pt x="20194" y="155830"/>
                  </a:lnTo>
                  <a:lnTo>
                    <a:pt x="5969" y="125222"/>
                  </a:lnTo>
                  <a:lnTo>
                    <a:pt x="0" y="88266"/>
                  </a:lnTo>
                  <a:lnTo>
                    <a:pt x="2922" y="53468"/>
                  </a:lnTo>
                  <a:lnTo>
                    <a:pt x="14225" y="24638"/>
                  </a:lnTo>
                  <a:lnTo>
                    <a:pt x="22606" y="14097"/>
                  </a:lnTo>
                  <a:lnTo>
                    <a:pt x="32004" y="5843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2" name="Полилиния 441"/>
            <p:cNvSpPr/>
            <p:nvPr/>
          </p:nvSpPr>
          <p:spPr>
            <a:xfrm>
              <a:off x="2608430" y="823543"/>
              <a:ext cx="241257" cy="104755"/>
            </a:xfrm>
            <a:custGeom>
              <a:avLst/>
              <a:gdLst/>
              <a:ahLst/>
              <a:cxnLst/>
              <a:rect l="0" t="0" r="0" b="0"/>
              <a:pathLst>
                <a:path w="241174" h="104649">
                  <a:moveTo>
                    <a:pt x="0" y="0"/>
                  </a:moveTo>
                  <a:lnTo>
                    <a:pt x="241173" y="52325"/>
                  </a:lnTo>
                  <a:lnTo>
                    <a:pt x="241173" y="104648"/>
                  </a:lnTo>
                  <a:lnTo>
                    <a:pt x="0" y="51689"/>
                  </a:lnTo>
                  <a:close/>
                </a:path>
              </a:pathLst>
            </a:custGeom>
            <a:solidFill>
              <a:srgbClr val="0F0F0F"/>
            </a:solidFill>
            <a:ln w="0" cap="flat" cmpd="sng" algn="ctr">
              <a:solidFill>
                <a:srgbClr val="0F0F0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3" name="Полилиния 442"/>
            <p:cNvSpPr/>
            <p:nvPr/>
          </p:nvSpPr>
          <p:spPr>
            <a:xfrm>
              <a:off x="2608430" y="872745"/>
              <a:ext cx="239670" cy="55552"/>
            </a:xfrm>
            <a:custGeom>
              <a:avLst/>
              <a:gdLst/>
              <a:ahLst/>
              <a:cxnLst/>
              <a:rect l="0" t="0" r="0" b="0"/>
              <a:pathLst>
                <a:path w="240539" h="56388">
                  <a:moveTo>
                    <a:pt x="238760" y="56387"/>
                  </a:moveTo>
                  <a:lnTo>
                    <a:pt x="0" y="5334"/>
                  </a:lnTo>
                  <a:lnTo>
                    <a:pt x="5969" y="0"/>
                  </a:lnTo>
                  <a:lnTo>
                    <a:pt x="240538" y="51815"/>
                  </a:lnTo>
                  <a:close/>
                </a:path>
              </a:pathLst>
            </a:custGeom>
            <a:solidFill>
              <a:srgbClr val="B0B0B0"/>
            </a:solidFill>
            <a:ln w="0" cap="flat" cmpd="sng" algn="ctr">
              <a:solidFill>
                <a:srgbClr val="B0B0B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4" name="Полилиния 443"/>
            <p:cNvSpPr/>
            <p:nvPr/>
          </p:nvSpPr>
          <p:spPr>
            <a:xfrm>
              <a:off x="2608430" y="821955"/>
              <a:ext cx="6349" cy="55552"/>
            </a:xfrm>
            <a:custGeom>
              <a:avLst/>
              <a:gdLst/>
              <a:ahLst/>
              <a:cxnLst/>
              <a:rect l="0" t="0" r="0" b="0"/>
              <a:pathLst>
                <a:path w="5970" h="55881">
                  <a:moveTo>
                    <a:pt x="5969" y="1269"/>
                  </a:moveTo>
                  <a:lnTo>
                    <a:pt x="5969" y="51180"/>
                  </a:lnTo>
                  <a:lnTo>
                    <a:pt x="0" y="55880"/>
                  </a:lnTo>
                  <a:lnTo>
                    <a:pt x="0" y="0"/>
                  </a:lnTo>
                  <a:lnTo>
                    <a:pt x="635" y="0"/>
                  </a:lnTo>
                  <a:lnTo>
                    <a:pt x="3048" y="635"/>
                  </a:lnTo>
                  <a:lnTo>
                    <a:pt x="4698" y="635"/>
                  </a:lnTo>
                  <a:close/>
                </a:path>
              </a:pathLst>
            </a:custGeom>
            <a:solidFill>
              <a:srgbClr val="9E9E9E"/>
            </a:solidFill>
            <a:ln w="0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45" name="Прямая соединительная линия 444"/>
            <p:cNvCxnSpPr/>
            <p:nvPr/>
          </p:nvCxnSpPr>
          <p:spPr>
            <a:xfrm flipH="1" flipV="1">
              <a:off x="2613192" y="836240"/>
              <a:ext cx="234908" cy="50790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Прямая соединительная линия 445"/>
            <p:cNvCxnSpPr/>
            <p:nvPr/>
          </p:nvCxnSpPr>
          <p:spPr>
            <a:xfrm flipH="1" flipV="1">
              <a:off x="2613192" y="847350"/>
              <a:ext cx="236495" cy="50790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Прямая соединительная линия 446"/>
            <p:cNvCxnSpPr/>
            <p:nvPr/>
          </p:nvCxnSpPr>
          <p:spPr>
            <a:xfrm flipH="1" flipV="1">
              <a:off x="2613192" y="858461"/>
              <a:ext cx="236495" cy="50790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Прямая соединительная линия 447"/>
            <p:cNvCxnSpPr/>
            <p:nvPr/>
          </p:nvCxnSpPr>
          <p:spPr>
            <a:xfrm flipV="1">
              <a:off x="2629064" y="826717"/>
              <a:ext cx="0" cy="49202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Прямая соединительная линия 448"/>
            <p:cNvCxnSpPr/>
            <p:nvPr/>
          </p:nvCxnSpPr>
          <p:spPr>
            <a:xfrm flipV="1">
              <a:off x="2668744" y="837827"/>
              <a:ext cx="0" cy="49203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Прямая соединительная линия 449"/>
            <p:cNvCxnSpPr/>
            <p:nvPr/>
          </p:nvCxnSpPr>
          <p:spPr>
            <a:xfrm flipV="1">
              <a:off x="2703663" y="845764"/>
              <a:ext cx="0" cy="47616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Прямая соединительная линия 450"/>
            <p:cNvCxnSpPr/>
            <p:nvPr/>
          </p:nvCxnSpPr>
          <p:spPr>
            <a:xfrm flipV="1">
              <a:off x="2840164" y="872745"/>
              <a:ext cx="0" cy="50790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Прямая соединительная линия 451"/>
            <p:cNvCxnSpPr/>
            <p:nvPr/>
          </p:nvCxnSpPr>
          <p:spPr>
            <a:xfrm flipV="1">
              <a:off x="2736995" y="850525"/>
              <a:ext cx="0" cy="49203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Прямая соединительная линия 452"/>
            <p:cNvCxnSpPr/>
            <p:nvPr/>
          </p:nvCxnSpPr>
          <p:spPr>
            <a:xfrm flipV="1">
              <a:off x="2770326" y="858461"/>
              <a:ext cx="0" cy="49202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Прямая соединительная линия 453"/>
            <p:cNvCxnSpPr/>
            <p:nvPr/>
          </p:nvCxnSpPr>
          <p:spPr>
            <a:xfrm flipV="1">
              <a:off x="2803658" y="866397"/>
              <a:ext cx="0" cy="49203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Прямая соединительная линия 454"/>
            <p:cNvCxnSpPr/>
            <p:nvPr/>
          </p:nvCxnSpPr>
          <p:spPr>
            <a:xfrm flipV="1">
              <a:off x="2648111" y="829892"/>
              <a:ext cx="0" cy="50790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Прямая соединительная линия 455"/>
            <p:cNvCxnSpPr/>
            <p:nvPr/>
          </p:nvCxnSpPr>
          <p:spPr>
            <a:xfrm flipV="1">
              <a:off x="2687791" y="841001"/>
              <a:ext cx="0" cy="49203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Прямая соединительная линия 456"/>
            <p:cNvCxnSpPr/>
            <p:nvPr/>
          </p:nvCxnSpPr>
          <p:spPr>
            <a:xfrm flipV="1">
              <a:off x="2724297" y="848938"/>
              <a:ext cx="0" cy="49202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Прямая соединительная линия 457"/>
            <p:cNvCxnSpPr/>
            <p:nvPr/>
          </p:nvCxnSpPr>
          <p:spPr>
            <a:xfrm flipV="1">
              <a:off x="2757629" y="853699"/>
              <a:ext cx="0" cy="49203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Прямая соединительная линия 458"/>
            <p:cNvCxnSpPr/>
            <p:nvPr/>
          </p:nvCxnSpPr>
          <p:spPr>
            <a:xfrm flipV="1">
              <a:off x="2790961" y="861635"/>
              <a:ext cx="0" cy="49202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Прямая соединительная линия 459"/>
            <p:cNvCxnSpPr/>
            <p:nvPr/>
          </p:nvCxnSpPr>
          <p:spPr>
            <a:xfrm flipV="1">
              <a:off x="2824292" y="869571"/>
              <a:ext cx="0" cy="49203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" name="Полилиния 460"/>
            <p:cNvSpPr/>
            <p:nvPr/>
          </p:nvSpPr>
          <p:spPr>
            <a:xfrm>
              <a:off x="2852862" y="1285415"/>
              <a:ext cx="430136" cy="158719"/>
            </a:xfrm>
            <a:custGeom>
              <a:avLst/>
              <a:gdLst/>
              <a:ahLst/>
              <a:cxnLst/>
              <a:rect l="0" t="0" r="0" b="0"/>
              <a:pathLst>
                <a:path w="430022" h="158244">
                  <a:moveTo>
                    <a:pt x="0" y="103505"/>
                  </a:moveTo>
                  <a:lnTo>
                    <a:pt x="14859" y="44069"/>
                  </a:lnTo>
                  <a:lnTo>
                    <a:pt x="24384" y="43561"/>
                  </a:lnTo>
                  <a:lnTo>
                    <a:pt x="29718" y="44069"/>
                  </a:lnTo>
                  <a:lnTo>
                    <a:pt x="35051" y="45847"/>
                  </a:lnTo>
                  <a:lnTo>
                    <a:pt x="80772" y="54738"/>
                  </a:lnTo>
                  <a:lnTo>
                    <a:pt x="235838" y="92330"/>
                  </a:lnTo>
                  <a:lnTo>
                    <a:pt x="262509" y="99949"/>
                  </a:lnTo>
                  <a:lnTo>
                    <a:pt x="266065" y="102363"/>
                  </a:lnTo>
                  <a:lnTo>
                    <a:pt x="280924" y="109983"/>
                  </a:lnTo>
                  <a:lnTo>
                    <a:pt x="308863" y="108205"/>
                  </a:lnTo>
                  <a:lnTo>
                    <a:pt x="312419" y="107061"/>
                  </a:lnTo>
                  <a:lnTo>
                    <a:pt x="315975" y="106427"/>
                  </a:lnTo>
                  <a:lnTo>
                    <a:pt x="318388" y="104649"/>
                  </a:lnTo>
                  <a:lnTo>
                    <a:pt x="320801" y="103505"/>
                  </a:lnTo>
                  <a:lnTo>
                    <a:pt x="374776" y="57658"/>
                  </a:lnTo>
                  <a:lnTo>
                    <a:pt x="411099" y="15241"/>
                  </a:lnTo>
                  <a:lnTo>
                    <a:pt x="422909" y="0"/>
                  </a:lnTo>
                  <a:lnTo>
                    <a:pt x="423545" y="1144"/>
                  </a:lnTo>
                  <a:lnTo>
                    <a:pt x="428878" y="4699"/>
                  </a:lnTo>
                  <a:lnTo>
                    <a:pt x="430021" y="8255"/>
                  </a:lnTo>
                  <a:lnTo>
                    <a:pt x="428878" y="29972"/>
                  </a:lnTo>
                  <a:lnTo>
                    <a:pt x="429514" y="35814"/>
                  </a:lnTo>
                  <a:lnTo>
                    <a:pt x="425322" y="56388"/>
                  </a:lnTo>
                  <a:lnTo>
                    <a:pt x="377190" y="102871"/>
                  </a:lnTo>
                  <a:lnTo>
                    <a:pt x="322579" y="148718"/>
                  </a:lnTo>
                  <a:lnTo>
                    <a:pt x="310006" y="156464"/>
                  </a:lnTo>
                  <a:lnTo>
                    <a:pt x="298831" y="158243"/>
                  </a:lnTo>
                  <a:lnTo>
                    <a:pt x="286384" y="156464"/>
                  </a:lnTo>
                  <a:lnTo>
                    <a:pt x="280924" y="152274"/>
                  </a:lnTo>
                  <a:lnTo>
                    <a:pt x="264922" y="145288"/>
                  </a:lnTo>
                  <a:lnTo>
                    <a:pt x="263144" y="144146"/>
                  </a:lnTo>
                  <a:lnTo>
                    <a:pt x="209041" y="129413"/>
                  </a:lnTo>
                  <a:lnTo>
                    <a:pt x="128904" y="108839"/>
                  </a:lnTo>
                  <a:lnTo>
                    <a:pt x="48768" y="88774"/>
                  </a:lnTo>
                  <a:lnTo>
                    <a:pt x="5334" y="100585"/>
                  </a:lnTo>
                  <a:close/>
                </a:path>
              </a:pathLst>
            </a:custGeom>
            <a:solidFill>
              <a:srgbClr val="0F0F0F"/>
            </a:solidFill>
            <a:ln w="0" cap="flat" cmpd="sng" algn="ctr">
              <a:solidFill>
                <a:srgbClr val="0F0F0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2" name="Полилиния 461"/>
            <p:cNvSpPr/>
            <p:nvPr/>
          </p:nvSpPr>
          <p:spPr>
            <a:xfrm>
              <a:off x="2429075" y="920361"/>
              <a:ext cx="34919" cy="46029"/>
            </a:xfrm>
            <a:custGeom>
              <a:avLst/>
              <a:gdLst/>
              <a:ahLst/>
              <a:cxnLst/>
              <a:rect l="0" t="0" r="0" b="0"/>
              <a:pathLst>
                <a:path w="35688" h="45214">
                  <a:moveTo>
                    <a:pt x="18415" y="0"/>
                  </a:moveTo>
                  <a:lnTo>
                    <a:pt x="21463" y="0"/>
                  </a:lnTo>
                  <a:lnTo>
                    <a:pt x="25019" y="1144"/>
                  </a:lnTo>
                  <a:lnTo>
                    <a:pt x="27432" y="2922"/>
                  </a:lnTo>
                  <a:lnTo>
                    <a:pt x="30353" y="6478"/>
                  </a:lnTo>
                  <a:lnTo>
                    <a:pt x="32131" y="9399"/>
                  </a:lnTo>
                  <a:lnTo>
                    <a:pt x="35180" y="17653"/>
                  </a:lnTo>
                  <a:lnTo>
                    <a:pt x="35687" y="22861"/>
                  </a:lnTo>
                  <a:lnTo>
                    <a:pt x="33909" y="31116"/>
                  </a:lnTo>
                  <a:lnTo>
                    <a:pt x="30353" y="38228"/>
                  </a:lnTo>
                  <a:lnTo>
                    <a:pt x="25019" y="42927"/>
                  </a:lnTo>
                  <a:lnTo>
                    <a:pt x="18415" y="45213"/>
                  </a:lnTo>
                  <a:lnTo>
                    <a:pt x="10160" y="42927"/>
                  </a:lnTo>
                  <a:lnTo>
                    <a:pt x="6605" y="40514"/>
                  </a:lnTo>
                  <a:lnTo>
                    <a:pt x="2413" y="34672"/>
                  </a:lnTo>
                  <a:lnTo>
                    <a:pt x="0" y="27052"/>
                  </a:lnTo>
                  <a:lnTo>
                    <a:pt x="0" y="17653"/>
                  </a:lnTo>
                  <a:lnTo>
                    <a:pt x="2413" y="9399"/>
                  </a:lnTo>
                  <a:lnTo>
                    <a:pt x="4827" y="6478"/>
                  </a:lnTo>
                  <a:lnTo>
                    <a:pt x="6605" y="2922"/>
                  </a:lnTo>
                  <a:lnTo>
                    <a:pt x="10160" y="1144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0F0F0F"/>
            </a:solidFill>
            <a:ln w="0" cap="flat" cmpd="sng" algn="ctr">
              <a:solidFill>
                <a:srgbClr val="0F0F0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3" name="Полилиния 462"/>
            <p:cNvSpPr/>
            <p:nvPr/>
          </p:nvSpPr>
          <p:spPr>
            <a:xfrm>
              <a:off x="2427487" y="920361"/>
              <a:ext cx="30158" cy="46029"/>
            </a:xfrm>
            <a:custGeom>
              <a:avLst/>
              <a:gdLst/>
              <a:ahLst/>
              <a:cxnLst/>
              <a:rect l="0" t="0" r="0" b="0"/>
              <a:pathLst>
                <a:path w="30861" h="46356">
                  <a:moveTo>
                    <a:pt x="14731" y="0"/>
                  </a:moveTo>
                  <a:lnTo>
                    <a:pt x="20065" y="1144"/>
                  </a:lnTo>
                  <a:lnTo>
                    <a:pt x="25527" y="6478"/>
                  </a:lnTo>
                  <a:lnTo>
                    <a:pt x="27305" y="9399"/>
                  </a:lnTo>
                  <a:lnTo>
                    <a:pt x="30225" y="17653"/>
                  </a:lnTo>
                  <a:lnTo>
                    <a:pt x="30860" y="22861"/>
                  </a:lnTo>
                  <a:lnTo>
                    <a:pt x="30225" y="27052"/>
                  </a:lnTo>
                  <a:lnTo>
                    <a:pt x="25527" y="38736"/>
                  </a:lnTo>
                  <a:lnTo>
                    <a:pt x="20065" y="44069"/>
                  </a:lnTo>
                  <a:lnTo>
                    <a:pt x="14731" y="46355"/>
                  </a:lnTo>
                  <a:lnTo>
                    <a:pt x="8255" y="44069"/>
                  </a:lnTo>
                  <a:lnTo>
                    <a:pt x="5841" y="41656"/>
                  </a:lnTo>
                  <a:lnTo>
                    <a:pt x="1650" y="34672"/>
                  </a:lnTo>
                  <a:lnTo>
                    <a:pt x="507" y="31116"/>
                  </a:lnTo>
                  <a:lnTo>
                    <a:pt x="0" y="17653"/>
                  </a:lnTo>
                  <a:lnTo>
                    <a:pt x="1650" y="9399"/>
                  </a:lnTo>
                  <a:lnTo>
                    <a:pt x="8255" y="1144"/>
                  </a:lnTo>
                  <a:close/>
                </a:path>
              </a:pathLst>
            </a:custGeom>
            <a:solidFill>
              <a:srgbClr val="B0B0B0"/>
            </a:solidFill>
            <a:ln w="0" cap="flat" cmpd="sng" algn="ctr">
              <a:solidFill>
                <a:srgbClr val="B0B0B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4" name="Полилиния 463"/>
            <p:cNvSpPr/>
            <p:nvPr/>
          </p:nvSpPr>
          <p:spPr>
            <a:xfrm>
              <a:off x="2449708" y="758467"/>
              <a:ext cx="50791" cy="69836"/>
            </a:xfrm>
            <a:custGeom>
              <a:avLst/>
              <a:gdLst/>
              <a:ahLst/>
              <a:cxnLst/>
              <a:rect l="0" t="0" r="0" b="0"/>
              <a:pathLst>
                <a:path w="51691" h="70613">
                  <a:moveTo>
                    <a:pt x="25528" y="0"/>
                  </a:moveTo>
                  <a:lnTo>
                    <a:pt x="30353" y="0"/>
                  </a:lnTo>
                  <a:lnTo>
                    <a:pt x="35687" y="2412"/>
                  </a:lnTo>
                  <a:lnTo>
                    <a:pt x="39878" y="5333"/>
                  </a:lnTo>
                  <a:lnTo>
                    <a:pt x="43943" y="10033"/>
                  </a:lnTo>
                  <a:lnTo>
                    <a:pt x="46991" y="14732"/>
                  </a:lnTo>
                  <a:lnTo>
                    <a:pt x="49277" y="21208"/>
                  </a:lnTo>
                  <a:lnTo>
                    <a:pt x="51690" y="35940"/>
                  </a:lnTo>
                  <a:lnTo>
                    <a:pt x="49277" y="48894"/>
                  </a:lnTo>
                  <a:lnTo>
                    <a:pt x="43943" y="60071"/>
                  </a:lnTo>
                  <a:lnTo>
                    <a:pt x="35687" y="67690"/>
                  </a:lnTo>
                  <a:lnTo>
                    <a:pt x="25528" y="70612"/>
                  </a:lnTo>
                  <a:lnTo>
                    <a:pt x="20194" y="69468"/>
                  </a:lnTo>
                  <a:lnTo>
                    <a:pt x="15494" y="67690"/>
                  </a:lnTo>
                  <a:lnTo>
                    <a:pt x="10669" y="64135"/>
                  </a:lnTo>
                  <a:lnTo>
                    <a:pt x="7112" y="60071"/>
                  </a:lnTo>
                  <a:lnTo>
                    <a:pt x="3556" y="54229"/>
                  </a:lnTo>
                  <a:lnTo>
                    <a:pt x="0" y="42418"/>
                  </a:lnTo>
                  <a:lnTo>
                    <a:pt x="0" y="28321"/>
                  </a:lnTo>
                  <a:lnTo>
                    <a:pt x="3556" y="14732"/>
                  </a:lnTo>
                  <a:lnTo>
                    <a:pt x="10669" y="5333"/>
                  </a:lnTo>
                  <a:lnTo>
                    <a:pt x="20194" y="0"/>
                  </a:lnTo>
                  <a:close/>
                </a:path>
              </a:pathLst>
            </a:custGeom>
            <a:solidFill>
              <a:srgbClr val="5E5E5E"/>
            </a:solidFill>
            <a:ln w="0" cap="flat" cmpd="sng" algn="ctr">
              <a:solidFill>
                <a:srgbClr val="5E5E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5" name="Полилиния 464"/>
            <p:cNvSpPr/>
            <p:nvPr/>
          </p:nvSpPr>
          <p:spPr>
            <a:xfrm>
              <a:off x="2451296" y="760055"/>
              <a:ext cx="39680" cy="66662"/>
            </a:xfrm>
            <a:custGeom>
              <a:avLst/>
              <a:gdLst/>
              <a:ahLst/>
              <a:cxnLst/>
              <a:rect l="0" t="0" r="0" b="0"/>
              <a:pathLst>
                <a:path w="39245" h="67057">
                  <a:moveTo>
                    <a:pt x="19685" y="0"/>
                  </a:moveTo>
                  <a:lnTo>
                    <a:pt x="22606" y="0"/>
                  </a:lnTo>
                  <a:lnTo>
                    <a:pt x="26163" y="2412"/>
                  </a:lnTo>
                  <a:lnTo>
                    <a:pt x="32640" y="10033"/>
                  </a:lnTo>
                  <a:lnTo>
                    <a:pt x="37466" y="20573"/>
                  </a:lnTo>
                  <a:lnTo>
                    <a:pt x="39244" y="34162"/>
                  </a:lnTo>
                  <a:lnTo>
                    <a:pt x="37466" y="46482"/>
                  </a:lnTo>
                  <a:lnTo>
                    <a:pt x="32640" y="57023"/>
                  </a:lnTo>
                  <a:lnTo>
                    <a:pt x="26163" y="64134"/>
                  </a:lnTo>
                  <a:lnTo>
                    <a:pt x="19685" y="67056"/>
                  </a:lnTo>
                  <a:lnTo>
                    <a:pt x="11303" y="64134"/>
                  </a:lnTo>
                  <a:lnTo>
                    <a:pt x="7747" y="60579"/>
                  </a:lnTo>
                  <a:lnTo>
                    <a:pt x="2413" y="51815"/>
                  </a:lnTo>
                  <a:lnTo>
                    <a:pt x="0" y="40005"/>
                  </a:lnTo>
                  <a:lnTo>
                    <a:pt x="0" y="27177"/>
                  </a:lnTo>
                  <a:lnTo>
                    <a:pt x="2413" y="14732"/>
                  </a:lnTo>
                  <a:lnTo>
                    <a:pt x="7747" y="5333"/>
                  </a:lnTo>
                  <a:lnTo>
                    <a:pt x="11303" y="2412"/>
                  </a:lnTo>
                  <a:lnTo>
                    <a:pt x="15494" y="0"/>
                  </a:lnTo>
                  <a:close/>
                </a:path>
              </a:pathLst>
            </a:custGeom>
            <a:solidFill>
              <a:srgbClr val="8F8F8F"/>
            </a:solidFill>
            <a:ln w="0" cap="flat" cmpd="sng" algn="ctr">
              <a:solidFill>
                <a:srgbClr val="8F8F8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6" name="Полилиния 465"/>
            <p:cNvSpPr/>
            <p:nvPr/>
          </p:nvSpPr>
          <p:spPr>
            <a:xfrm>
              <a:off x="2275115" y="704503"/>
              <a:ext cx="25395" cy="65075"/>
            </a:xfrm>
            <a:custGeom>
              <a:avLst/>
              <a:gdLst/>
              <a:ahLst/>
              <a:cxnLst/>
              <a:rect l="0" t="0" r="0" b="0"/>
              <a:pathLst>
                <a:path w="24132" h="64770">
                  <a:moveTo>
                    <a:pt x="5081" y="60959"/>
                  </a:moveTo>
                  <a:lnTo>
                    <a:pt x="5081" y="60959"/>
                  </a:lnTo>
                  <a:lnTo>
                    <a:pt x="11431" y="60959"/>
                  </a:lnTo>
                  <a:lnTo>
                    <a:pt x="21590" y="63500"/>
                  </a:lnTo>
                  <a:lnTo>
                    <a:pt x="21590" y="63500"/>
                  </a:lnTo>
                  <a:lnTo>
                    <a:pt x="22861" y="64769"/>
                  </a:lnTo>
                  <a:lnTo>
                    <a:pt x="24131" y="64769"/>
                  </a:lnTo>
                  <a:lnTo>
                    <a:pt x="24131" y="62230"/>
                  </a:lnTo>
                  <a:lnTo>
                    <a:pt x="22861" y="62230"/>
                  </a:lnTo>
                  <a:lnTo>
                    <a:pt x="22861" y="60959"/>
                  </a:lnTo>
                  <a:lnTo>
                    <a:pt x="21590" y="60959"/>
                  </a:lnTo>
                  <a:lnTo>
                    <a:pt x="20321" y="60959"/>
                  </a:lnTo>
                  <a:lnTo>
                    <a:pt x="20321" y="1269"/>
                  </a:lnTo>
                  <a:lnTo>
                    <a:pt x="17781" y="0"/>
                  </a:lnTo>
                  <a:lnTo>
                    <a:pt x="15240" y="0"/>
                  </a:lnTo>
                  <a:lnTo>
                    <a:pt x="13971" y="0"/>
                  </a:lnTo>
                  <a:lnTo>
                    <a:pt x="8890" y="0"/>
                  </a:lnTo>
                  <a:lnTo>
                    <a:pt x="2540" y="7619"/>
                  </a:lnTo>
                  <a:lnTo>
                    <a:pt x="0" y="10159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271" y="12700"/>
                  </a:lnTo>
                  <a:lnTo>
                    <a:pt x="2540" y="11430"/>
                  </a:lnTo>
                  <a:lnTo>
                    <a:pt x="2540" y="11430"/>
                  </a:lnTo>
                  <a:lnTo>
                    <a:pt x="7621" y="6350"/>
                  </a:lnTo>
                  <a:lnTo>
                    <a:pt x="7621" y="17780"/>
                  </a:lnTo>
                </a:path>
              </a:pathLst>
            </a:custGeom>
            <a:ln w="3682" cap="flat" cmpd="sng" algn="ctr">
              <a:solidFill>
                <a:srgbClr val="70707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7" name="Полилиния 466"/>
            <p:cNvSpPr/>
            <p:nvPr/>
          </p:nvSpPr>
          <p:spPr>
            <a:xfrm>
              <a:off x="2279877" y="721962"/>
              <a:ext cx="3174" cy="44441"/>
            </a:xfrm>
            <a:custGeom>
              <a:avLst/>
              <a:gdLst/>
              <a:ahLst/>
              <a:cxnLst/>
              <a:rect l="0" t="0" r="0" b="0"/>
              <a:pathLst>
                <a:path w="3811" h="43180">
                  <a:moveTo>
                    <a:pt x="3810" y="0"/>
                  </a:moveTo>
                  <a:lnTo>
                    <a:pt x="3810" y="39370"/>
                  </a:lnTo>
                  <a:lnTo>
                    <a:pt x="1270" y="39370"/>
                  </a:lnTo>
                  <a:lnTo>
                    <a:pt x="0" y="40639"/>
                  </a:lnTo>
                  <a:lnTo>
                    <a:pt x="0" y="41910"/>
                  </a:lnTo>
                  <a:lnTo>
                    <a:pt x="1270" y="43179"/>
                  </a:lnTo>
                </a:path>
              </a:pathLst>
            </a:custGeom>
            <a:ln w="3682" cap="flat" cmpd="sng" algn="ctr">
              <a:solidFill>
                <a:srgbClr val="70707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8" name="Полилиния 467"/>
            <p:cNvSpPr/>
            <p:nvPr/>
          </p:nvSpPr>
          <p:spPr>
            <a:xfrm>
              <a:off x="2311621" y="709265"/>
              <a:ext cx="26982" cy="66662"/>
            </a:xfrm>
            <a:custGeom>
              <a:avLst/>
              <a:gdLst/>
              <a:ahLst/>
              <a:cxnLst/>
              <a:rect l="0" t="0" r="0" b="0"/>
              <a:pathLst>
                <a:path w="26671" h="67311">
                  <a:moveTo>
                    <a:pt x="5079" y="63500"/>
                  </a:moveTo>
                  <a:lnTo>
                    <a:pt x="6350" y="63500"/>
                  </a:lnTo>
                  <a:lnTo>
                    <a:pt x="6350" y="63500"/>
                  </a:lnTo>
                  <a:lnTo>
                    <a:pt x="8889" y="64771"/>
                  </a:lnTo>
                  <a:lnTo>
                    <a:pt x="12700" y="64771"/>
                  </a:lnTo>
                  <a:lnTo>
                    <a:pt x="15239" y="66041"/>
                  </a:lnTo>
                  <a:lnTo>
                    <a:pt x="19050" y="66041"/>
                  </a:lnTo>
                  <a:lnTo>
                    <a:pt x="22860" y="67310"/>
                  </a:lnTo>
                  <a:lnTo>
                    <a:pt x="24129" y="67310"/>
                  </a:lnTo>
                  <a:lnTo>
                    <a:pt x="25400" y="67310"/>
                  </a:lnTo>
                  <a:lnTo>
                    <a:pt x="25400" y="67310"/>
                  </a:lnTo>
                  <a:lnTo>
                    <a:pt x="25400" y="67310"/>
                  </a:lnTo>
                  <a:lnTo>
                    <a:pt x="26670" y="66041"/>
                  </a:lnTo>
                  <a:lnTo>
                    <a:pt x="24129" y="63500"/>
                  </a:lnTo>
                  <a:lnTo>
                    <a:pt x="21589" y="63500"/>
                  </a:lnTo>
                  <a:lnTo>
                    <a:pt x="21589" y="2541"/>
                  </a:lnTo>
                  <a:lnTo>
                    <a:pt x="17779" y="2541"/>
                  </a:lnTo>
                  <a:lnTo>
                    <a:pt x="15239" y="1271"/>
                  </a:lnTo>
                  <a:lnTo>
                    <a:pt x="13970" y="1271"/>
                  </a:lnTo>
                  <a:lnTo>
                    <a:pt x="12700" y="0"/>
                  </a:lnTo>
                  <a:lnTo>
                    <a:pt x="11429" y="0"/>
                  </a:lnTo>
                  <a:lnTo>
                    <a:pt x="3810" y="8891"/>
                  </a:lnTo>
                  <a:lnTo>
                    <a:pt x="1270" y="10160"/>
                  </a:lnTo>
                  <a:lnTo>
                    <a:pt x="0" y="12700"/>
                  </a:lnTo>
                  <a:lnTo>
                    <a:pt x="1270" y="12700"/>
                  </a:lnTo>
                  <a:lnTo>
                    <a:pt x="2539" y="12700"/>
                  </a:lnTo>
                  <a:lnTo>
                    <a:pt x="2539" y="12700"/>
                  </a:lnTo>
                  <a:lnTo>
                    <a:pt x="3810" y="12700"/>
                  </a:lnTo>
                  <a:lnTo>
                    <a:pt x="5079" y="10160"/>
                  </a:lnTo>
                  <a:lnTo>
                    <a:pt x="8889" y="7621"/>
                  </a:lnTo>
                  <a:lnTo>
                    <a:pt x="8889" y="12700"/>
                  </a:lnTo>
                  <a:lnTo>
                    <a:pt x="8889" y="16510"/>
                  </a:lnTo>
                  <a:lnTo>
                    <a:pt x="8889" y="19050"/>
                  </a:lnTo>
                </a:path>
              </a:pathLst>
            </a:custGeom>
            <a:ln w="3682" cap="flat" cmpd="sng" algn="ctr">
              <a:solidFill>
                <a:srgbClr val="70707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9" name="Полилиния 468"/>
            <p:cNvSpPr/>
            <p:nvPr/>
          </p:nvSpPr>
          <p:spPr>
            <a:xfrm>
              <a:off x="2314796" y="728311"/>
              <a:ext cx="4761" cy="44441"/>
            </a:xfrm>
            <a:custGeom>
              <a:avLst/>
              <a:gdLst/>
              <a:ahLst/>
              <a:cxnLst/>
              <a:rect l="0" t="0" r="0" b="0"/>
              <a:pathLst>
                <a:path w="5080" h="44451">
                  <a:moveTo>
                    <a:pt x="5079" y="0"/>
                  </a:moveTo>
                  <a:lnTo>
                    <a:pt x="5079" y="41910"/>
                  </a:lnTo>
                  <a:lnTo>
                    <a:pt x="2540" y="41910"/>
                  </a:lnTo>
                  <a:lnTo>
                    <a:pt x="0" y="41910"/>
                  </a:lnTo>
                  <a:lnTo>
                    <a:pt x="0" y="43181"/>
                  </a:lnTo>
                  <a:lnTo>
                    <a:pt x="1269" y="44450"/>
                  </a:lnTo>
                  <a:lnTo>
                    <a:pt x="1269" y="44450"/>
                  </a:lnTo>
                </a:path>
              </a:pathLst>
            </a:custGeom>
            <a:ln w="3682" cap="flat" cmpd="sng" algn="ctr">
              <a:solidFill>
                <a:srgbClr val="70707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0" name="Полилиния 469"/>
            <p:cNvSpPr/>
            <p:nvPr/>
          </p:nvSpPr>
          <p:spPr>
            <a:xfrm>
              <a:off x="2275115" y="864810"/>
              <a:ext cx="42855" cy="60313"/>
            </a:xfrm>
            <a:custGeom>
              <a:avLst/>
              <a:gdLst/>
              <a:ahLst/>
              <a:cxnLst/>
              <a:rect l="0" t="0" r="0" b="0"/>
              <a:pathLst>
                <a:path w="42800" h="59437">
                  <a:moveTo>
                    <a:pt x="21971" y="0"/>
                  </a:moveTo>
                  <a:lnTo>
                    <a:pt x="25527" y="0"/>
                  </a:lnTo>
                  <a:lnTo>
                    <a:pt x="29718" y="1778"/>
                  </a:lnTo>
                  <a:lnTo>
                    <a:pt x="33274" y="4191"/>
                  </a:lnTo>
                  <a:lnTo>
                    <a:pt x="36831" y="8255"/>
                  </a:lnTo>
                  <a:lnTo>
                    <a:pt x="40894" y="17653"/>
                  </a:lnTo>
                  <a:lnTo>
                    <a:pt x="42799" y="29464"/>
                  </a:lnTo>
                  <a:lnTo>
                    <a:pt x="42165" y="34799"/>
                  </a:lnTo>
                  <a:lnTo>
                    <a:pt x="36831" y="50674"/>
                  </a:lnTo>
                  <a:lnTo>
                    <a:pt x="29718" y="56516"/>
                  </a:lnTo>
                  <a:lnTo>
                    <a:pt x="21971" y="59436"/>
                  </a:lnTo>
                  <a:lnTo>
                    <a:pt x="17146" y="58294"/>
                  </a:lnTo>
                  <a:lnTo>
                    <a:pt x="13081" y="56516"/>
                  </a:lnTo>
                  <a:lnTo>
                    <a:pt x="6477" y="50674"/>
                  </a:lnTo>
                  <a:lnTo>
                    <a:pt x="2921" y="45339"/>
                  </a:lnTo>
                  <a:lnTo>
                    <a:pt x="1143" y="40641"/>
                  </a:lnTo>
                  <a:lnTo>
                    <a:pt x="0" y="34799"/>
                  </a:lnTo>
                  <a:lnTo>
                    <a:pt x="0" y="22988"/>
                  </a:lnTo>
                  <a:lnTo>
                    <a:pt x="2921" y="12447"/>
                  </a:lnTo>
                  <a:lnTo>
                    <a:pt x="9399" y="4191"/>
                  </a:lnTo>
                  <a:lnTo>
                    <a:pt x="13081" y="1778"/>
                  </a:lnTo>
                  <a:lnTo>
                    <a:pt x="17146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1" name="Полилиния 470"/>
            <p:cNvSpPr/>
            <p:nvPr/>
          </p:nvSpPr>
          <p:spPr>
            <a:xfrm>
              <a:off x="2268766" y="864810"/>
              <a:ext cx="42855" cy="58726"/>
            </a:xfrm>
            <a:custGeom>
              <a:avLst/>
              <a:gdLst/>
              <a:ahLst/>
              <a:cxnLst/>
              <a:rect l="0" t="0" r="0" b="0"/>
              <a:pathLst>
                <a:path w="42801" h="60071">
                  <a:moveTo>
                    <a:pt x="21337" y="0"/>
                  </a:moveTo>
                  <a:lnTo>
                    <a:pt x="24893" y="0"/>
                  </a:lnTo>
                  <a:lnTo>
                    <a:pt x="29084" y="1778"/>
                  </a:lnTo>
                  <a:lnTo>
                    <a:pt x="32640" y="4699"/>
                  </a:lnTo>
                  <a:lnTo>
                    <a:pt x="36196" y="8763"/>
                  </a:lnTo>
                  <a:lnTo>
                    <a:pt x="40387" y="18288"/>
                  </a:lnTo>
                  <a:lnTo>
                    <a:pt x="42800" y="29972"/>
                  </a:lnTo>
                  <a:lnTo>
                    <a:pt x="40387" y="41147"/>
                  </a:lnTo>
                  <a:lnTo>
                    <a:pt x="37974" y="45847"/>
                  </a:lnTo>
                  <a:lnTo>
                    <a:pt x="36196" y="51180"/>
                  </a:lnTo>
                  <a:lnTo>
                    <a:pt x="29084" y="57022"/>
                  </a:lnTo>
                  <a:lnTo>
                    <a:pt x="21337" y="60070"/>
                  </a:lnTo>
                  <a:lnTo>
                    <a:pt x="16637" y="58800"/>
                  </a:lnTo>
                  <a:lnTo>
                    <a:pt x="12446" y="57022"/>
                  </a:lnTo>
                  <a:lnTo>
                    <a:pt x="5969" y="51180"/>
                  </a:lnTo>
                  <a:lnTo>
                    <a:pt x="1143" y="41147"/>
                  </a:lnTo>
                  <a:lnTo>
                    <a:pt x="0" y="35305"/>
                  </a:lnTo>
                  <a:lnTo>
                    <a:pt x="0" y="23494"/>
                  </a:lnTo>
                  <a:lnTo>
                    <a:pt x="2921" y="12953"/>
                  </a:lnTo>
                  <a:lnTo>
                    <a:pt x="8890" y="4699"/>
                  </a:lnTo>
                  <a:lnTo>
                    <a:pt x="12446" y="1778"/>
                  </a:lnTo>
                  <a:lnTo>
                    <a:pt x="16637" y="0"/>
                  </a:lnTo>
                  <a:close/>
                </a:path>
              </a:pathLst>
            </a:custGeom>
            <a:solidFill>
              <a:srgbClr val="8F8F8F"/>
            </a:solidFill>
            <a:ln w="0" cap="flat" cmpd="sng" algn="ctr">
              <a:solidFill>
                <a:srgbClr val="8F8F8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2" name="Полилиния 471"/>
            <p:cNvSpPr/>
            <p:nvPr/>
          </p:nvSpPr>
          <p:spPr>
            <a:xfrm>
              <a:off x="2276702" y="864810"/>
              <a:ext cx="20633" cy="63488"/>
            </a:xfrm>
            <a:custGeom>
              <a:avLst/>
              <a:gdLst/>
              <a:ahLst/>
              <a:cxnLst/>
              <a:rect l="0" t="0" r="0" b="0"/>
              <a:pathLst>
                <a:path w="21464" h="62993">
                  <a:moveTo>
                    <a:pt x="10669" y="0"/>
                  </a:moveTo>
                  <a:lnTo>
                    <a:pt x="14225" y="636"/>
                  </a:lnTo>
                  <a:lnTo>
                    <a:pt x="17781" y="3557"/>
                  </a:lnTo>
                  <a:lnTo>
                    <a:pt x="20194" y="7113"/>
                  </a:lnTo>
                  <a:lnTo>
                    <a:pt x="21463" y="12447"/>
                  </a:lnTo>
                  <a:lnTo>
                    <a:pt x="21463" y="50038"/>
                  </a:lnTo>
                  <a:lnTo>
                    <a:pt x="20194" y="54738"/>
                  </a:lnTo>
                  <a:lnTo>
                    <a:pt x="17781" y="58928"/>
                  </a:lnTo>
                  <a:lnTo>
                    <a:pt x="14225" y="61850"/>
                  </a:lnTo>
                  <a:lnTo>
                    <a:pt x="10669" y="62992"/>
                  </a:lnTo>
                  <a:lnTo>
                    <a:pt x="5969" y="61850"/>
                  </a:lnTo>
                  <a:lnTo>
                    <a:pt x="3049" y="58928"/>
                  </a:lnTo>
                  <a:lnTo>
                    <a:pt x="635" y="54738"/>
                  </a:lnTo>
                  <a:lnTo>
                    <a:pt x="0" y="50038"/>
                  </a:lnTo>
                  <a:lnTo>
                    <a:pt x="635" y="7113"/>
                  </a:lnTo>
                  <a:lnTo>
                    <a:pt x="3049" y="3557"/>
                  </a:lnTo>
                  <a:lnTo>
                    <a:pt x="5969" y="63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3" name="Полилиния 472"/>
            <p:cNvSpPr/>
            <p:nvPr/>
          </p:nvSpPr>
          <p:spPr>
            <a:xfrm>
              <a:off x="2276702" y="867984"/>
              <a:ext cx="15872" cy="57139"/>
            </a:xfrm>
            <a:custGeom>
              <a:avLst/>
              <a:gdLst/>
              <a:ahLst/>
              <a:cxnLst/>
              <a:rect l="0" t="0" r="0" b="0"/>
              <a:pathLst>
                <a:path w="14860" h="57024">
                  <a:moveTo>
                    <a:pt x="7621" y="0"/>
                  </a:moveTo>
                  <a:lnTo>
                    <a:pt x="10034" y="508"/>
                  </a:lnTo>
                  <a:lnTo>
                    <a:pt x="12446" y="2920"/>
                  </a:lnTo>
                  <a:lnTo>
                    <a:pt x="14859" y="11176"/>
                  </a:lnTo>
                  <a:lnTo>
                    <a:pt x="14859" y="45847"/>
                  </a:lnTo>
                  <a:lnTo>
                    <a:pt x="12446" y="53467"/>
                  </a:lnTo>
                  <a:lnTo>
                    <a:pt x="10034" y="55879"/>
                  </a:lnTo>
                  <a:lnTo>
                    <a:pt x="7621" y="57023"/>
                  </a:lnTo>
                  <a:lnTo>
                    <a:pt x="4065" y="55879"/>
                  </a:lnTo>
                  <a:lnTo>
                    <a:pt x="1778" y="53467"/>
                  </a:lnTo>
                  <a:lnTo>
                    <a:pt x="0" y="49911"/>
                  </a:lnTo>
                  <a:lnTo>
                    <a:pt x="0" y="6350"/>
                  </a:lnTo>
                  <a:lnTo>
                    <a:pt x="1778" y="2920"/>
                  </a:lnTo>
                  <a:lnTo>
                    <a:pt x="4065" y="508"/>
                  </a:lnTo>
                  <a:close/>
                </a:path>
              </a:pathLst>
            </a:custGeom>
            <a:solidFill>
              <a:srgbClr val="5E5E5E"/>
            </a:solidFill>
            <a:ln w="0" cap="flat" cmpd="sng" algn="ctr">
              <a:solidFill>
                <a:srgbClr val="5E5E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4" name="Полилиния 473"/>
            <p:cNvSpPr/>
            <p:nvPr/>
          </p:nvSpPr>
          <p:spPr>
            <a:xfrm>
              <a:off x="2275115" y="871159"/>
              <a:ext cx="12698" cy="50790"/>
            </a:xfrm>
            <a:custGeom>
              <a:avLst/>
              <a:gdLst/>
              <a:ahLst/>
              <a:cxnLst/>
              <a:rect l="0" t="0" r="0" b="0"/>
              <a:pathLst>
                <a:path w="11813" h="51182">
                  <a:moveTo>
                    <a:pt x="5843" y="0"/>
                  </a:moveTo>
                  <a:lnTo>
                    <a:pt x="7747" y="0"/>
                  </a:lnTo>
                  <a:lnTo>
                    <a:pt x="10034" y="2286"/>
                  </a:lnTo>
                  <a:lnTo>
                    <a:pt x="11303" y="5208"/>
                  </a:lnTo>
                  <a:lnTo>
                    <a:pt x="11812" y="41148"/>
                  </a:lnTo>
                  <a:lnTo>
                    <a:pt x="10034" y="47625"/>
                  </a:lnTo>
                  <a:lnTo>
                    <a:pt x="7747" y="49911"/>
                  </a:lnTo>
                  <a:lnTo>
                    <a:pt x="5843" y="51181"/>
                  </a:lnTo>
                  <a:lnTo>
                    <a:pt x="3556" y="49911"/>
                  </a:lnTo>
                  <a:lnTo>
                    <a:pt x="1778" y="47625"/>
                  </a:lnTo>
                  <a:lnTo>
                    <a:pt x="0" y="44069"/>
                  </a:lnTo>
                  <a:lnTo>
                    <a:pt x="0" y="5208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B0B0B0"/>
            </a:solidFill>
            <a:ln w="0" cap="flat" cmpd="sng" algn="ctr">
              <a:solidFill>
                <a:srgbClr val="B0B0B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5" name="Полилиния 474"/>
            <p:cNvSpPr/>
            <p:nvPr/>
          </p:nvSpPr>
          <p:spPr>
            <a:xfrm>
              <a:off x="2275115" y="872745"/>
              <a:ext cx="7937" cy="44441"/>
            </a:xfrm>
            <a:custGeom>
              <a:avLst/>
              <a:gdLst/>
              <a:ahLst/>
              <a:cxnLst/>
              <a:rect l="0" t="0" r="0" b="0"/>
              <a:pathLst>
                <a:path w="7748" h="44704">
                  <a:moveTo>
                    <a:pt x="4192" y="0"/>
                  </a:moveTo>
                  <a:lnTo>
                    <a:pt x="6477" y="2286"/>
                  </a:lnTo>
                  <a:lnTo>
                    <a:pt x="7747" y="8254"/>
                  </a:lnTo>
                  <a:lnTo>
                    <a:pt x="7747" y="36448"/>
                  </a:lnTo>
                  <a:lnTo>
                    <a:pt x="6477" y="41783"/>
                  </a:lnTo>
                  <a:lnTo>
                    <a:pt x="4192" y="44703"/>
                  </a:lnTo>
                  <a:lnTo>
                    <a:pt x="1143" y="41783"/>
                  </a:lnTo>
                  <a:lnTo>
                    <a:pt x="0" y="36448"/>
                  </a:lnTo>
                  <a:lnTo>
                    <a:pt x="0" y="8254"/>
                  </a:lnTo>
                  <a:lnTo>
                    <a:pt x="1143" y="2286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6" name="Полилиния 475"/>
            <p:cNvSpPr/>
            <p:nvPr/>
          </p:nvSpPr>
          <p:spPr>
            <a:xfrm>
              <a:off x="3046502" y="1025116"/>
              <a:ext cx="42855" cy="60313"/>
            </a:xfrm>
            <a:custGeom>
              <a:avLst/>
              <a:gdLst/>
              <a:ahLst/>
              <a:cxnLst/>
              <a:rect l="0" t="0" r="0" b="0"/>
              <a:pathLst>
                <a:path w="42800" h="59310">
                  <a:moveTo>
                    <a:pt x="20828" y="0"/>
                  </a:moveTo>
                  <a:lnTo>
                    <a:pt x="24891" y="0"/>
                  </a:lnTo>
                  <a:lnTo>
                    <a:pt x="29082" y="1778"/>
                  </a:lnTo>
                  <a:lnTo>
                    <a:pt x="32638" y="4064"/>
                  </a:lnTo>
                  <a:lnTo>
                    <a:pt x="36194" y="8128"/>
                  </a:lnTo>
                  <a:lnTo>
                    <a:pt x="40385" y="17527"/>
                  </a:lnTo>
                  <a:lnTo>
                    <a:pt x="42799" y="29337"/>
                  </a:lnTo>
                  <a:lnTo>
                    <a:pt x="40385" y="40514"/>
                  </a:lnTo>
                  <a:lnTo>
                    <a:pt x="37972" y="45212"/>
                  </a:lnTo>
                  <a:lnTo>
                    <a:pt x="36194" y="50547"/>
                  </a:lnTo>
                  <a:lnTo>
                    <a:pt x="29082" y="56389"/>
                  </a:lnTo>
                  <a:lnTo>
                    <a:pt x="20828" y="59309"/>
                  </a:lnTo>
                  <a:lnTo>
                    <a:pt x="16001" y="58167"/>
                  </a:lnTo>
                  <a:lnTo>
                    <a:pt x="12446" y="56389"/>
                  </a:lnTo>
                  <a:lnTo>
                    <a:pt x="8254" y="53467"/>
                  </a:lnTo>
                  <a:lnTo>
                    <a:pt x="5969" y="50547"/>
                  </a:lnTo>
                  <a:lnTo>
                    <a:pt x="1143" y="40514"/>
                  </a:lnTo>
                  <a:lnTo>
                    <a:pt x="0" y="34672"/>
                  </a:lnTo>
                  <a:lnTo>
                    <a:pt x="0" y="22861"/>
                  </a:lnTo>
                  <a:lnTo>
                    <a:pt x="2921" y="12320"/>
                  </a:lnTo>
                  <a:lnTo>
                    <a:pt x="8254" y="4064"/>
                  </a:lnTo>
                  <a:lnTo>
                    <a:pt x="16001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7" name="Полилиния 476"/>
            <p:cNvSpPr/>
            <p:nvPr/>
          </p:nvSpPr>
          <p:spPr>
            <a:xfrm>
              <a:off x="3040153" y="1025116"/>
              <a:ext cx="42855" cy="60313"/>
            </a:xfrm>
            <a:custGeom>
              <a:avLst/>
              <a:gdLst/>
              <a:ahLst/>
              <a:cxnLst/>
              <a:rect l="0" t="0" r="0" b="0"/>
              <a:pathLst>
                <a:path w="42799" h="60579">
                  <a:moveTo>
                    <a:pt x="21970" y="0"/>
                  </a:moveTo>
                  <a:lnTo>
                    <a:pt x="25526" y="0"/>
                  </a:lnTo>
                  <a:lnTo>
                    <a:pt x="29717" y="1777"/>
                  </a:lnTo>
                  <a:lnTo>
                    <a:pt x="36322" y="8889"/>
                  </a:lnTo>
                  <a:lnTo>
                    <a:pt x="41020" y="18288"/>
                  </a:lnTo>
                  <a:lnTo>
                    <a:pt x="42798" y="29972"/>
                  </a:lnTo>
                  <a:lnTo>
                    <a:pt x="41020" y="41147"/>
                  </a:lnTo>
                  <a:lnTo>
                    <a:pt x="36322" y="51180"/>
                  </a:lnTo>
                  <a:lnTo>
                    <a:pt x="29717" y="57658"/>
                  </a:lnTo>
                  <a:lnTo>
                    <a:pt x="21970" y="60578"/>
                  </a:lnTo>
                  <a:lnTo>
                    <a:pt x="17272" y="59436"/>
                  </a:lnTo>
                  <a:lnTo>
                    <a:pt x="13080" y="57658"/>
                  </a:lnTo>
                  <a:lnTo>
                    <a:pt x="9525" y="54736"/>
                  </a:lnTo>
                  <a:lnTo>
                    <a:pt x="3048" y="46481"/>
                  </a:lnTo>
                  <a:lnTo>
                    <a:pt x="0" y="35305"/>
                  </a:lnTo>
                  <a:lnTo>
                    <a:pt x="0" y="23622"/>
                  </a:lnTo>
                  <a:lnTo>
                    <a:pt x="3048" y="12953"/>
                  </a:lnTo>
                  <a:lnTo>
                    <a:pt x="9525" y="4699"/>
                  </a:lnTo>
                  <a:lnTo>
                    <a:pt x="13080" y="1777"/>
                  </a:lnTo>
                  <a:lnTo>
                    <a:pt x="17272" y="0"/>
                  </a:lnTo>
                  <a:close/>
                </a:path>
              </a:pathLst>
            </a:custGeom>
            <a:solidFill>
              <a:srgbClr val="8F8F8F"/>
            </a:solidFill>
            <a:ln w="0" cap="flat" cmpd="sng" algn="ctr">
              <a:solidFill>
                <a:srgbClr val="8F8F8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8" name="Полилиния 477"/>
            <p:cNvSpPr/>
            <p:nvPr/>
          </p:nvSpPr>
          <p:spPr>
            <a:xfrm>
              <a:off x="3048090" y="1025116"/>
              <a:ext cx="20633" cy="63488"/>
            </a:xfrm>
            <a:custGeom>
              <a:avLst/>
              <a:gdLst/>
              <a:ahLst/>
              <a:cxnLst/>
              <a:rect l="0" t="0" r="0" b="0"/>
              <a:pathLst>
                <a:path w="20829" h="62232">
                  <a:moveTo>
                    <a:pt x="10667" y="0"/>
                  </a:moveTo>
                  <a:lnTo>
                    <a:pt x="14223" y="508"/>
                  </a:lnTo>
                  <a:lnTo>
                    <a:pt x="17779" y="3430"/>
                  </a:lnTo>
                  <a:lnTo>
                    <a:pt x="19685" y="6986"/>
                  </a:lnTo>
                  <a:lnTo>
                    <a:pt x="20828" y="12320"/>
                  </a:lnTo>
                  <a:lnTo>
                    <a:pt x="20828" y="49911"/>
                  </a:lnTo>
                  <a:lnTo>
                    <a:pt x="19685" y="54611"/>
                  </a:lnTo>
                  <a:lnTo>
                    <a:pt x="17779" y="58802"/>
                  </a:lnTo>
                  <a:lnTo>
                    <a:pt x="14223" y="61087"/>
                  </a:lnTo>
                  <a:lnTo>
                    <a:pt x="10667" y="62231"/>
                  </a:lnTo>
                  <a:lnTo>
                    <a:pt x="5969" y="61087"/>
                  </a:lnTo>
                  <a:lnTo>
                    <a:pt x="2920" y="58802"/>
                  </a:lnTo>
                  <a:lnTo>
                    <a:pt x="635" y="54611"/>
                  </a:lnTo>
                  <a:lnTo>
                    <a:pt x="0" y="49911"/>
                  </a:lnTo>
                  <a:lnTo>
                    <a:pt x="635" y="6986"/>
                  </a:lnTo>
                  <a:lnTo>
                    <a:pt x="2920" y="3430"/>
                  </a:lnTo>
                  <a:lnTo>
                    <a:pt x="5969" y="50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9" name="Полилиния 478"/>
            <p:cNvSpPr/>
            <p:nvPr/>
          </p:nvSpPr>
          <p:spPr>
            <a:xfrm>
              <a:off x="3048090" y="1028290"/>
              <a:ext cx="14284" cy="57139"/>
            </a:xfrm>
            <a:custGeom>
              <a:avLst/>
              <a:gdLst/>
              <a:ahLst/>
              <a:cxnLst/>
              <a:rect l="0" t="0" r="0" b="0"/>
              <a:pathLst>
                <a:path w="15495" h="57024">
                  <a:moveTo>
                    <a:pt x="7111" y="0"/>
                  </a:moveTo>
                  <a:lnTo>
                    <a:pt x="9525" y="508"/>
                  </a:lnTo>
                  <a:lnTo>
                    <a:pt x="12445" y="2920"/>
                  </a:lnTo>
                  <a:lnTo>
                    <a:pt x="14223" y="6476"/>
                  </a:lnTo>
                  <a:lnTo>
                    <a:pt x="15494" y="10540"/>
                  </a:lnTo>
                  <a:lnTo>
                    <a:pt x="15494" y="46481"/>
                  </a:lnTo>
                  <a:lnTo>
                    <a:pt x="12445" y="53467"/>
                  </a:lnTo>
                  <a:lnTo>
                    <a:pt x="9525" y="55880"/>
                  </a:lnTo>
                  <a:lnTo>
                    <a:pt x="7111" y="57023"/>
                  </a:lnTo>
                  <a:lnTo>
                    <a:pt x="3556" y="55880"/>
                  </a:lnTo>
                  <a:lnTo>
                    <a:pt x="1778" y="53467"/>
                  </a:lnTo>
                  <a:lnTo>
                    <a:pt x="0" y="49911"/>
                  </a:lnTo>
                  <a:lnTo>
                    <a:pt x="0" y="6476"/>
                  </a:lnTo>
                  <a:lnTo>
                    <a:pt x="1778" y="2920"/>
                  </a:lnTo>
                  <a:lnTo>
                    <a:pt x="3556" y="508"/>
                  </a:lnTo>
                  <a:close/>
                </a:path>
              </a:pathLst>
            </a:custGeom>
            <a:solidFill>
              <a:srgbClr val="5E5E5E"/>
            </a:solidFill>
            <a:ln w="0" cap="flat" cmpd="sng" algn="ctr">
              <a:solidFill>
                <a:srgbClr val="5E5E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0" name="Полилиния 479"/>
            <p:cNvSpPr/>
            <p:nvPr/>
          </p:nvSpPr>
          <p:spPr>
            <a:xfrm>
              <a:off x="3046502" y="1031465"/>
              <a:ext cx="11111" cy="50790"/>
            </a:xfrm>
            <a:custGeom>
              <a:avLst/>
              <a:gdLst/>
              <a:ahLst/>
              <a:cxnLst/>
              <a:rect l="0" t="0" r="0" b="0"/>
              <a:pathLst>
                <a:path w="11811" h="51816">
                  <a:moveTo>
                    <a:pt x="5969" y="0"/>
                  </a:moveTo>
                  <a:lnTo>
                    <a:pt x="7747" y="0"/>
                  </a:lnTo>
                  <a:lnTo>
                    <a:pt x="9525" y="2412"/>
                  </a:lnTo>
                  <a:lnTo>
                    <a:pt x="11810" y="10033"/>
                  </a:lnTo>
                  <a:lnTo>
                    <a:pt x="11810" y="41783"/>
                  </a:lnTo>
                  <a:lnTo>
                    <a:pt x="9525" y="48895"/>
                  </a:lnTo>
                  <a:lnTo>
                    <a:pt x="7747" y="50545"/>
                  </a:lnTo>
                  <a:lnTo>
                    <a:pt x="5969" y="51815"/>
                  </a:lnTo>
                  <a:lnTo>
                    <a:pt x="2921" y="50545"/>
                  </a:lnTo>
                  <a:lnTo>
                    <a:pt x="1143" y="48895"/>
                  </a:lnTo>
                  <a:lnTo>
                    <a:pt x="0" y="45339"/>
                  </a:lnTo>
                  <a:lnTo>
                    <a:pt x="0" y="5334"/>
                  </a:lnTo>
                  <a:lnTo>
                    <a:pt x="1143" y="2412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B0B0B0"/>
            </a:solidFill>
            <a:ln w="0" cap="flat" cmpd="sng" algn="ctr">
              <a:solidFill>
                <a:srgbClr val="B0B0B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1" name="Полилиния 480"/>
            <p:cNvSpPr/>
            <p:nvPr/>
          </p:nvSpPr>
          <p:spPr>
            <a:xfrm>
              <a:off x="3046502" y="1033052"/>
              <a:ext cx="7937" cy="44441"/>
            </a:xfrm>
            <a:custGeom>
              <a:avLst/>
              <a:gdLst/>
              <a:ahLst/>
              <a:cxnLst/>
              <a:rect l="0" t="0" r="0" b="0"/>
              <a:pathLst>
                <a:path w="7748" h="44704">
                  <a:moveTo>
                    <a:pt x="3556" y="0"/>
                  </a:moveTo>
                  <a:lnTo>
                    <a:pt x="6476" y="2412"/>
                  </a:lnTo>
                  <a:lnTo>
                    <a:pt x="7747" y="8255"/>
                  </a:lnTo>
                  <a:lnTo>
                    <a:pt x="7747" y="36448"/>
                  </a:lnTo>
                  <a:lnTo>
                    <a:pt x="6476" y="42417"/>
                  </a:lnTo>
                  <a:lnTo>
                    <a:pt x="4699" y="43561"/>
                  </a:lnTo>
                  <a:lnTo>
                    <a:pt x="3556" y="44703"/>
                  </a:lnTo>
                  <a:lnTo>
                    <a:pt x="1778" y="43561"/>
                  </a:lnTo>
                  <a:lnTo>
                    <a:pt x="507" y="42417"/>
                  </a:lnTo>
                  <a:lnTo>
                    <a:pt x="0" y="39497"/>
                  </a:lnTo>
                  <a:lnTo>
                    <a:pt x="507" y="241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2" name="Полилиния 481"/>
            <p:cNvSpPr/>
            <p:nvPr/>
          </p:nvSpPr>
          <p:spPr>
            <a:xfrm>
              <a:off x="2457645" y="767991"/>
              <a:ext cx="28570" cy="55552"/>
            </a:xfrm>
            <a:custGeom>
              <a:avLst/>
              <a:gdLst/>
              <a:ahLst/>
              <a:cxnLst/>
              <a:rect l="0" t="0" r="0" b="0"/>
              <a:pathLst>
                <a:path w="29085" h="55880">
                  <a:moveTo>
                    <a:pt x="14733" y="0"/>
                  </a:moveTo>
                  <a:lnTo>
                    <a:pt x="17146" y="0"/>
                  </a:lnTo>
                  <a:lnTo>
                    <a:pt x="21971" y="4064"/>
                  </a:lnTo>
                  <a:lnTo>
                    <a:pt x="24258" y="7619"/>
                  </a:lnTo>
                  <a:lnTo>
                    <a:pt x="27305" y="16383"/>
                  </a:lnTo>
                  <a:lnTo>
                    <a:pt x="29084" y="28193"/>
                  </a:lnTo>
                  <a:lnTo>
                    <a:pt x="27305" y="38735"/>
                  </a:lnTo>
                  <a:lnTo>
                    <a:pt x="25527" y="42926"/>
                  </a:lnTo>
                  <a:lnTo>
                    <a:pt x="24258" y="47624"/>
                  </a:lnTo>
                  <a:lnTo>
                    <a:pt x="19559" y="53467"/>
                  </a:lnTo>
                  <a:lnTo>
                    <a:pt x="14733" y="55879"/>
                  </a:lnTo>
                  <a:lnTo>
                    <a:pt x="8255" y="53467"/>
                  </a:lnTo>
                  <a:lnTo>
                    <a:pt x="5970" y="50546"/>
                  </a:lnTo>
                  <a:lnTo>
                    <a:pt x="1778" y="42926"/>
                  </a:lnTo>
                  <a:lnTo>
                    <a:pt x="509" y="38735"/>
                  </a:lnTo>
                  <a:lnTo>
                    <a:pt x="0" y="21716"/>
                  </a:lnTo>
                  <a:lnTo>
                    <a:pt x="1778" y="11176"/>
                  </a:lnTo>
                  <a:lnTo>
                    <a:pt x="5970" y="4064"/>
                  </a:lnTo>
                  <a:lnTo>
                    <a:pt x="8255" y="1651"/>
                  </a:lnTo>
                  <a:lnTo>
                    <a:pt x="11177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3" name="Полилиния 482"/>
            <p:cNvSpPr/>
            <p:nvPr/>
          </p:nvSpPr>
          <p:spPr>
            <a:xfrm>
              <a:off x="2424313" y="928298"/>
              <a:ext cx="25395" cy="26982"/>
            </a:xfrm>
            <a:custGeom>
              <a:avLst/>
              <a:gdLst/>
              <a:ahLst/>
              <a:cxnLst/>
              <a:rect l="0" t="0" r="0" b="0"/>
              <a:pathLst>
                <a:path w="25020" h="27561">
                  <a:moveTo>
                    <a:pt x="10161" y="0"/>
                  </a:moveTo>
                  <a:lnTo>
                    <a:pt x="14859" y="0"/>
                  </a:lnTo>
                  <a:lnTo>
                    <a:pt x="18415" y="508"/>
                  </a:lnTo>
                  <a:lnTo>
                    <a:pt x="21971" y="3557"/>
                  </a:lnTo>
                  <a:lnTo>
                    <a:pt x="23877" y="7113"/>
                  </a:lnTo>
                  <a:lnTo>
                    <a:pt x="25019" y="12319"/>
                  </a:lnTo>
                  <a:lnTo>
                    <a:pt x="25019" y="15241"/>
                  </a:lnTo>
                  <a:lnTo>
                    <a:pt x="23877" y="19940"/>
                  </a:lnTo>
                  <a:lnTo>
                    <a:pt x="21971" y="24130"/>
                  </a:lnTo>
                  <a:lnTo>
                    <a:pt x="18415" y="26416"/>
                  </a:lnTo>
                  <a:lnTo>
                    <a:pt x="14859" y="27560"/>
                  </a:lnTo>
                  <a:lnTo>
                    <a:pt x="10161" y="27560"/>
                  </a:lnTo>
                  <a:lnTo>
                    <a:pt x="5462" y="26416"/>
                  </a:lnTo>
                  <a:lnTo>
                    <a:pt x="2413" y="24130"/>
                  </a:lnTo>
                  <a:lnTo>
                    <a:pt x="0" y="19940"/>
                  </a:lnTo>
                  <a:lnTo>
                    <a:pt x="0" y="7113"/>
                  </a:lnTo>
                  <a:lnTo>
                    <a:pt x="2413" y="3557"/>
                  </a:lnTo>
                  <a:lnTo>
                    <a:pt x="5462" y="508"/>
                  </a:lnTo>
                  <a:close/>
                </a:path>
              </a:pathLst>
            </a:custGeom>
            <a:solidFill>
              <a:srgbClr val="0F0F0F"/>
            </a:solidFill>
            <a:ln w="0" cap="flat" cmpd="sng" algn="ctr">
              <a:solidFill>
                <a:srgbClr val="0F0F0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4" name="Полилиния 483"/>
            <p:cNvSpPr/>
            <p:nvPr/>
          </p:nvSpPr>
          <p:spPr>
            <a:xfrm>
              <a:off x="2419552" y="928298"/>
              <a:ext cx="17459" cy="26982"/>
            </a:xfrm>
            <a:custGeom>
              <a:avLst/>
              <a:gdLst/>
              <a:ahLst/>
              <a:cxnLst/>
              <a:rect l="0" t="0" r="0" b="0"/>
              <a:pathLst>
                <a:path w="17780" h="26545">
                  <a:moveTo>
                    <a:pt x="9397" y="0"/>
                  </a:moveTo>
                  <a:lnTo>
                    <a:pt x="12446" y="636"/>
                  </a:lnTo>
                  <a:lnTo>
                    <a:pt x="15366" y="3557"/>
                  </a:lnTo>
                  <a:lnTo>
                    <a:pt x="17779" y="12955"/>
                  </a:lnTo>
                  <a:lnTo>
                    <a:pt x="15366" y="22352"/>
                  </a:lnTo>
                  <a:lnTo>
                    <a:pt x="12446" y="25400"/>
                  </a:lnTo>
                  <a:lnTo>
                    <a:pt x="9397" y="26544"/>
                  </a:lnTo>
                  <a:lnTo>
                    <a:pt x="5334" y="25400"/>
                  </a:lnTo>
                  <a:lnTo>
                    <a:pt x="2285" y="22352"/>
                  </a:lnTo>
                  <a:lnTo>
                    <a:pt x="0" y="17780"/>
                  </a:lnTo>
                  <a:lnTo>
                    <a:pt x="0" y="7747"/>
                  </a:lnTo>
                  <a:lnTo>
                    <a:pt x="2285" y="3557"/>
                  </a:lnTo>
                  <a:lnTo>
                    <a:pt x="5334" y="636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5" name="Полилиния 484"/>
            <p:cNvSpPr/>
            <p:nvPr/>
          </p:nvSpPr>
          <p:spPr>
            <a:xfrm>
              <a:off x="2359238" y="590225"/>
              <a:ext cx="63489" cy="12698"/>
            </a:xfrm>
            <a:custGeom>
              <a:avLst/>
              <a:gdLst/>
              <a:ahLst/>
              <a:cxnLst/>
              <a:rect l="0" t="0" r="0" b="0"/>
              <a:pathLst>
                <a:path w="64264" h="12320">
                  <a:moveTo>
                    <a:pt x="31497" y="0"/>
                  </a:moveTo>
                  <a:lnTo>
                    <a:pt x="43434" y="0"/>
                  </a:lnTo>
                  <a:lnTo>
                    <a:pt x="57659" y="1779"/>
                  </a:lnTo>
                  <a:lnTo>
                    <a:pt x="61215" y="2922"/>
                  </a:lnTo>
                  <a:lnTo>
                    <a:pt x="62993" y="4065"/>
                  </a:lnTo>
                  <a:lnTo>
                    <a:pt x="64263" y="5843"/>
                  </a:lnTo>
                  <a:lnTo>
                    <a:pt x="62993" y="6986"/>
                  </a:lnTo>
                  <a:lnTo>
                    <a:pt x="61215" y="8129"/>
                  </a:lnTo>
                  <a:lnTo>
                    <a:pt x="54103" y="10542"/>
                  </a:lnTo>
                  <a:lnTo>
                    <a:pt x="31497" y="12319"/>
                  </a:lnTo>
                  <a:lnTo>
                    <a:pt x="13081" y="11176"/>
                  </a:lnTo>
                  <a:lnTo>
                    <a:pt x="4826" y="9399"/>
                  </a:lnTo>
                  <a:lnTo>
                    <a:pt x="0" y="6986"/>
                  </a:lnTo>
                  <a:lnTo>
                    <a:pt x="0" y="4065"/>
                  </a:lnTo>
                  <a:lnTo>
                    <a:pt x="4826" y="1779"/>
                  </a:lnTo>
                  <a:close/>
                </a:path>
              </a:pathLst>
            </a:custGeom>
            <a:solidFill>
              <a:srgbClr val="4F4F4F"/>
            </a:solidFill>
            <a:ln w="0" cap="flat" cmpd="sng" algn="ctr">
              <a:solidFill>
                <a:srgbClr val="4F4F4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6" name="Полилиния 485"/>
            <p:cNvSpPr/>
            <p:nvPr/>
          </p:nvSpPr>
          <p:spPr>
            <a:xfrm>
              <a:off x="2579860" y="591813"/>
              <a:ext cx="171419" cy="31744"/>
            </a:xfrm>
            <a:custGeom>
              <a:avLst/>
              <a:gdLst/>
              <a:ahLst/>
              <a:cxnLst/>
              <a:rect l="0" t="0" r="0" b="0"/>
              <a:pathLst>
                <a:path w="171579" h="31116">
                  <a:moveTo>
                    <a:pt x="9399" y="31115"/>
                  </a:moveTo>
                  <a:lnTo>
                    <a:pt x="1652" y="27051"/>
                  </a:lnTo>
                  <a:lnTo>
                    <a:pt x="0" y="21718"/>
                  </a:lnTo>
                  <a:lnTo>
                    <a:pt x="1652" y="18161"/>
                  </a:lnTo>
                  <a:lnTo>
                    <a:pt x="9399" y="12954"/>
                  </a:lnTo>
                  <a:lnTo>
                    <a:pt x="33147" y="4064"/>
                  </a:lnTo>
                  <a:lnTo>
                    <a:pt x="57531" y="0"/>
                  </a:lnTo>
                  <a:lnTo>
                    <a:pt x="101474" y="0"/>
                  </a:lnTo>
                  <a:lnTo>
                    <a:pt x="147321" y="7621"/>
                  </a:lnTo>
                  <a:lnTo>
                    <a:pt x="157988" y="10542"/>
                  </a:lnTo>
                  <a:lnTo>
                    <a:pt x="166878" y="15240"/>
                  </a:lnTo>
                  <a:lnTo>
                    <a:pt x="170943" y="19432"/>
                  </a:lnTo>
                  <a:lnTo>
                    <a:pt x="171578" y="22353"/>
                  </a:lnTo>
                  <a:lnTo>
                    <a:pt x="170943" y="25274"/>
                  </a:lnTo>
                  <a:lnTo>
                    <a:pt x="148972" y="15875"/>
                  </a:lnTo>
                  <a:lnTo>
                    <a:pt x="99696" y="6986"/>
                  </a:lnTo>
                  <a:lnTo>
                    <a:pt x="50419" y="10033"/>
                  </a:lnTo>
                  <a:lnTo>
                    <a:pt x="30862" y="15240"/>
                  </a:lnTo>
                  <a:lnTo>
                    <a:pt x="16003" y="2235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7" name="Полилиния 486"/>
            <p:cNvSpPr/>
            <p:nvPr/>
          </p:nvSpPr>
          <p:spPr>
            <a:xfrm>
              <a:off x="2538593" y="545784"/>
              <a:ext cx="28570" cy="42855"/>
            </a:xfrm>
            <a:custGeom>
              <a:avLst/>
              <a:gdLst/>
              <a:ahLst/>
              <a:cxnLst/>
              <a:rect l="0" t="0" r="0" b="0"/>
              <a:pathLst>
                <a:path w="29085" h="41784">
                  <a:moveTo>
                    <a:pt x="14225" y="41783"/>
                  </a:moveTo>
                  <a:lnTo>
                    <a:pt x="8383" y="40006"/>
                  </a:lnTo>
                  <a:lnTo>
                    <a:pt x="4191" y="37085"/>
                  </a:lnTo>
                  <a:lnTo>
                    <a:pt x="635" y="32386"/>
                  </a:lnTo>
                  <a:lnTo>
                    <a:pt x="0" y="13589"/>
                  </a:lnTo>
                  <a:lnTo>
                    <a:pt x="635" y="7621"/>
                  </a:lnTo>
                  <a:lnTo>
                    <a:pt x="4191" y="3557"/>
                  </a:lnTo>
                  <a:lnTo>
                    <a:pt x="8383" y="636"/>
                  </a:lnTo>
                  <a:lnTo>
                    <a:pt x="14225" y="0"/>
                  </a:lnTo>
                  <a:lnTo>
                    <a:pt x="19685" y="636"/>
                  </a:lnTo>
                  <a:lnTo>
                    <a:pt x="24384" y="3557"/>
                  </a:lnTo>
                  <a:lnTo>
                    <a:pt x="27306" y="7621"/>
                  </a:lnTo>
                  <a:lnTo>
                    <a:pt x="29084" y="13589"/>
                  </a:lnTo>
                  <a:lnTo>
                    <a:pt x="29084" y="28321"/>
                  </a:lnTo>
                  <a:lnTo>
                    <a:pt x="27306" y="32386"/>
                  </a:lnTo>
                  <a:lnTo>
                    <a:pt x="24384" y="37085"/>
                  </a:lnTo>
                  <a:lnTo>
                    <a:pt x="19685" y="40006"/>
                  </a:lnTo>
                  <a:close/>
                </a:path>
              </a:pathLst>
            </a:custGeom>
            <a:solidFill>
              <a:srgbClr val="B0B0B0"/>
            </a:solidFill>
            <a:ln w="0" cap="flat" cmpd="sng" algn="ctr">
              <a:solidFill>
                <a:srgbClr val="B0B0B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8" name="Полилиния 487"/>
            <p:cNvSpPr/>
            <p:nvPr/>
          </p:nvSpPr>
          <p:spPr>
            <a:xfrm>
              <a:off x="2546529" y="556894"/>
              <a:ext cx="12698" cy="30156"/>
            </a:xfrm>
            <a:custGeom>
              <a:avLst/>
              <a:gdLst/>
              <a:ahLst/>
              <a:cxnLst/>
              <a:rect l="0" t="0" r="0" b="0"/>
              <a:pathLst>
                <a:path w="12955" h="29974">
                  <a:moveTo>
                    <a:pt x="5842" y="0"/>
                  </a:moveTo>
                  <a:lnTo>
                    <a:pt x="7620" y="0"/>
                  </a:lnTo>
                  <a:lnTo>
                    <a:pt x="11302" y="2413"/>
                  </a:lnTo>
                  <a:lnTo>
                    <a:pt x="12954" y="8256"/>
                  </a:lnTo>
                  <a:lnTo>
                    <a:pt x="12954" y="22353"/>
                  </a:lnTo>
                  <a:lnTo>
                    <a:pt x="11302" y="27687"/>
                  </a:lnTo>
                  <a:lnTo>
                    <a:pt x="7620" y="29973"/>
                  </a:lnTo>
                  <a:lnTo>
                    <a:pt x="5842" y="29973"/>
                  </a:lnTo>
                  <a:lnTo>
                    <a:pt x="1142" y="27687"/>
                  </a:lnTo>
                  <a:lnTo>
                    <a:pt x="0" y="22353"/>
                  </a:lnTo>
                  <a:lnTo>
                    <a:pt x="0" y="8256"/>
                  </a:lnTo>
                  <a:lnTo>
                    <a:pt x="1142" y="2413"/>
                  </a:lnTo>
                  <a:close/>
                </a:path>
              </a:pathLst>
            </a:custGeom>
            <a:solidFill>
              <a:srgbClr val="5E5E5E"/>
            </a:solidFill>
            <a:ln w="0" cap="flat" cmpd="sng" algn="ctr">
              <a:solidFill>
                <a:srgbClr val="5E5E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9" name="Полилиния 488"/>
            <p:cNvSpPr/>
            <p:nvPr/>
          </p:nvSpPr>
          <p:spPr>
            <a:xfrm>
              <a:off x="2533831" y="552132"/>
              <a:ext cx="38093" cy="9523"/>
            </a:xfrm>
            <a:custGeom>
              <a:avLst/>
              <a:gdLst/>
              <a:ahLst/>
              <a:cxnLst/>
              <a:rect l="0" t="0" r="0" b="0"/>
              <a:pathLst>
                <a:path w="36832" h="10541">
                  <a:moveTo>
                    <a:pt x="18415" y="0"/>
                  </a:moveTo>
                  <a:lnTo>
                    <a:pt x="25528" y="0"/>
                  </a:lnTo>
                  <a:lnTo>
                    <a:pt x="31496" y="1143"/>
                  </a:lnTo>
                  <a:lnTo>
                    <a:pt x="35053" y="2921"/>
                  </a:lnTo>
                  <a:lnTo>
                    <a:pt x="36831" y="5841"/>
                  </a:lnTo>
                  <a:lnTo>
                    <a:pt x="31496" y="8890"/>
                  </a:lnTo>
                  <a:lnTo>
                    <a:pt x="25528" y="10033"/>
                  </a:lnTo>
                  <a:lnTo>
                    <a:pt x="21971" y="10033"/>
                  </a:lnTo>
                  <a:lnTo>
                    <a:pt x="18415" y="10540"/>
                  </a:lnTo>
                  <a:lnTo>
                    <a:pt x="10668" y="10033"/>
                  </a:lnTo>
                  <a:lnTo>
                    <a:pt x="7112" y="9397"/>
                  </a:lnTo>
                  <a:lnTo>
                    <a:pt x="1271" y="7111"/>
                  </a:lnTo>
                  <a:lnTo>
                    <a:pt x="0" y="5841"/>
                  </a:lnTo>
                  <a:lnTo>
                    <a:pt x="1271" y="2921"/>
                  </a:lnTo>
                  <a:lnTo>
                    <a:pt x="7112" y="635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404040"/>
            </a:solidFill>
            <a:ln w="0" cap="flat" cmpd="sng" algn="ctr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0" name="Полилиния 489"/>
            <p:cNvSpPr/>
            <p:nvPr/>
          </p:nvSpPr>
          <p:spPr>
            <a:xfrm>
              <a:off x="2533831" y="541023"/>
              <a:ext cx="38093" cy="14284"/>
            </a:xfrm>
            <a:custGeom>
              <a:avLst/>
              <a:gdLst/>
              <a:ahLst/>
              <a:cxnLst/>
              <a:rect l="0" t="0" r="0" b="0"/>
              <a:pathLst>
                <a:path w="37975" h="12956">
                  <a:moveTo>
                    <a:pt x="0" y="12955"/>
                  </a:moveTo>
                  <a:lnTo>
                    <a:pt x="0" y="0"/>
                  </a:lnTo>
                  <a:lnTo>
                    <a:pt x="37974" y="0"/>
                  </a:lnTo>
                  <a:lnTo>
                    <a:pt x="37974" y="12955"/>
                  </a:lnTo>
                  <a:close/>
                </a:path>
              </a:pathLst>
            </a:custGeom>
            <a:solidFill>
              <a:srgbClr val="404040"/>
            </a:solidFill>
            <a:ln w="0" cap="flat" cmpd="sng" algn="ctr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1" name="Полилиния 490"/>
            <p:cNvSpPr/>
            <p:nvPr/>
          </p:nvSpPr>
          <p:spPr>
            <a:xfrm>
              <a:off x="2533831" y="536260"/>
              <a:ext cx="38093" cy="14285"/>
            </a:xfrm>
            <a:custGeom>
              <a:avLst/>
              <a:gdLst/>
              <a:ahLst/>
              <a:cxnLst/>
              <a:rect l="0" t="0" r="0" b="0"/>
              <a:pathLst>
                <a:path w="36832" h="13463">
                  <a:moveTo>
                    <a:pt x="18415" y="0"/>
                  </a:moveTo>
                  <a:lnTo>
                    <a:pt x="24893" y="0"/>
                  </a:lnTo>
                  <a:lnTo>
                    <a:pt x="27940" y="508"/>
                  </a:lnTo>
                  <a:lnTo>
                    <a:pt x="35053" y="4063"/>
                  </a:lnTo>
                  <a:lnTo>
                    <a:pt x="36831" y="6984"/>
                  </a:lnTo>
                  <a:lnTo>
                    <a:pt x="35053" y="8762"/>
                  </a:lnTo>
                  <a:lnTo>
                    <a:pt x="30862" y="11176"/>
                  </a:lnTo>
                  <a:lnTo>
                    <a:pt x="18415" y="13462"/>
                  </a:lnTo>
                  <a:lnTo>
                    <a:pt x="7112" y="11683"/>
                  </a:lnTo>
                  <a:lnTo>
                    <a:pt x="5334" y="11176"/>
                  </a:lnTo>
                  <a:lnTo>
                    <a:pt x="1271" y="8762"/>
                  </a:lnTo>
                  <a:lnTo>
                    <a:pt x="0" y="6984"/>
                  </a:lnTo>
                  <a:lnTo>
                    <a:pt x="1271" y="4063"/>
                  </a:lnTo>
                  <a:lnTo>
                    <a:pt x="7112" y="508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B0B0B0"/>
            </a:solidFill>
            <a:ln w="0" cap="flat" cmpd="sng" algn="ctr">
              <a:solidFill>
                <a:srgbClr val="B0B0B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2" name="Полилиния 491"/>
            <p:cNvSpPr/>
            <p:nvPr/>
          </p:nvSpPr>
          <p:spPr>
            <a:xfrm>
              <a:off x="3065549" y="688631"/>
              <a:ext cx="139675" cy="25395"/>
            </a:xfrm>
            <a:custGeom>
              <a:avLst/>
              <a:gdLst/>
              <a:ahLst/>
              <a:cxnLst/>
              <a:rect l="0" t="0" r="0" b="0"/>
              <a:pathLst>
                <a:path w="139066" h="25273">
                  <a:moveTo>
                    <a:pt x="68962" y="0"/>
                  </a:moveTo>
                  <a:lnTo>
                    <a:pt x="82550" y="0"/>
                  </a:lnTo>
                  <a:lnTo>
                    <a:pt x="118237" y="3556"/>
                  </a:lnTo>
                  <a:lnTo>
                    <a:pt x="133096" y="7620"/>
                  </a:lnTo>
                  <a:lnTo>
                    <a:pt x="137287" y="10032"/>
                  </a:lnTo>
                  <a:lnTo>
                    <a:pt x="139065" y="13461"/>
                  </a:lnTo>
                  <a:lnTo>
                    <a:pt x="137287" y="15239"/>
                  </a:lnTo>
                  <a:lnTo>
                    <a:pt x="133096" y="17653"/>
                  </a:lnTo>
                  <a:lnTo>
                    <a:pt x="126493" y="20065"/>
                  </a:lnTo>
                  <a:lnTo>
                    <a:pt x="95631" y="25272"/>
                  </a:lnTo>
                  <a:lnTo>
                    <a:pt x="41656" y="25272"/>
                  </a:lnTo>
                  <a:lnTo>
                    <a:pt x="11303" y="20065"/>
                  </a:lnTo>
                  <a:lnTo>
                    <a:pt x="1271" y="15239"/>
                  </a:lnTo>
                  <a:lnTo>
                    <a:pt x="0" y="13461"/>
                  </a:lnTo>
                  <a:lnTo>
                    <a:pt x="1271" y="10032"/>
                  </a:lnTo>
                  <a:lnTo>
                    <a:pt x="11303" y="5333"/>
                  </a:lnTo>
                  <a:lnTo>
                    <a:pt x="29718" y="1778"/>
                  </a:lnTo>
                  <a:close/>
                </a:path>
              </a:pathLst>
            </a:custGeom>
            <a:solidFill>
              <a:srgbClr val="8F8F8F"/>
            </a:solidFill>
            <a:ln w="0" cap="flat" cmpd="sng" algn="ctr">
              <a:solidFill>
                <a:srgbClr val="8F8F8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3" name="Полилиния 492"/>
            <p:cNvSpPr/>
            <p:nvPr/>
          </p:nvSpPr>
          <p:spPr>
            <a:xfrm>
              <a:off x="3089357" y="688631"/>
              <a:ext cx="95233" cy="28569"/>
            </a:xfrm>
            <a:custGeom>
              <a:avLst/>
              <a:gdLst/>
              <a:ahLst/>
              <a:cxnLst/>
              <a:rect l="0" t="0" r="0" b="0"/>
              <a:pathLst>
                <a:path w="94489" h="28322">
                  <a:moveTo>
                    <a:pt x="0" y="2921"/>
                  </a:moveTo>
                  <a:lnTo>
                    <a:pt x="28575" y="0"/>
                  </a:lnTo>
                  <a:lnTo>
                    <a:pt x="94488" y="24131"/>
                  </a:lnTo>
                  <a:lnTo>
                    <a:pt x="62993" y="28321"/>
                  </a:lnTo>
                  <a:close/>
                </a:path>
              </a:pathLst>
            </a:custGeom>
            <a:solidFill>
              <a:srgbClr val="CFCFCF"/>
            </a:solidFill>
            <a:ln w="0" cap="flat" cmpd="sng" algn="ctr">
              <a:solidFill>
                <a:srgbClr val="CFCFC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4" name="Полилиния 493"/>
            <p:cNvSpPr/>
            <p:nvPr/>
          </p:nvSpPr>
          <p:spPr>
            <a:xfrm>
              <a:off x="3087770" y="691805"/>
              <a:ext cx="60314" cy="25395"/>
            </a:xfrm>
            <a:custGeom>
              <a:avLst/>
              <a:gdLst/>
              <a:ahLst/>
              <a:cxnLst/>
              <a:rect l="0" t="0" r="0" b="0"/>
              <a:pathLst>
                <a:path w="60072" h="25401">
                  <a:moveTo>
                    <a:pt x="2412" y="0"/>
                  </a:moveTo>
                  <a:lnTo>
                    <a:pt x="57022" y="21210"/>
                  </a:lnTo>
                  <a:lnTo>
                    <a:pt x="60071" y="22353"/>
                  </a:lnTo>
                  <a:lnTo>
                    <a:pt x="54737" y="2540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4F4F4F"/>
            </a:solidFill>
            <a:ln w="0" cap="flat" cmpd="sng" algn="ctr">
              <a:solidFill>
                <a:srgbClr val="4F4F4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5" name="Полилиния 494"/>
            <p:cNvSpPr/>
            <p:nvPr/>
          </p:nvSpPr>
          <p:spPr>
            <a:xfrm>
              <a:off x="2617953" y="644190"/>
              <a:ext cx="63489" cy="49203"/>
            </a:xfrm>
            <a:custGeom>
              <a:avLst/>
              <a:gdLst/>
              <a:ahLst/>
              <a:cxnLst/>
              <a:rect l="0" t="0" r="0" b="0"/>
              <a:pathLst>
                <a:path w="63501" h="50038">
                  <a:moveTo>
                    <a:pt x="2285" y="0"/>
                  </a:moveTo>
                  <a:lnTo>
                    <a:pt x="61087" y="0"/>
                  </a:lnTo>
                  <a:lnTo>
                    <a:pt x="63500" y="50037"/>
                  </a:lnTo>
                  <a:lnTo>
                    <a:pt x="0" y="46482"/>
                  </a:lnTo>
                  <a:close/>
                </a:path>
              </a:pathLst>
            </a:custGeom>
            <a:solidFill>
              <a:srgbClr val="0F0F0F"/>
            </a:solidFill>
            <a:ln w="0" cap="flat" cmpd="sng" algn="ctr">
              <a:solidFill>
                <a:srgbClr val="0F0F0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6" name="Полилиния 495"/>
            <p:cNvSpPr/>
            <p:nvPr/>
          </p:nvSpPr>
          <p:spPr>
            <a:xfrm>
              <a:off x="2638588" y="644190"/>
              <a:ext cx="25395" cy="49203"/>
            </a:xfrm>
            <a:custGeom>
              <a:avLst/>
              <a:gdLst/>
              <a:ahLst/>
              <a:cxnLst/>
              <a:rect l="0" t="0" r="0" b="0"/>
              <a:pathLst>
                <a:path w="24386" h="50038">
                  <a:moveTo>
                    <a:pt x="0" y="1778"/>
                  </a:moveTo>
                  <a:lnTo>
                    <a:pt x="24385" y="0"/>
                  </a:lnTo>
                  <a:lnTo>
                    <a:pt x="21972" y="50037"/>
                  </a:lnTo>
                  <a:lnTo>
                    <a:pt x="0" y="5003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202" name="Группа 525"/>
          <p:cNvGrpSpPr>
            <a:grpSpLocks/>
          </p:cNvGrpSpPr>
          <p:nvPr/>
        </p:nvGrpSpPr>
        <p:grpSpPr bwMode="auto">
          <a:xfrm>
            <a:off x="4187825" y="868363"/>
            <a:ext cx="1941513" cy="1963737"/>
            <a:chOff x="4195826" y="128270"/>
            <a:chExt cx="1941322" cy="1963675"/>
          </a:xfrm>
        </p:grpSpPr>
        <p:sp>
          <p:nvSpPr>
            <p:cNvPr id="498" name="Полилиния 497"/>
            <p:cNvSpPr/>
            <p:nvPr/>
          </p:nvSpPr>
          <p:spPr>
            <a:xfrm>
              <a:off x="4322814" y="379087"/>
              <a:ext cx="1533374" cy="1252497"/>
            </a:xfrm>
            <a:custGeom>
              <a:avLst/>
              <a:gdLst/>
              <a:ahLst/>
              <a:cxnLst/>
              <a:rect l="0" t="0" r="0" b="0"/>
              <a:pathLst>
                <a:path w="1532764" h="1252476">
                  <a:moveTo>
                    <a:pt x="951357" y="1203833"/>
                  </a:moveTo>
                  <a:lnTo>
                    <a:pt x="912749" y="1215772"/>
                  </a:lnTo>
                  <a:lnTo>
                    <a:pt x="874142" y="1225677"/>
                  </a:lnTo>
                  <a:lnTo>
                    <a:pt x="835661" y="1233552"/>
                  </a:lnTo>
                  <a:lnTo>
                    <a:pt x="797053" y="1240536"/>
                  </a:lnTo>
                  <a:lnTo>
                    <a:pt x="759461" y="1245363"/>
                  </a:lnTo>
                  <a:lnTo>
                    <a:pt x="721868" y="1249426"/>
                  </a:lnTo>
                  <a:lnTo>
                    <a:pt x="684276" y="1251458"/>
                  </a:lnTo>
                  <a:lnTo>
                    <a:pt x="646685" y="1252475"/>
                  </a:lnTo>
                  <a:lnTo>
                    <a:pt x="610109" y="1251458"/>
                  </a:lnTo>
                  <a:lnTo>
                    <a:pt x="573532" y="1248410"/>
                  </a:lnTo>
                  <a:lnTo>
                    <a:pt x="537973" y="1244474"/>
                  </a:lnTo>
                  <a:lnTo>
                    <a:pt x="503301" y="1239521"/>
                  </a:lnTo>
                  <a:lnTo>
                    <a:pt x="468757" y="1232663"/>
                  </a:lnTo>
                  <a:lnTo>
                    <a:pt x="435103" y="1224661"/>
                  </a:lnTo>
                  <a:lnTo>
                    <a:pt x="402463" y="1215772"/>
                  </a:lnTo>
                  <a:lnTo>
                    <a:pt x="370841" y="1204977"/>
                  </a:lnTo>
                  <a:lnTo>
                    <a:pt x="339218" y="1193038"/>
                  </a:lnTo>
                  <a:lnTo>
                    <a:pt x="279909" y="1164336"/>
                  </a:lnTo>
                  <a:lnTo>
                    <a:pt x="225553" y="1131697"/>
                  </a:lnTo>
                  <a:lnTo>
                    <a:pt x="175006" y="1093089"/>
                  </a:lnTo>
                  <a:lnTo>
                    <a:pt x="130556" y="1050544"/>
                  </a:lnTo>
                  <a:lnTo>
                    <a:pt x="90932" y="1003047"/>
                  </a:lnTo>
                  <a:lnTo>
                    <a:pt x="58293" y="951611"/>
                  </a:lnTo>
                  <a:lnTo>
                    <a:pt x="32640" y="896366"/>
                  </a:lnTo>
                  <a:lnTo>
                    <a:pt x="21718" y="866649"/>
                  </a:lnTo>
                  <a:lnTo>
                    <a:pt x="11811" y="830961"/>
                  </a:lnTo>
                  <a:lnTo>
                    <a:pt x="4954" y="795275"/>
                  </a:lnTo>
                  <a:lnTo>
                    <a:pt x="890" y="759714"/>
                  </a:lnTo>
                  <a:lnTo>
                    <a:pt x="0" y="723138"/>
                  </a:lnTo>
                  <a:lnTo>
                    <a:pt x="890" y="687578"/>
                  </a:lnTo>
                  <a:lnTo>
                    <a:pt x="3937" y="651002"/>
                  </a:lnTo>
                  <a:lnTo>
                    <a:pt x="9906" y="614427"/>
                  </a:lnTo>
                  <a:lnTo>
                    <a:pt x="18797" y="578739"/>
                  </a:lnTo>
                  <a:lnTo>
                    <a:pt x="29718" y="545085"/>
                  </a:lnTo>
                  <a:lnTo>
                    <a:pt x="42545" y="512446"/>
                  </a:lnTo>
                  <a:lnTo>
                    <a:pt x="56388" y="479807"/>
                  </a:lnTo>
                  <a:lnTo>
                    <a:pt x="73153" y="447167"/>
                  </a:lnTo>
                  <a:lnTo>
                    <a:pt x="91949" y="415544"/>
                  </a:lnTo>
                  <a:lnTo>
                    <a:pt x="134367" y="354204"/>
                  </a:lnTo>
                  <a:lnTo>
                    <a:pt x="178943" y="302769"/>
                  </a:lnTo>
                  <a:lnTo>
                    <a:pt x="221488" y="259208"/>
                  </a:lnTo>
                  <a:lnTo>
                    <a:pt x="266955" y="218694"/>
                  </a:lnTo>
                  <a:lnTo>
                    <a:pt x="317374" y="181102"/>
                  </a:lnTo>
                  <a:lnTo>
                    <a:pt x="370841" y="145416"/>
                  </a:lnTo>
                  <a:lnTo>
                    <a:pt x="427229" y="113793"/>
                  </a:lnTo>
                  <a:lnTo>
                    <a:pt x="487554" y="85091"/>
                  </a:lnTo>
                  <a:lnTo>
                    <a:pt x="549784" y="59309"/>
                  </a:lnTo>
                  <a:lnTo>
                    <a:pt x="582423" y="48387"/>
                  </a:lnTo>
                  <a:lnTo>
                    <a:pt x="621030" y="36576"/>
                  </a:lnTo>
                  <a:lnTo>
                    <a:pt x="659638" y="26670"/>
                  </a:lnTo>
                  <a:lnTo>
                    <a:pt x="698119" y="18797"/>
                  </a:lnTo>
                  <a:lnTo>
                    <a:pt x="736728" y="11811"/>
                  </a:lnTo>
                  <a:lnTo>
                    <a:pt x="774319" y="6986"/>
                  </a:lnTo>
                  <a:lnTo>
                    <a:pt x="811785" y="3049"/>
                  </a:lnTo>
                  <a:lnTo>
                    <a:pt x="849504" y="1016"/>
                  </a:lnTo>
                  <a:lnTo>
                    <a:pt x="887095" y="0"/>
                  </a:lnTo>
                  <a:lnTo>
                    <a:pt x="923672" y="1016"/>
                  </a:lnTo>
                  <a:lnTo>
                    <a:pt x="959231" y="3938"/>
                  </a:lnTo>
                  <a:lnTo>
                    <a:pt x="994792" y="8002"/>
                  </a:lnTo>
                  <a:lnTo>
                    <a:pt x="1029462" y="12954"/>
                  </a:lnTo>
                  <a:lnTo>
                    <a:pt x="1064006" y="19813"/>
                  </a:lnTo>
                  <a:lnTo>
                    <a:pt x="1097661" y="27687"/>
                  </a:lnTo>
                  <a:lnTo>
                    <a:pt x="1161924" y="47498"/>
                  </a:lnTo>
                  <a:lnTo>
                    <a:pt x="1193547" y="60452"/>
                  </a:lnTo>
                  <a:lnTo>
                    <a:pt x="1251967" y="88012"/>
                  </a:lnTo>
                  <a:lnTo>
                    <a:pt x="1307338" y="121666"/>
                  </a:lnTo>
                  <a:lnTo>
                    <a:pt x="1356742" y="159386"/>
                  </a:lnTo>
                  <a:lnTo>
                    <a:pt x="1401318" y="201804"/>
                  </a:lnTo>
                  <a:lnTo>
                    <a:pt x="1440816" y="249301"/>
                  </a:lnTo>
                  <a:lnTo>
                    <a:pt x="1473455" y="300737"/>
                  </a:lnTo>
                  <a:lnTo>
                    <a:pt x="1499109" y="356108"/>
                  </a:lnTo>
                  <a:lnTo>
                    <a:pt x="1518031" y="410591"/>
                  </a:lnTo>
                  <a:lnTo>
                    <a:pt x="1527937" y="459994"/>
                  </a:lnTo>
                  <a:lnTo>
                    <a:pt x="1530859" y="484760"/>
                  </a:lnTo>
                  <a:lnTo>
                    <a:pt x="1532763" y="539116"/>
                  </a:lnTo>
                  <a:lnTo>
                    <a:pt x="1528826" y="594614"/>
                  </a:lnTo>
                  <a:lnTo>
                    <a:pt x="1519936" y="648971"/>
                  </a:lnTo>
                  <a:lnTo>
                    <a:pt x="1504061" y="703453"/>
                  </a:lnTo>
                  <a:lnTo>
                    <a:pt x="1483361" y="756794"/>
                  </a:lnTo>
                  <a:lnTo>
                    <a:pt x="1456691" y="809244"/>
                  </a:lnTo>
                  <a:lnTo>
                    <a:pt x="1425956" y="859663"/>
                  </a:lnTo>
                  <a:lnTo>
                    <a:pt x="1389380" y="909066"/>
                  </a:lnTo>
                  <a:lnTo>
                    <a:pt x="1348868" y="955675"/>
                  </a:lnTo>
                  <a:lnTo>
                    <a:pt x="1304291" y="1001141"/>
                  </a:lnTo>
                  <a:lnTo>
                    <a:pt x="1254887" y="1042671"/>
                  </a:lnTo>
                  <a:lnTo>
                    <a:pt x="1201548" y="1082167"/>
                  </a:lnTo>
                  <a:lnTo>
                    <a:pt x="1144143" y="1117855"/>
                  </a:lnTo>
                  <a:lnTo>
                    <a:pt x="1082930" y="1150494"/>
                  </a:lnTo>
                  <a:lnTo>
                    <a:pt x="1018541" y="1179196"/>
                  </a:lnTo>
                  <a:close/>
                </a:path>
              </a:pathLst>
            </a:custGeom>
            <a:solidFill>
              <a:srgbClr val="EAB500"/>
            </a:solidFill>
            <a:ln w="0" cap="flat" cmpd="sng" algn="ctr">
              <a:solidFill>
                <a:srgbClr val="EAB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9" name="Полилиния 498"/>
            <p:cNvSpPr/>
            <p:nvPr/>
          </p:nvSpPr>
          <p:spPr>
            <a:xfrm>
              <a:off x="4645045" y="791824"/>
              <a:ext cx="1492103" cy="1125501"/>
            </a:xfrm>
            <a:custGeom>
              <a:avLst/>
              <a:gdLst/>
              <a:ahLst/>
              <a:cxnLst/>
              <a:rect l="0" t="0" r="0" b="0"/>
              <a:pathLst>
                <a:path w="1491362" h="1125729">
                  <a:moveTo>
                    <a:pt x="685292" y="1116964"/>
                  </a:moveTo>
                  <a:lnTo>
                    <a:pt x="646811" y="1110995"/>
                  </a:lnTo>
                  <a:lnTo>
                    <a:pt x="609219" y="1104010"/>
                  </a:lnTo>
                  <a:lnTo>
                    <a:pt x="536956" y="1086230"/>
                  </a:lnTo>
                  <a:lnTo>
                    <a:pt x="466853" y="1062482"/>
                  </a:lnTo>
                  <a:lnTo>
                    <a:pt x="433198" y="1049654"/>
                  </a:lnTo>
                  <a:lnTo>
                    <a:pt x="400559" y="1034795"/>
                  </a:lnTo>
                  <a:lnTo>
                    <a:pt x="338329" y="1003173"/>
                  </a:lnTo>
                  <a:lnTo>
                    <a:pt x="279909" y="966470"/>
                  </a:lnTo>
                  <a:lnTo>
                    <a:pt x="226568" y="926845"/>
                  </a:lnTo>
                  <a:lnTo>
                    <a:pt x="177039" y="884428"/>
                  </a:lnTo>
                  <a:lnTo>
                    <a:pt x="133478" y="838961"/>
                  </a:lnTo>
                  <a:lnTo>
                    <a:pt x="94997" y="790447"/>
                  </a:lnTo>
                  <a:lnTo>
                    <a:pt x="63373" y="740028"/>
                  </a:lnTo>
                  <a:lnTo>
                    <a:pt x="36704" y="686561"/>
                  </a:lnTo>
                  <a:lnTo>
                    <a:pt x="17780" y="632205"/>
                  </a:lnTo>
                  <a:lnTo>
                    <a:pt x="4954" y="576706"/>
                  </a:lnTo>
                  <a:lnTo>
                    <a:pt x="0" y="520445"/>
                  </a:lnTo>
                  <a:lnTo>
                    <a:pt x="2033" y="463041"/>
                  </a:lnTo>
                  <a:lnTo>
                    <a:pt x="11939" y="406653"/>
                  </a:lnTo>
                  <a:lnTo>
                    <a:pt x="29718" y="353186"/>
                  </a:lnTo>
                  <a:lnTo>
                    <a:pt x="53467" y="302767"/>
                  </a:lnTo>
                  <a:lnTo>
                    <a:pt x="84074" y="255269"/>
                  </a:lnTo>
                  <a:lnTo>
                    <a:pt x="120778" y="211708"/>
                  </a:lnTo>
                  <a:lnTo>
                    <a:pt x="163196" y="170180"/>
                  </a:lnTo>
                  <a:lnTo>
                    <a:pt x="210693" y="133603"/>
                  </a:lnTo>
                  <a:lnTo>
                    <a:pt x="263144" y="100838"/>
                  </a:lnTo>
                  <a:lnTo>
                    <a:pt x="319405" y="72263"/>
                  </a:lnTo>
                  <a:lnTo>
                    <a:pt x="379858" y="48514"/>
                  </a:lnTo>
                  <a:lnTo>
                    <a:pt x="411480" y="37591"/>
                  </a:lnTo>
                  <a:lnTo>
                    <a:pt x="444119" y="28702"/>
                  </a:lnTo>
                  <a:lnTo>
                    <a:pt x="477648" y="20828"/>
                  </a:lnTo>
                  <a:lnTo>
                    <a:pt x="511303" y="13969"/>
                  </a:lnTo>
                  <a:lnTo>
                    <a:pt x="581534" y="4064"/>
                  </a:lnTo>
                  <a:lnTo>
                    <a:pt x="654685" y="0"/>
                  </a:lnTo>
                  <a:lnTo>
                    <a:pt x="691261" y="0"/>
                  </a:lnTo>
                  <a:lnTo>
                    <a:pt x="728854" y="2032"/>
                  </a:lnTo>
                  <a:lnTo>
                    <a:pt x="766446" y="4953"/>
                  </a:lnTo>
                  <a:lnTo>
                    <a:pt x="805054" y="9016"/>
                  </a:lnTo>
                  <a:lnTo>
                    <a:pt x="840614" y="13969"/>
                  </a:lnTo>
                  <a:lnTo>
                    <a:pt x="876173" y="20828"/>
                  </a:lnTo>
                  <a:lnTo>
                    <a:pt x="910844" y="28702"/>
                  </a:lnTo>
                  <a:lnTo>
                    <a:pt x="945389" y="37591"/>
                  </a:lnTo>
                  <a:lnTo>
                    <a:pt x="979043" y="47497"/>
                  </a:lnTo>
                  <a:lnTo>
                    <a:pt x="1011683" y="58419"/>
                  </a:lnTo>
                  <a:lnTo>
                    <a:pt x="1075055" y="84074"/>
                  </a:lnTo>
                  <a:lnTo>
                    <a:pt x="1134365" y="112903"/>
                  </a:lnTo>
                  <a:lnTo>
                    <a:pt x="1190753" y="145414"/>
                  </a:lnTo>
                  <a:lnTo>
                    <a:pt x="1243204" y="182117"/>
                  </a:lnTo>
                  <a:lnTo>
                    <a:pt x="1290574" y="220599"/>
                  </a:lnTo>
                  <a:lnTo>
                    <a:pt x="1335024" y="262128"/>
                  </a:lnTo>
                  <a:lnTo>
                    <a:pt x="1373633" y="306705"/>
                  </a:lnTo>
                  <a:lnTo>
                    <a:pt x="1407287" y="353186"/>
                  </a:lnTo>
                  <a:lnTo>
                    <a:pt x="1435990" y="401700"/>
                  </a:lnTo>
                  <a:lnTo>
                    <a:pt x="1458596" y="451103"/>
                  </a:lnTo>
                  <a:lnTo>
                    <a:pt x="1475614" y="502539"/>
                  </a:lnTo>
                  <a:lnTo>
                    <a:pt x="1487424" y="554989"/>
                  </a:lnTo>
                  <a:lnTo>
                    <a:pt x="1491361" y="608330"/>
                  </a:lnTo>
                  <a:lnTo>
                    <a:pt x="1488314" y="661924"/>
                  </a:lnTo>
                  <a:lnTo>
                    <a:pt x="1478408" y="718185"/>
                  </a:lnTo>
                  <a:lnTo>
                    <a:pt x="1461643" y="771652"/>
                  </a:lnTo>
                  <a:lnTo>
                    <a:pt x="1436879" y="822070"/>
                  </a:lnTo>
                  <a:lnTo>
                    <a:pt x="1407287" y="870585"/>
                  </a:lnTo>
                  <a:lnTo>
                    <a:pt x="1370711" y="914145"/>
                  </a:lnTo>
                  <a:lnTo>
                    <a:pt x="1328167" y="955675"/>
                  </a:lnTo>
                  <a:lnTo>
                    <a:pt x="1280668" y="992251"/>
                  </a:lnTo>
                  <a:lnTo>
                    <a:pt x="1228344" y="1024889"/>
                  </a:lnTo>
                  <a:lnTo>
                    <a:pt x="1171829" y="1053592"/>
                  </a:lnTo>
                  <a:lnTo>
                    <a:pt x="1111631" y="1078229"/>
                  </a:lnTo>
                  <a:lnTo>
                    <a:pt x="1047369" y="1098042"/>
                  </a:lnTo>
                  <a:lnTo>
                    <a:pt x="1013587" y="1106042"/>
                  </a:lnTo>
                  <a:lnTo>
                    <a:pt x="944373" y="1117854"/>
                  </a:lnTo>
                  <a:lnTo>
                    <a:pt x="908940" y="1121917"/>
                  </a:lnTo>
                  <a:lnTo>
                    <a:pt x="873253" y="1124711"/>
                  </a:lnTo>
                  <a:lnTo>
                    <a:pt x="836677" y="1125728"/>
                  </a:lnTo>
                  <a:lnTo>
                    <a:pt x="799085" y="1125728"/>
                  </a:lnTo>
                  <a:lnTo>
                    <a:pt x="761492" y="1123823"/>
                  </a:lnTo>
                  <a:lnTo>
                    <a:pt x="724028" y="1120775"/>
                  </a:lnTo>
                  <a:close/>
                </a:path>
              </a:pathLst>
            </a:custGeom>
            <a:solidFill>
              <a:srgbClr val="70DD00"/>
            </a:solidFill>
            <a:ln w="0" cap="flat" cmpd="sng" algn="ctr">
              <a:solidFill>
                <a:srgbClr val="70D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0" name="Полилиния 499"/>
            <p:cNvSpPr/>
            <p:nvPr/>
          </p:nvSpPr>
          <p:spPr>
            <a:xfrm>
              <a:off x="4630758" y="1414104"/>
              <a:ext cx="1087331" cy="677841"/>
            </a:xfrm>
            <a:custGeom>
              <a:avLst/>
              <a:gdLst/>
              <a:ahLst/>
              <a:cxnLst/>
              <a:rect l="0" t="0" r="0" b="0"/>
              <a:pathLst>
                <a:path w="1086867" h="677673">
                  <a:moveTo>
                    <a:pt x="1085850" y="192913"/>
                  </a:moveTo>
                  <a:lnTo>
                    <a:pt x="1086866" y="213613"/>
                  </a:lnTo>
                  <a:lnTo>
                    <a:pt x="1082929" y="267080"/>
                  </a:lnTo>
                  <a:lnTo>
                    <a:pt x="1077975" y="303657"/>
                  </a:lnTo>
                  <a:lnTo>
                    <a:pt x="1068069" y="344170"/>
                  </a:lnTo>
                  <a:lnTo>
                    <a:pt x="1054226" y="387730"/>
                  </a:lnTo>
                  <a:lnTo>
                    <a:pt x="1034414" y="432307"/>
                  </a:lnTo>
                  <a:lnTo>
                    <a:pt x="1006729" y="476757"/>
                  </a:lnTo>
                  <a:lnTo>
                    <a:pt x="972185" y="520319"/>
                  </a:lnTo>
                  <a:lnTo>
                    <a:pt x="929639" y="560832"/>
                  </a:lnTo>
                  <a:lnTo>
                    <a:pt x="876300" y="598423"/>
                  </a:lnTo>
                  <a:lnTo>
                    <a:pt x="811911" y="629030"/>
                  </a:lnTo>
                  <a:lnTo>
                    <a:pt x="736726" y="653795"/>
                  </a:lnTo>
                  <a:lnTo>
                    <a:pt x="648843" y="669670"/>
                  </a:lnTo>
                  <a:lnTo>
                    <a:pt x="546862" y="676655"/>
                  </a:lnTo>
                  <a:lnTo>
                    <a:pt x="528193" y="677672"/>
                  </a:lnTo>
                  <a:lnTo>
                    <a:pt x="478662" y="675513"/>
                  </a:lnTo>
                  <a:lnTo>
                    <a:pt x="432307" y="670560"/>
                  </a:lnTo>
                  <a:lnTo>
                    <a:pt x="369950" y="659764"/>
                  </a:lnTo>
                  <a:lnTo>
                    <a:pt x="336295" y="650875"/>
                  </a:lnTo>
                  <a:lnTo>
                    <a:pt x="302641" y="638936"/>
                  </a:lnTo>
                  <a:lnTo>
                    <a:pt x="267081" y="625220"/>
                  </a:lnTo>
                  <a:lnTo>
                    <a:pt x="232410" y="608329"/>
                  </a:lnTo>
                  <a:lnTo>
                    <a:pt x="198881" y="587501"/>
                  </a:lnTo>
                  <a:lnTo>
                    <a:pt x="165226" y="563879"/>
                  </a:lnTo>
                  <a:lnTo>
                    <a:pt x="133476" y="536194"/>
                  </a:lnTo>
                  <a:lnTo>
                    <a:pt x="103886" y="504570"/>
                  </a:lnTo>
                  <a:lnTo>
                    <a:pt x="77216" y="467867"/>
                  </a:lnTo>
                  <a:lnTo>
                    <a:pt x="53467" y="426338"/>
                  </a:lnTo>
                  <a:lnTo>
                    <a:pt x="33655" y="379857"/>
                  </a:lnTo>
                  <a:lnTo>
                    <a:pt x="17906" y="327405"/>
                  </a:lnTo>
                  <a:lnTo>
                    <a:pt x="5968" y="270001"/>
                  </a:lnTo>
                  <a:lnTo>
                    <a:pt x="0" y="206755"/>
                  </a:lnTo>
                  <a:lnTo>
                    <a:pt x="0" y="204724"/>
                  </a:lnTo>
                  <a:lnTo>
                    <a:pt x="1016" y="197866"/>
                  </a:lnTo>
                  <a:lnTo>
                    <a:pt x="9017" y="173989"/>
                  </a:lnTo>
                  <a:lnTo>
                    <a:pt x="29718" y="141350"/>
                  </a:lnTo>
                  <a:lnTo>
                    <a:pt x="70231" y="102869"/>
                  </a:lnTo>
                  <a:lnTo>
                    <a:pt x="99949" y="84074"/>
                  </a:lnTo>
                  <a:lnTo>
                    <a:pt x="136525" y="65278"/>
                  </a:lnTo>
                  <a:lnTo>
                    <a:pt x="180975" y="47370"/>
                  </a:lnTo>
                  <a:lnTo>
                    <a:pt x="235457" y="32511"/>
                  </a:lnTo>
                  <a:lnTo>
                    <a:pt x="297687" y="18795"/>
                  </a:lnTo>
                  <a:lnTo>
                    <a:pt x="371856" y="8889"/>
                  </a:lnTo>
                  <a:lnTo>
                    <a:pt x="456945" y="1905"/>
                  </a:lnTo>
                  <a:lnTo>
                    <a:pt x="553847" y="0"/>
                  </a:lnTo>
                  <a:lnTo>
                    <a:pt x="576580" y="0"/>
                  </a:lnTo>
                  <a:lnTo>
                    <a:pt x="635888" y="2920"/>
                  </a:lnTo>
                  <a:lnTo>
                    <a:pt x="675512" y="5841"/>
                  </a:lnTo>
                  <a:lnTo>
                    <a:pt x="719074" y="9905"/>
                  </a:lnTo>
                  <a:lnTo>
                    <a:pt x="766444" y="15747"/>
                  </a:lnTo>
                  <a:lnTo>
                    <a:pt x="815848" y="23749"/>
                  </a:lnTo>
                  <a:lnTo>
                    <a:pt x="865377" y="34670"/>
                  </a:lnTo>
                  <a:lnTo>
                    <a:pt x="912875" y="47370"/>
                  </a:lnTo>
                  <a:lnTo>
                    <a:pt x="957325" y="62230"/>
                  </a:lnTo>
                  <a:lnTo>
                    <a:pt x="997966" y="81153"/>
                  </a:lnTo>
                  <a:lnTo>
                    <a:pt x="1032510" y="103886"/>
                  </a:lnTo>
                  <a:lnTo>
                    <a:pt x="1060195" y="129539"/>
                  </a:lnTo>
                  <a:lnTo>
                    <a:pt x="1077975" y="15925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1" name="Полилиния 500"/>
            <p:cNvSpPr/>
            <p:nvPr/>
          </p:nvSpPr>
          <p:spPr>
            <a:xfrm>
              <a:off x="5206965" y="407661"/>
              <a:ext cx="741289" cy="1009618"/>
            </a:xfrm>
            <a:custGeom>
              <a:avLst/>
              <a:gdLst/>
              <a:ahLst/>
              <a:cxnLst/>
              <a:rect l="0" t="0" r="0" b="0"/>
              <a:pathLst>
                <a:path w="741680" h="1010031">
                  <a:moveTo>
                    <a:pt x="608202" y="4953"/>
                  </a:moveTo>
                  <a:lnTo>
                    <a:pt x="655573" y="0"/>
                  </a:lnTo>
                  <a:lnTo>
                    <a:pt x="682371" y="3047"/>
                  </a:lnTo>
                  <a:lnTo>
                    <a:pt x="709040" y="11938"/>
                  </a:lnTo>
                  <a:lnTo>
                    <a:pt x="729741" y="28701"/>
                  </a:lnTo>
                  <a:lnTo>
                    <a:pt x="741679" y="55371"/>
                  </a:lnTo>
                  <a:lnTo>
                    <a:pt x="741679" y="96011"/>
                  </a:lnTo>
                  <a:lnTo>
                    <a:pt x="738632" y="99949"/>
                  </a:lnTo>
                  <a:lnTo>
                    <a:pt x="731773" y="112775"/>
                  </a:lnTo>
                  <a:lnTo>
                    <a:pt x="665479" y="219582"/>
                  </a:lnTo>
                  <a:lnTo>
                    <a:pt x="620902" y="293878"/>
                  </a:lnTo>
                  <a:lnTo>
                    <a:pt x="597281" y="331469"/>
                  </a:lnTo>
                  <a:lnTo>
                    <a:pt x="515111" y="470915"/>
                  </a:lnTo>
                  <a:lnTo>
                    <a:pt x="481584" y="530224"/>
                  </a:lnTo>
                  <a:lnTo>
                    <a:pt x="464820" y="580771"/>
                  </a:lnTo>
                  <a:lnTo>
                    <a:pt x="452754" y="641096"/>
                  </a:lnTo>
                  <a:lnTo>
                    <a:pt x="445896" y="698373"/>
                  </a:lnTo>
                  <a:lnTo>
                    <a:pt x="441959" y="758824"/>
                  </a:lnTo>
                  <a:lnTo>
                    <a:pt x="433070" y="818133"/>
                  </a:lnTo>
                  <a:lnTo>
                    <a:pt x="418210" y="866520"/>
                  </a:lnTo>
                  <a:lnTo>
                    <a:pt x="392557" y="917066"/>
                  </a:lnTo>
                  <a:lnTo>
                    <a:pt x="374777" y="939799"/>
                  </a:lnTo>
                  <a:lnTo>
                    <a:pt x="328295" y="979423"/>
                  </a:lnTo>
                  <a:lnTo>
                    <a:pt x="298577" y="994282"/>
                  </a:lnTo>
                  <a:lnTo>
                    <a:pt x="264921" y="1005077"/>
                  </a:lnTo>
                  <a:lnTo>
                    <a:pt x="225297" y="1010030"/>
                  </a:lnTo>
                  <a:lnTo>
                    <a:pt x="180847" y="1010030"/>
                  </a:lnTo>
                  <a:lnTo>
                    <a:pt x="137414" y="1004061"/>
                  </a:lnTo>
                  <a:lnTo>
                    <a:pt x="100838" y="994282"/>
                  </a:lnTo>
                  <a:lnTo>
                    <a:pt x="71120" y="979423"/>
                  </a:lnTo>
                  <a:lnTo>
                    <a:pt x="47371" y="961516"/>
                  </a:lnTo>
                  <a:lnTo>
                    <a:pt x="28575" y="940688"/>
                  </a:lnTo>
                  <a:lnTo>
                    <a:pt x="14859" y="918082"/>
                  </a:lnTo>
                  <a:lnTo>
                    <a:pt x="5841" y="894333"/>
                  </a:lnTo>
                  <a:lnTo>
                    <a:pt x="889" y="868679"/>
                  </a:lnTo>
                  <a:lnTo>
                    <a:pt x="0" y="818133"/>
                  </a:lnTo>
                  <a:lnTo>
                    <a:pt x="6858" y="770635"/>
                  </a:lnTo>
                  <a:lnTo>
                    <a:pt x="24638" y="718185"/>
                  </a:lnTo>
                  <a:lnTo>
                    <a:pt x="30607" y="708279"/>
                  </a:lnTo>
                  <a:lnTo>
                    <a:pt x="69215" y="655954"/>
                  </a:lnTo>
                  <a:lnTo>
                    <a:pt x="119507" y="602488"/>
                  </a:lnTo>
                  <a:lnTo>
                    <a:pt x="168147" y="560959"/>
                  </a:lnTo>
                  <a:lnTo>
                    <a:pt x="228346" y="520318"/>
                  </a:lnTo>
                  <a:lnTo>
                    <a:pt x="270890" y="494665"/>
                  </a:lnTo>
                  <a:lnTo>
                    <a:pt x="320294" y="443229"/>
                  </a:lnTo>
                  <a:lnTo>
                    <a:pt x="348107" y="408685"/>
                  </a:lnTo>
                  <a:lnTo>
                    <a:pt x="377697" y="369950"/>
                  </a:lnTo>
                  <a:lnTo>
                    <a:pt x="407415" y="327406"/>
                  </a:lnTo>
                  <a:lnTo>
                    <a:pt x="466725" y="238379"/>
                  </a:lnTo>
                  <a:lnTo>
                    <a:pt x="521081" y="151383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2" name="Полилиния 501"/>
            <p:cNvSpPr/>
            <p:nvPr/>
          </p:nvSpPr>
          <p:spPr>
            <a:xfrm>
              <a:off x="4195826" y="128270"/>
              <a:ext cx="1082568" cy="1127089"/>
            </a:xfrm>
            <a:custGeom>
              <a:avLst/>
              <a:gdLst/>
              <a:ahLst/>
              <a:cxnLst/>
              <a:rect l="0" t="0" r="0" b="0"/>
              <a:pathLst>
                <a:path w="1082929" h="1126744">
                  <a:moveTo>
                    <a:pt x="880109" y="941705"/>
                  </a:moveTo>
                  <a:lnTo>
                    <a:pt x="838581" y="969391"/>
                  </a:lnTo>
                  <a:lnTo>
                    <a:pt x="808989" y="1001141"/>
                  </a:lnTo>
                  <a:lnTo>
                    <a:pt x="777366" y="1057402"/>
                  </a:lnTo>
                  <a:lnTo>
                    <a:pt x="761491" y="1090168"/>
                  </a:lnTo>
                  <a:lnTo>
                    <a:pt x="752602" y="1098930"/>
                  </a:lnTo>
                  <a:lnTo>
                    <a:pt x="729869" y="1113790"/>
                  </a:lnTo>
                  <a:lnTo>
                    <a:pt x="703199" y="1122807"/>
                  </a:lnTo>
                  <a:lnTo>
                    <a:pt x="673481" y="1126743"/>
                  </a:lnTo>
                  <a:lnTo>
                    <a:pt x="644906" y="1125727"/>
                  </a:lnTo>
                  <a:lnTo>
                    <a:pt x="619125" y="1118743"/>
                  </a:lnTo>
                  <a:lnTo>
                    <a:pt x="607314" y="1112901"/>
                  </a:lnTo>
                  <a:lnTo>
                    <a:pt x="590422" y="1096010"/>
                  </a:lnTo>
                  <a:lnTo>
                    <a:pt x="563626" y="1034668"/>
                  </a:lnTo>
                  <a:lnTo>
                    <a:pt x="528193" y="977265"/>
                  </a:lnTo>
                  <a:lnTo>
                    <a:pt x="480695" y="920877"/>
                  </a:lnTo>
                  <a:lnTo>
                    <a:pt x="436118" y="883285"/>
                  </a:lnTo>
                  <a:lnTo>
                    <a:pt x="404495" y="863472"/>
                  </a:lnTo>
                  <a:lnTo>
                    <a:pt x="389635" y="856615"/>
                  </a:lnTo>
                  <a:lnTo>
                    <a:pt x="361950" y="850772"/>
                  </a:lnTo>
                  <a:lnTo>
                    <a:pt x="337312" y="851662"/>
                  </a:lnTo>
                  <a:lnTo>
                    <a:pt x="298703" y="863472"/>
                  </a:lnTo>
                  <a:lnTo>
                    <a:pt x="242315" y="887349"/>
                  </a:lnTo>
                  <a:lnTo>
                    <a:pt x="188976" y="903096"/>
                  </a:lnTo>
                  <a:lnTo>
                    <a:pt x="169164" y="906018"/>
                  </a:lnTo>
                  <a:lnTo>
                    <a:pt x="132588" y="904113"/>
                  </a:lnTo>
                  <a:lnTo>
                    <a:pt x="97916" y="892302"/>
                  </a:lnTo>
                  <a:lnTo>
                    <a:pt x="67309" y="871474"/>
                  </a:lnTo>
                  <a:lnTo>
                    <a:pt x="41656" y="841755"/>
                  </a:lnTo>
                  <a:lnTo>
                    <a:pt x="20827" y="804163"/>
                  </a:lnTo>
                  <a:lnTo>
                    <a:pt x="6984" y="759587"/>
                  </a:lnTo>
                  <a:lnTo>
                    <a:pt x="0" y="708279"/>
                  </a:lnTo>
                  <a:lnTo>
                    <a:pt x="2032" y="652906"/>
                  </a:lnTo>
                  <a:lnTo>
                    <a:pt x="15875" y="605408"/>
                  </a:lnTo>
                  <a:lnTo>
                    <a:pt x="38608" y="566800"/>
                  </a:lnTo>
                  <a:lnTo>
                    <a:pt x="51562" y="549910"/>
                  </a:lnTo>
                  <a:lnTo>
                    <a:pt x="94995" y="514349"/>
                  </a:lnTo>
                  <a:lnTo>
                    <a:pt x="134493" y="492505"/>
                  </a:lnTo>
                  <a:lnTo>
                    <a:pt x="151383" y="485647"/>
                  </a:lnTo>
                  <a:lnTo>
                    <a:pt x="156209" y="484758"/>
                  </a:lnTo>
                  <a:lnTo>
                    <a:pt x="158241" y="483742"/>
                  </a:lnTo>
                  <a:lnTo>
                    <a:pt x="143383" y="462914"/>
                  </a:lnTo>
                  <a:lnTo>
                    <a:pt x="131571" y="440181"/>
                  </a:lnTo>
                  <a:lnTo>
                    <a:pt x="124587" y="416432"/>
                  </a:lnTo>
                  <a:lnTo>
                    <a:pt x="122682" y="390778"/>
                  </a:lnTo>
                  <a:lnTo>
                    <a:pt x="124587" y="366903"/>
                  </a:lnTo>
                  <a:lnTo>
                    <a:pt x="139445" y="316610"/>
                  </a:lnTo>
                  <a:lnTo>
                    <a:pt x="172084" y="265048"/>
                  </a:lnTo>
                  <a:lnTo>
                    <a:pt x="220599" y="211709"/>
                  </a:lnTo>
                  <a:lnTo>
                    <a:pt x="277876" y="167132"/>
                  </a:lnTo>
                  <a:lnTo>
                    <a:pt x="316483" y="145414"/>
                  </a:lnTo>
                  <a:lnTo>
                    <a:pt x="374903" y="124586"/>
                  </a:lnTo>
                  <a:lnTo>
                    <a:pt x="396620" y="119634"/>
                  </a:lnTo>
                  <a:lnTo>
                    <a:pt x="435102" y="116586"/>
                  </a:lnTo>
                  <a:lnTo>
                    <a:pt x="491616" y="122682"/>
                  </a:lnTo>
                  <a:lnTo>
                    <a:pt x="511302" y="128650"/>
                  </a:lnTo>
                  <a:lnTo>
                    <a:pt x="512318" y="129539"/>
                  </a:lnTo>
                  <a:lnTo>
                    <a:pt x="516254" y="117729"/>
                  </a:lnTo>
                  <a:lnTo>
                    <a:pt x="543940" y="73151"/>
                  </a:lnTo>
                  <a:lnTo>
                    <a:pt x="560832" y="55372"/>
                  </a:lnTo>
                  <a:lnTo>
                    <a:pt x="606170" y="24765"/>
                  </a:lnTo>
                  <a:lnTo>
                    <a:pt x="632968" y="14859"/>
                  </a:lnTo>
                  <a:lnTo>
                    <a:pt x="690245" y="3936"/>
                  </a:lnTo>
                  <a:lnTo>
                    <a:pt x="735838" y="0"/>
                  </a:lnTo>
                  <a:lnTo>
                    <a:pt x="780288" y="889"/>
                  </a:lnTo>
                  <a:lnTo>
                    <a:pt x="840613" y="7874"/>
                  </a:lnTo>
                  <a:lnTo>
                    <a:pt x="898016" y="22733"/>
                  </a:lnTo>
                  <a:lnTo>
                    <a:pt x="935608" y="40512"/>
                  </a:lnTo>
                  <a:lnTo>
                    <a:pt x="969137" y="63245"/>
                  </a:lnTo>
                  <a:lnTo>
                    <a:pt x="997839" y="92964"/>
                  </a:lnTo>
                  <a:lnTo>
                    <a:pt x="1019556" y="129539"/>
                  </a:lnTo>
                  <a:lnTo>
                    <a:pt x="1027557" y="150368"/>
                  </a:lnTo>
                  <a:lnTo>
                    <a:pt x="1043304" y="213614"/>
                  </a:lnTo>
                  <a:lnTo>
                    <a:pt x="1049274" y="265048"/>
                  </a:lnTo>
                  <a:lnTo>
                    <a:pt x="1046352" y="308610"/>
                  </a:lnTo>
                  <a:lnTo>
                    <a:pt x="1036446" y="345185"/>
                  </a:lnTo>
                  <a:lnTo>
                    <a:pt x="1024508" y="379856"/>
                  </a:lnTo>
                  <a:lnTo>
                    <a:pt x="1010793" y="413385"/>
                  </a:lnTo>
                  <a:lnTo>
                    <a:pt x="997839" y="449071"/>
                  </a:lnTo>
                  <a:lnTo>
                    <a:pt x="988949" y="490600"/>
                  </a:lnTo>
                  <a:lnTo>
                    <a:pt x="985012" y="533146"/>
                  </a:lnTo>
                  <a:lnTo>
                    <a:pt x="986916" y="572769"/>
                  </a:lnTo>
                  <a:lnTo>
                    <a:pt x="993902" y="608330"/>
                  </a:lnTo>
                  <a:lnTo>
                    <a:pt x="1003808" y="641985"/>
                  </a:lnTo>
                  <a:lnTo>
                    <a:pt x="1016634" y="673607"/>
                  </a:lnTo>
                  <a:lnTo>
                    <a:pt x="1049274" y="733932"/>
                  </a:lnTo>
                  <a:lnTo>
                    <a:pt x="1078991" y="792352"/>
                  </a:lnTo>
                  <a:lnTo>
                    <a:pt x="1082928" y="819022"/>
                  </a:lnTo>
                  <a:lnTo>
                    <a:pt x="1080008" y="842771"/>
                  </a:lnTo>
                  <a:lnTo>
                    <a:pt x="1072007" y="862583"/>
                  </a:lnTo>
                  <a:lnTo>
                    <a:pt x="1058164" y="879347"/>
                  </a:lnTo>
                  <a:lnTo>
                    <a:pt x="1042415" y="893191"/>
                  </a:lnTo>
                  <a:lnTo>
                    <a:pt x="1024508" y="902207"/>
                  </a:lnTo>
                  <a:lnTo>
                    <a:pt x="965200" y="915035"/>
                  </a:lnTo>
                  <a:lnTo>
                    <a:pt x="906907" y="93281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3" name="Полилиния 502"/>
            <p:cNvSpPr/>
            <p:nvPr/>
          </p:nvSpPr>
          <p:spPr>
            <a:xfrm>
              <a:off x="4675204" y="1456965"/>
              <a:ext cx="1001614" cy="598469"/>
            </a:xfrm>
            <a:custGeom>
              <a:avLst/>
              <a:gdLst/>
              <a:ahLst/>
              <a:cxnLst/>
              <a:rect l="0" t="0" r="0" b="0"/>
              <a:pathLst>
                <a:path w="1001777" h="597537">
                  <a:moveTo>
                    <a:pt x="355981" y="578740"/>
                  </a:moveTo>
                  <a:lnTo>
                    <a:pt x="318517" y="567818"/>
                  </a:lnTo>
                  <a:lnTo>
                    <a:pt x="281813" y="553974"/>
                  </a:lnTo>
                  <a:lnTo>
                    <a:pt x="247142" y="538099"/>
                  </a:lnTo>
                  <a:lnTo>
                    <a:pt x="213615" y="520446"/>
                  </a:lnTo>
                  <a:lnTo>
                    <a:pt x="153290" y="477902"/>
                  </a:lnTo>
                  <a:lnTo>
                    <a:pt x="100966" y="428371"/>
                  </a:lnTo>
                  <a:lnTo>
                    <a:pt x="58421" y="371984"/>
                  </a:lnTo>
                  <a:lnTo>
                    <a:pt x="41530" y="342393"/>
                  </a:lnTo>
                  <a:lnTo>
                    <a:pt x="26798" y="310643"/>
                  </a:lnTo>
                  <a:lnTo>
                    <a:pt x="14732" y="278130"/>
                  </a:lnTo>
                  <a:lnTo>
                    <a:pt x="6986" y="244349"/>
                  </a:lnTo>
                  <a:lnTo>
                    <a:pt x="2032" y="210821"/>
                  </a:lnTo>
                  <a:lnTo>
                    <a:pt x="0" y="175134"/>
                  </a:lnTo>
                  <a:lnTo>
                    <a:pt x="2922" y="154433"/>
                  </a:lnTo>
                  <a:lnTo>
                    <a:pt x="10923" y="134620"/>
                  </a:lnTo>
                  <a:lnTo>
                    <a:pt x="24638" y="115825"/>
                  </a:lnTo>
                  <a:lnTo>
                    <a:pt x="65279" y="83058"/>
                  </a:lnTo>
                  <a:lnTo>
                    <a:pt x="122682" y="55500"/>
                  </a:lnTo>
                  <a:lnTo>
                    <a:pt x="156211" y="43561"/>
                  </a:lnTo>
                  <a:lnTo>
                    <a:pt x="192786" y="33656"/>
                  </a:lnTo>
                  <a:lnTo>
                    <a:pt x="232411" y="24766"/>
                  </a:lnTo>
                  <a:lnTo>
                    <a:pt x="273940" y="16892"/>
                  </a:lnTo>
                  <a:lnTo>
                    <a:pt x="317500" y="10922"/>
                  </a:lnTo>
                  <a:lnTo>
                    <a:pt x="361950" y="5970"/>
                  </a:lnTo>
                  <a:lnTo>
                    <a:pt x="407417" y="3048"/>
                  </a:lnTo>
                  <a:lnTo>
                    <a:pt x="453899" y="1144"/>
                  </a:lnTo>
                  <a:lnTo>
                    <a:pt x="501397" y="0"/>
                  </a:lnTo>
                  <a:lnTo>
                    <a:pt x="547879" y="1144"/>
                  </a:lnTo>
                  <a:lnTo>
                    <a:pt x="594361" y="3048"/>
                  </a:lnTo>
                  <a:lnTo>
                    <a:pt x="639826" y="5970"/>
                  </a:lnTo>
                  <a:lnTo>
                    <a:pt x="684404" y="10922"/>
                  </a:lnTo>
                  <a:lnTo>
                    <a:pt x="727837" y="16892"/>
                  </a:lnTo>
                  <a:lnTo>
                    <a:pt x="769367" y="24766"/>
                  </a:lnTo>
                  <a:lnTo>
                    <a:pt x="808863" y="33656"/>
                  </a:lnTo>
                  <a:lnTo>
                    <a:pt x="845440" y="43561"/>
                  </a:lnTo>
                  <a:lnTo>
                    <a:pt x="879222" y="55500"/>
                  </a:lnTo>
                  <a:lnTo>
                    <a:pt x="936499" y="83058"/>
                  </a:lnTo>
                  <a:lnTo>
                    <a:pt x="977011" y="115825"/>
                  </a:lnTo>
                  <a:lnTo>
                    <a:pt x="990981" y="134620"/>
                  </a:lnTo>
                  <a:lnTo>
                    <a:pt x="998729" y="154433"/>
                  </a:lnTo>
                  <a:lnTo>
                    <a:pt x="1001776" y="175134"/>
                  </a:lnTo>
                  <a:lnTo>
                    <a:pt x="999744" y="209805"/>
                  </a:lnTo>
                  <a:lnTo>
                    <a:pt x="994792" y="243459"/>
                  </a:lnTo>
                  <a:lnTo>
                    <a:pt x="986917" y="276987"/>
                  </a:lnTo>
                  <a:lnTo>
                    <a:pt x="976123" y="308611"/>
                  </a:lnTo>
                  <a:lnTo>
                    <a:pt x="945388" y="369062"/>
                  </a:lnTo>
                  <a:lnTo>
                    <a:pt x="904875" y="424434"/>
                  </a:lnTo>
                  <a:lnTo>
                    <a:pt x="854456" y="473837"/>
                  </a:lnTo>
                  <a:lnTo>
                    <a:pt x="796036" y="516383"/>
                  </a:lnTo>
                  <a:lnTo>
                    <a:pt x="763524" y="534290"/>
                  </a:lnTo>
                  <a:lnTo>
                    <a:pt x="729742" y="550165"/>
                  </a:lnTo>
                  <a:lnTo>
                    <a:pt x="694310" y="563880"/>
                  </a:lnTo>
                  <a:lnTo>
                    <a:pt x="638811" y="580771"/>
                  </a:lnTo>
                  <a:lnTo>
                    <a:pt x="581406" y="591693"/>
                  </a:lnTo>
                  <a:lnTo>
                    <a:pt x="522098" y="597536"/>
                  </a:lnTo>
                  <a:lnTo>
                    <a:pt x="463805" y="596520"/>
                  </a:lnTo>
                  <a:lnTo>
                    <a:pt x="409449" y="58966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4" name="Полилиния 503"/>
            <p:cNvSpPr/>
            <p:nvPr/>
          </p:nvSpPr>
          <p:spPr>
            <a:xfrm>
              <a:off x="4741872" y="1526813"/>
              <a:ext cx="871452" cy="219068"/>
            </a:xfrm>
            <a:custGeom>
              <a:avLst/>
              <a:gdLst/>
              <a:ahLst/>
              <a:cxnLst/>
              <a:rect l="0" t="0" r="0" b="0"/>
              <a:pathLst>
                <a:path w="871222" h="219584">
                  <a:moveTo>
                    <a:pt x="126492" y="219583"/>
                  </a:moveTo>
                  <a:lnTo>
                    <a:pt x="84074" y="204725"/>
                  </a:lnTo>
                  <a:lnTo>
                    <a:pt x="32512" y="179960"/>
                  </a:lnTo>
                  <a:lnTo>
                    <a:pt x="8891" y="161163"/>
                  </a:lnTo>
                  <a:lnTo>
                    <a:pt x="0" y="151385"/>
                  </a:lnTo>
                  <a:lnTo>
                    <a:pt x="3937" y="140463"/>
                  </a:lnTo>
                  <a:lnTo>
                    <a:pt x="9906" y="129541"/>
                  </a:lnTo>
                  <a:lnTo>
                    <a:pt x="40513" y="98933"/>
                  </a:lnTo>
                  <a:lnTo>
                    <a:pt x="89917" y="71120"/>
                  </a:lnTo>
                  <a:lnTo>
                    <a:pt x="142367" y="50419"/>
                  </a:lnTo>
                  <a:lnTo>
                    <a:pt x="195707" y="33528"/>
                  </a:lnTo>
                  <a:lnTo>
                    <a:pt x="248159" y="20828"/>
                  </a:lnTo>
                  <a:lnTo>
                    <a:pt x="301625" y="10922"/>
                  </a:lnTo>
                  <a:lnTo>
                    <a:pt x="353949" y="4953"/>
                  </a:lnTo>
                  <a:lnTo>
                    <a:pt x="405511" y="1016"/>
                  </a:lnTo>
                  <a:lnTo>
                    <a:pt x="456819" y="0"/>
                  </a:lnTo>
                  <a:lnTo>
                    <a:pt x="530987" y="2922"/>
                  </a:lnTo>
                  <a:lnTo>
                    <a:pt x="601218" y="9906"/>
                  </a:lnTo>
                  <a:lnTo>
                    <a:pt x="687324" y="24639"/>
                  </a:lnTo>
                  <a:lnTo>
                    <a:pt x="745617" y="36577"/>
                  </a:lnTo>
                  <a:lnTo>
                    <a:pt x="797053" y="50419"/>
                  </a:lnTo>
                  <a:lnTo>
                    <a:pt x="827660" y="59310"/>
                  </a:lnTo>
                  <a:lnTo>
                    <a:pt x="846455" y="73153"/>
                  </a:lnTo>
                  <a:lnTo>
                    <a:pt x="860298" y="88011"/>
                  </a:lnTo>
                  <a:lnTo>
                    <a:pt x="868173" y="103886"/>
                  </a:lnTo>
                  <a:lnTo>
                    <a:pt x="871221" y="119635"/>
                  </a:lnTo>
                  <a:lnTo>
                    <a:pt x="871221" y="126620"/>
                  </a:lnTo>
                  <a:lnTo>
                    <a:pt x="817754" y="111760"/>
                  </a:lnTo>
                  <a:lnTo>
                    <a:pt x="763398" y="99950"/>
                  </a:lnTo>
                  <a:lnTo>
                    <a:pt x="720853" y="91949"/>
                  </a:lnTo>
                  <a:lnTo>
                    <a:pt x="675386" y="85091"/>
                  </a:lnTo>
                  <a:lnTo>
                    <a:pt x="626873" y="80138"/>
                  </a:lnTo>
                  <a:lnTo>
                    <a:pt x="575565" y="77089"/>
                  </a:lnTo>
                  <a:lnTo>
                    <a:pt x="522098" y="77089"/>
                  </a:lnTo>
                  <a:lnTo>
                    <a:pt x="467615" y="80138"/>
                  </a:lnTo>
                  <a:lnTo>
                    <a:pt x="412369" y="86995"/>
                  </a:lnTo>
                  <a:lnTo>
                    <a:pt x="356998" y="98933"/>
                  </a:lnTo>
                  <a:lnTo>
                    <a:pt x="302515" y="114808"/>
                  </a:lnTo>
                  <a:lnTo>
                    <a:pt x="250063" y="136526"/>
                  </a:lnTo>
                  <a:lnTo>
                    <a:pt x="198755" y="165101"/>
                  </a:lnTo>
                  <a:lnTo>
                    <a:pt x="149225" y="199772"/>
                  </a:lnTo>
                  <a:close/>
                </a:path>
              </a:pathLst>
            </a:custGeom>
            <a:solidFill>
              <a:srgbClr val="0099D8"/>
            </a:solidFill>
            <a:ln w="0" cap="flat" cmpd="sng" algn="ctr">
              <a:solidFill>
                <a:srgbClr val="0099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5" name="Полилиния 504"/>
            <p:cNvSpPr/>
            <p:nvPr/>
          </p:nvSpPr>
          <p:spPr>
            <a:xfrm>
              <a:off x="5065690" y="1676033"/>
              <a:ext cx="514299" cy="107947"/>
            </a:xfrm>
            <a:custGeom>
              <a:avLst/>
              <a:gdLst/>
              <a:ahLst/>
              <a:cxnLst/>
              <a:rect l="0" t="0" r="0" b="0"/>
              <a:pathLst>
                <a:path w="514225" h="107824">
                  <a:moveTo>
                    <a:pt x="0" y="102870"/>
                  </a:moveTo>
                  <a:lnTo>
                    <a:pt x="53340" y="70230"/>
                  </a:lnTo>
                  <a:lnTo>
                    <a:pt x="100838" y="47370"/>
                  </a:lnTo>
                  <a:lnTo>
                    <a:pt x="157226" y="26670"/>
                  </a:lnTo>
                  <a:lnTo>
                    <a:pt x="188850" y="17779"/>
                  </a:lnTo>
                  <a:lnTo>
                    <a:pt x="222505" y="10795"/>
                  </a:lnTo>
                  <a:lnTo>
                    <a:pt x="259081" y="4952"/>
                  </a:lnTo>
                  <a:lnTo>
                    <a:pt x="296673" y="889"/>
                  </a:lnTo>
                  <a:lnTo>
                    <a:pt x="336296" y="0"/>
                  </a:lnTo>
                  <a:lnTo>
                    <a:pt x="377699" y="889"/>
                  </a:lnTo>
                  <a:lnTo>
                    <a:pt x="421260" y="4952"/>
                  </a:lnTo>
                  <a:lnTo>
                    <a:pt x="466725" y="12826"/>
                  </a:lnTo>
                  <a:lnTo>
                    <a:pt x="514224" y="23748"/>
                  </a:lnTo>
                  <a:lnTo>
                    <a:pt x="467742" y="49529"/>
                  </a:lnTo>
                  <a:lnTo>
                    <a:pt x="427229" y="64261"/>
                  </a:lnTo>
                  <a:lnTo>
                    <a:pt x="379731" y="78104"/>
                  </a:lnTo>
                  <a:lnTo>
                    <a:pt x="327280" y="89026"/>
                  </a:lnTo>
                  <a:lnTo>
                    <a:pt x="268987" y="97917"/>
                  </a:lnTo>
                  <a:lnTo>
                    <a:pt x="238252" y="101854"/>
                  </a:lnTo>
                  <a:lnTo>
                    <a:pt x="141479" y="107823"/>
                  </a:lnTo>
                  <a:lnTo>
                    <a:pt x="79121" y="107823"/>
                  </a:lnTo>
                  <a:close/>
                </a:path>
              </a:pathLst>
            </a:custGeom>
            <a:solidFill>
              <a:srgbClr val="0099D8"/>
            </a:solidFill>
            <a:ln w="0" cap="flat" cmpd="sng" algn="ctr">
              <a:solidFill>
                <a:srgbClr val="0099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6" name="Полилиния 505"/>
            <p:cNvSpPr/>
            <p:nvPr/>
          </p:nvSpPr>
          <p:spPr>
            <a:xfrm>
              <a:off x="4868860" y="1604598"/>
              <a:ext cx="744465" cy="174619"/>
            </a:xfrm>
            <a:custGeom>
              <a:avLst/>
              <a:gdLst/>
              <a:ahLst/>
              <a:cxnLst/>
              <a:rect l="0" t="0" r="0" b="0"/>
              <a:pathLst>
                <a:path w="744730" h="175135">
                  <a:moveTo>
                    <a:pt x="744729" y="49531"/>
                  </a:moveTo>
                  <a:lnTo>
                    <a:pt x="737744" y="67311"/>
                  </a:lnTo>
                  <a:lnTo>
                    <a:pt x="724027" y="85090"/>
                  </a:lnTo>
                  <a:lnTo>
                    <a:pt x="711074" y="96012"/>
                  </a:lnTo>
                  <a:lnTo>
                    <a:pt x="663575" y="85090"/>
                  </a:lnTo>
                  <a:lnTo>
                    <a:pt x="618110" y="77216"/>
                  </a:lnTo>
                  <a:lnTo>
                    <a:pt x="574549" y="73153"/>
                  </a:lnTo>
                  <a:lnTo>
                    <a:pt x="533146" y="72264"/>
                  </a:lnTo>
                  <a:lnTo>
                    <a:pt x="493523" y="73153"/>
                  </a:lnTo>
                  <a:lnTo>
                    <a:pt x="455931" y="77216"/>
                  </a:lnTo>
                  <a:lnTo>
                    <a:pt x="419355" y="83059"/>
                  </a:lnTo>
                  <a:lnTo>
                    <a:pt x="385700" y="90043"/>
                  </a:lnTo>
                  <a:lnTo>
                    <a:pt x="325375" y="108840"/>
                  </a:lnTo>
                  <a:lnTo>
                    <a:pt x="272924" y="131699"/>
                  </a:lnTo>
                  <a:lnTo>
                    <a:pt x="212599" y="165228"/>
                  </a:lnTo>
                  <a:lnTo>
                    <a:pt x="196850" y="175134"/>
                  </a:lnTo>
                  <a:lnTo>
                    <a:pt x="142494" y="170181"/>
                  </a:lnTo>
                  <a:lnTo>
                    <a:pt x="91060" y="163322"/>
                  </a:lnTo>
                  <a:lnTo>
                    <a:pt x="31750" y="151384"/>
                  </a:lnTo>
                  <a:lnTo>
                    <a:pt x="0" y="142494"/>
                  </a:lnTo>
                  <a:lnTo>
                    <a:pt x="47499" y="103887"/>
                  </a:lnTo>
                  <a:lnTo>
                    <a:pt x="96901" y="73153"/>
                  </a:lnTo>
                  <a:lnTo>
                    <a:pt x="149352" y="48515"/>
                  </a:lnTo>
                  <a:lnTo>
                    <a:pt x="203708" y="28703"/>
                  </a:lnTo>
                  <a:lnTo>
                    <a:pt x="258192" y="14860"/>
                  </a:lnTo>
                  <a:lnTo>
                    <a:pt x="313563" y="5969"/>
                  </a:lnTo>
                  <a:lnTo>
                    <a:pt x="368936" y="1016"/>
                  </a:lnTo>
                  <a:lnTo>
                    <a:pt x="422402" y="0"/>
                  </a:lnTo>
                  <a:lnTo>
                    <a:pt x="474726" y="2033"/>
                  </a:lnTo>
                  <a:lnTo>
                    <a:pt x="525145" y="5969"/>
                  </a:lnTo>
                  <a:lnTo>
                    <a:pt x="572644" y="11939"/>
                  </a:lnTo>
                  <a:lnTo>
                    <a:pt x="616077" y="18797"/>
                  </a:lnTo>
                  <a:lnTo>
                    <a:pt x="674498" y="30608"/>
                  </a:lnTo>
                  <a:lnTo>
                    <a:pt x="733806" y="46483"/>
                  </a:lnTo>
                  <a:close/>
                </a:path>
              </a:pathLst>
            </a:custGeom>
            <a:solidFill>
              <a:srgbClr val="004484"/>
            </a:solidFill>
            <a:ln w="0" cap="flat" cmpd="sng" algn="ctr">
              <a:solidFill>
                <a:srgbClr val="0044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7" name="Полилиния 506"/>
            <p:cNvSpPr/>
            <p:nvPr/>
          </p:nvSpPr>
          <p:spPr>
            <a:xfrm>
              <a:off x="4729174" y="1509351"/>
              <a:ext cx="839705" cy="169857"/>
            </a:xfrm>
            <a:custGeom>
              <a:avLst/>
              <a:gdLst/>
              <a:ahLst/>
              <a:cxnLst/>
              <a:rect l="0" t="0" r="0" b="0"/>
              <a:pathLst>
                <a:path w="839599" h="169292">
                  <a:moveTo>
                    <a:pt x="101855" y="89026"/>
                  </a:moveTo>
                  <a:lnTo>
                    <a:pt x="52451" y="116839"/>
                  </a:lnTo>
                  <a:lnTo>
                    <a:pt x="21844" y="147447"/>
                  </a:lnTo>
                  <a:lnTo>
                    <a:pt x="15875" y="158369"/>
                  </a:lnTo>
                  <a:lnTo>
                    <a:pt x="11938" y="169291"/>
                  </a:lnTo>
                  <a:lnTo>
                    <a:pt x="2922" y="153416"/>
                  </a:lnTo>
                  <a:lnTo>
                    <a:pt x="0" y="137541"/>
                  </a:lnTo>
                  <a:lnTo>
                    <a:pt x="2032" y="123698"/>
                  </a:lnTo>
                  <a:lnTo>
                    <a:pt x="8891" y="109855"/>
                  </a:lnTo>
                  <a:lnTo>
                    <a:pt x="19812" y="97028"/>
                  </a:lnTo>
                  <a:lnTo>
                    <a:pt x="34544" y="84073"/>
                  </a:lnTo>
                  <a:lnTo>
                    <a:pt x="75185" y="60451"/>
                  </a:lnTo>
                  <a:lnTo>
                    <a:pt x="129541" y="40639"/>
                  </a:lnTo>
                  <a:lnTo>
                    <a:pt x="161163" y="31622"/>
                  </a:lnTo>
                  <a:lnTo>
                    <a:pt x="194945" y="23875"/>
                  </a:lnTo>
                  <a:lnTo>
                    <a:pt x="231394" y="16891"/>
                  </a:lnTo>
                  <a:lnTo>
                    <a:pt x="270003" y="10922"/>
                  </a:lnTo>
                  <a:lnTo>
                    <a:pt x="310516" y="5969"/>
                  </a:lnTo>
                  <a:lnTo>
                    <a:pt x="353061" y="3047"/>
                  </a:lnTo>
                  <a:lnTo>
                    <a:pt x="396622" y="1016"/>
                  </a:lnTo>
                  <a:lnTo>
                    <a:pt x="442087" y="0"/>
                  </a:lnTo>
                  <a:lnTo>
                    <a:pt x="474726" y="0"/>
                  </a:lnTo>
                  <a:lnTo>
                    <a:pt x="506349" y="1016"/>
                  </a:lnTo>
                  <a:lnTo>
                    <a:pt x="537973" y="3047"/>
                  </a:lnTo>
                  <a:lnTo>
                    <a:pt x="597409" y="9017"/>
                  </a:lnTo>
                  <a:lnTo>
                    <a:pt x="652654" y="16891"/>
                  </a:lnTo>
                  <a:lnTo>
                    <a:pt x="704216" y="26670"/>
                  </a:lnTo>
                  <a:lnTo>
                    <a:pt x="750698" y="39623"/>
                  </a:lnTo>
                  <a:lnTo>
                    <a:pt x="808991" y="60451"/>
                  </a:lnTo>
                  <a:lnTo>
                    <a:pt x="839598" y="77216"/>
                  </a:lnTo>
                  <a:lnTo>
                    <a:pt x="793243" y="63372"/>
                  </a:lnTo>
                  <a:lnTo>
                    <a:pt x="738760" y="50545"/>
                  </a:lnTo>
                  <a:lnTo>
                    <a:pt x="657606" y="34670"/>
                  </a:lnTo>
                  <a:lnTo>
                    <a:pt x="613156" y="27812"/>
                  </a:lnTo>
                  <a:lnTo>
                    <a:pt x="542925" y="20828"/>
                  </a:lnTo>
                  <a:lnTo>
                    <a:pt x="468757" y="17906"/>
                  </a:lnTo>
                  <a:lnTo>
                    <a:pt x="417449" y="18922"/>
                  </a:lnTo>
                  <a:lnTo>
                    <a:pt x="365887" y="22859"/>
                  </a:lnTo>
                  <a:lnTo>
                    <a:pt x="313563" y="28828"/>
                  </a:lnTo>
                  <a:lnTo>
                    <a:pt x="260097" y="38734"/>
                  </a:lnTo>
                  <a:lnTo>
                    <a:pt x="207645" y="51434"/>
                  </a:lnTo>
                  <a:lnTo>
                    <a:pt x="154305" y="68325"/>
                  </a:lnTo>
                  <a:close/>
                </a:path>
              </a:pathLst>
            </a:custGeom>
            <a:solidFill>
              <a:srgbClr val="87CEED"/>
            </a:solidFill>
            <a:ln w="0" cap="flat" cmpd="sng" algn="ctr">
              <a:solidFill>
                <a:srgbClr val="87CEE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8" name="Полилиния 507"/>
            <p:cNvSpPr/>
            <p:nvPr/>
          </p:nvSpPr>
          <p:spPr>
            <a:xfrm>
              <a:off x="5351412" y="1707782"/>
              <a:ext cx="277786" cy="277804"/>
            </a:xfrm>
            <a:custGeom>
              <a:avLst/>
              <a:gdLst/>
              <a:ahLst/>
              <a:cxnLst/>
              <a:rect l="0" t="0" r="0" b="0"/>
              <a:pathLst>
                <a:path w="278894" h="278004">
                  <a:moveTo>
                    <a:pt x="0" y="278003"/>
                  </a:moveTo>
                  <a:lnTo>
                    <a:pt x="23750" y="253365"/>
                  </a:lnTo>
                  <a:lnTo>
                    <a:pt x="50546" y="215645"/>
                  </a:lnTo>
                  <a:lnTo>
                    <a:pt x="77217" y="164210"/>
                  </a:lnTo>
                  <a:lnTo>
                    <a:pt x="90044" y="132588"/>
                  </a:lnTo>
                  <a:lnTo>
                    <a:pt x="102870" y="96012"/>
                  </a:lnTo>
                  <a:lnTo>
                    <a:pt x="153289" y="80137"/>
                  </a:lnTo>
                  <a:lnTo>
                    <a:pt x="211710" y="52450"/>
                  </a:lnTo>
                  <a:lnTo>
                    <a:pt x="243332" y="32638"/>
                  </a:lnTo>
                  <a:lnTo>
                    <a:pt x="271019" y="9016"/>
                  </a:lnTo>
                  <a:lnTo>
                    <a:pt x="278893" y="0"/>
                  </a:lnTo>
                  <a:lnTo>
                    <a:pt x="278004" y="2032"/>
                  </a:lnTo>
                  <a:lnTo>
                    <a:pt x="271907" y="19812"/>
                  </a:lnTo>
                  <a:lnTo>
                    <a:pt x="248286" y="68325"/>
                  </a:lnTo>
                  <a:lnTo>
                    <a:pt x="221615" y="110744"/>
                  </a:lnTo>
                  <a:lnTo>
                    <a:pt x="184024" y="157353"/>
                  </a:lnTo>
                  <a:lnTo>
                    <a:pt x="135510" y="202819"/>
                  </a:lnTo>
                  <a:lnTo>
                    <a:pt x="75185" y="244347"/>
                  </a:lnTo>
                  <a:lnTo>
                    <a:pt x="39625" y="262128"/>
                  </a:lnTo>
                  <a:close/>
                </a:path>
              </a:pathLst>
            </a:custGeom>
            <a:solidFill>
              <a:srgbClr val="004484"/>
            </a:solidFill>
            <a:ln w="0" cap="flat" cmpd="sng" algn="ctr">
              <a:solidFill>
                <a:srgbClr val="0044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9" name="Полилиния 508"/>
            <p:cNvSpPr/>
            <p:nvPr/>
          </p:nvSpPr>
          <p:spPr>
            <a:xfrm>
              <a:off x="4884733" y="1799854"/>
              <a:ext cx="568269" cy="211131"/>
            </a:xfrm>
            <a:custGeom>
              <a:avLst/>
              <a:gdLst/>
              <a:ahLst/>
              <a:cxnLst/>
              <a:rect l="0" t="0" r="0" b="0"/>
              <a:pathLst>
                <a:path w="568579" h="211582">
                  <a:moveTo>
                    <a:pt x="294639" y="211581"/>
                  </a:moveTo>
                  <a:lnTo>
                    <a:pt x="246252" y="209677"/>
                  </a:lnTo>
                  <a:lnTo>
                    <a:pt x="197739" y="187959"/>
                  </a:lnTo>
                  <a:lnTo>
                    <a:pt x="154177" y="163194"/>
                  </a:lnTo>
                  <a:lnTo>
                    <a:pt x="99821" y="121538"/>
                  </a:lnTo>
                  <a:lnTo>
                    <a:pt x="44450" y="64262"/>
                  </a:lnTo>
                  <a:lnTo>
                    <a:pt x="6858" y="11810"/>
                  </a:lnTo>
                  <a:lnTo>
                    <a:pt x="0" y="0"/>
                  </a:lnTo>
                  <a:lnTo>
                    <a:pt x="57277" y="13843"/>
                  </a:lnTo>
                  <a:lnTo>
                    <a:pt x="107696" y="22606"/>
                  </a:lnTo>
                  <a:lnTo>
                    <a:pt x="166115" y="28575"/>
                  </a:lnTo>
                  <a:lnTo>
                    <a:pt x="208660" y="31622"/>
                  </a:lnTo>
                  <a:lnTo>
                    <a:pt x="278891" y="34544"/>
                  </a:lnTo>
                  <a:lnTo>
                    <a:pt x="339089" y="34544"/>
                  </a:lnTo>
                  <a:lnTo>
                    <a:pt x="388620" y="31622"/>
                  </a:lnTo>
                  <a:lnTo>
                    <a:pt x="429133" y="28575"/>
                  </a:lnTo>
                  <a:lnTo>
                    <a:pt x="473709" y="22606"/>
                  </a:lnTo>
                  <a:lnTo>
                    <a:pt x="520064" y="14859"/>
                  </a:lnTo>
                  <a:lnTo>
                    <a:pt x="568578" y="2921"/>
                  </a:lnTo>
                  <a:lnTo>
                    <a:pt x="555752" y="39497"/>
                  </a:lnTo>
                  <a:lnTo>
                    <a:pt x="529082" y="98932"/>
                  </a:lnTo>
                  <a:lnTo>
                    <a:pt x="502284" y="143382"/>
                  </a:lnTo>
                  <a:lnTo>
                    <a:pt x="477520" y="173990"/>
                  </a:lnTo>
                  <a:lnTo>
                    <a:pt x="465708" y="184912"/>
                  </a:lnTo>
                  <a:lnTo>
                    <a:pt x="407415" y="200659"/>
                  </a:lnTo>
                  <a:lnTo>
                    <a:pt x="353948" y="208660"/>
                  </a:lnTo>
                  <a:close/>
                </a:path>
              </a:pathLst>
            </a:custGeom>
            <a:solidFill>
              <a:srgbClr val="0099D8"/>
            </a:solidFill>
            <a:ln w="0" cap="flat" cmpd="sng" algn="ctr">
              <a:solidFill>
                <a:srgbClr val="0099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0" name="Полилиния 509"/>
            <p:cNvSpPr/>
            <p:nvPr/>
          </p:nvSpPr>
          <p:spPr>
            <a:xfrm>
              <a:off x="4729174" y="1720482"/>
              <a:ext cx="401598" cy="288916"/>
            </a:xfrm>
            <a:custGeom>
              <a:avLst/>
              <a:gdLst/>
              <a:ahLst/>
              <a:cxnLst/>
              <a:rect l="0" t="0" r="0" b="0"/>
              <a:pathLst>
                <a:path w="402464" h="289816">
                  <a:moveTo>
                    <a:pt x="156211" y="80138"/>
                  </a:moveTo>
                  <a:lnTo>
                    <a:pt x="189738" y="130557"/>
                  </a:lnTo>
                  <a:lnTo>
                    <a:pt x="225425" y="173101"/>
                  </a:lnTo>
                  <a:lnTo>
                    <a:pt x="272796" y="215647"/>
                  </a:lnTo>
                  <a:lnTo>
                    <a:pt x="331217" y="256160"/>
                  </a:lnTo>
                  <a:lnTo>
                    <a:pt x="377699" y="279909"/>
                  </a:lnTo>
                  <a:lnTo>
                    <a:pt x="402463" y="289815"/>
                  </a:lnTo>
                  <a:lnTo>
                    <a:pt x="359919" y="283845"/>
                  </a:lnTo>
                  <a:lnTo>
                    <a:pt x="308483" y="273050"/>
                  </a:lnTo>
                  <a:lnTo>
                    <a:pt x="251080" y="255144"/>
                  </a:lnTo>
                  <a:lnTo>
                    <a:pt x="192787" y="227457"/>
                  </a:lnTo>
                  <a:lnTo>
                    <a:pt x="134367" y="190882"/>
                  </a:lnTo>
                  <a:lnTo>
                    <a:pt x="81026" y="141479"/>
                  </a:lnTo>
                  <a:lnTo>
                    <a:pt x="56262" y="111760"/>
                  </a:lnTo>
                  <a:lnTo>
                    <a:pt x="34544" y="78106"/>
                  </a:lnTo>
                  <a:lnTo>
                    <a:pt x="15749" y="41529"/>
                  </a:lnTo>
                  <a:lnTo>
                    <a:pt x="0" y="0"/>
                  </a:lnTo>
                  <a:lnTo>
                    <a:pt x="16764" y="16765"/>
                  </a:lnTo>
                  <a:lnTo>
                    <a:pt x="53340" y="39497"/>
                  </a:lnTo>
                  <a:lnTo>
                    <a:pt x="80011" y="53341"/>
                  </a:lnTo>
                  <a:lnTo>
                    <a:pt x="114555" y="67184"/>
                  </a:lnTo>
                  <a:close/>
                </a:path>
              </a:pathLst>
            </a:custGeom>
            <a:solidFill>
              <a:srgbClr val="87CEED"/>
            </a:solidFill>
            <a:ln w="0" cap="flat" cmpd="sng" algn="ctr">
              <a:solidFill>
                <a:srgbClr val="87CEE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1" name="Полилиния 510"/>
            <p:cNvSpPr/>
            <p:nvPr/>
          </p:nvSpPr>
          <p:spPr>
            <a:xfrm>
              <a:off x="4238685" y="169544"/>
              <a:ext cx="990503" cy="1025493"/>
            </a:xfrm>
            <a:custGeom>
              <a:avLst/>
              <a:gdLst/>
              <a:ahLst/>
              <a:cxnLst/>
              <a:rect l="0" t="0" r="0" b="0"/>
              <a:pathLst>
                <a:path w="990855" h="1025780">
                  <a:moveTo>
                    <a:pt x="565657" y="981329"/>
                  </a:moveTo>
                  <a:lnTo>
                    <a:pt x="564769" y="978409"/>
                  </a:lnTo>
                  <a:lnTo>
                    <a:pt x="544957" y="940817"/>
                  </a:lnTo>
                  <a:lnTo>
                    <a:pt x="501395" y="880365"/>
                  </a:lnTo>
                  <a:lnTo>
                    <a:pt x="456819" y="838835"/>
                  </a:lnTo>
                  <a:lnTo>
                    <a:pt x="400557" y="805307"/>
                  </a:lnTo>
                  <a:lnTo>
                    <a:pt x="366902" y="794385"/>
                  </a:lnTo>
                  <a:lnTo>
                    <a:pt x="329311" y="787401"/>
                  </a:lnTo>
                  <a:lnTo>
                    <a:pt x="289813" y="786384"/>
                  </a:lnTo>
                  <a:lnTo>
                    <a:pt x="245237" y="791337"/>
                  </a:lnTo>
                  <a:lnTo>
                    <a:pt x="197738" y="804292"/>
                  </a:lnTo>
                  <a:lnTo>
                    <a:pt x="174117" y="811150"/>
                  </a:lnTo>
                  <a:lnTo>
                    <a:pt x="130556" y="816103"/>
                  </a:lnTo>
                  <a:lnTo>
                    <a:pt x="92963" y="811150"/>
                  </a:lnTo>
                  <a:lnTo>
                    <a:pt x="62357" y="796290"/>
                  </a:lnTo>
                  <a:lnTo>
                    <a:pt x="36575" y="775590"/>
                  </a:lnTo>
                  <a:lnTo>
                    <a:pt x="18795" y="747904"/>
                  </a:lnTo>
                  <a:lnTo>
                    <a:pt x="5969" y="716281"/>
                  </a:lnTo>
                  <a:lnTo>
                    <a:pt x="0" y="681609"/>
                  </a:lnTo>
                  <a:lnTo>
                    <a:pt x="0" y="645923"/>
                  </a:lnTo>
                  <a:lnTo>
                    <a:pt x="6857" y="609347"/>
                  </a:lnTo>
                  <a:lnTo>
                    <a:pt x="19812" y="574802"/>
                  </a:lnTo>
                  <a:lnTo>
                    <a:pt x="38607" y="542163"/>
                  </a:lnTo>
                  <a:lnTo>
                    <a:pt x="64262" y="514351"/>
                  </a:lnTo>
                  <a:lnTo>
                    <a:pt x="96900" y="492634"/>
                  </a:lnTo>
                  <a:lnTo>
                    <a:pt x="114807" y="484759"/>
                  </a:lnTo>
                  <a:lnTo>
                    <a:pt x="156209" y="474854"/>
                  </a:lnTo>
                  <a:lnTo>
                    <a:pt x="204724" y="473837"/>
                  </a:lnTo>
                  <a:lnTo>
                    <a:pt x="200787" y="471805"/>
                  </a:lnTo>
                  <a:lnTo>
                    <a:pt x="179069" y="454152"/>
                  </a:lnTo>
                  <a:lnTo>
                    <a:pt x="149351" y="421387"/>
                  </a:lnTo>
                  <a:lnTo>
                    <a:pt x="136525" y="398654"/>
                  </a:lnTo>
                  <a:lnTo>
                    <a:pt x="127634" y="373888"/>
                  </a:lnTo>
                  <a:lnTo>
                    <a:pt x="124587" y="345313"/>
                  </a:lnTo>
                  <a:lnTo>
                    <a:pt x="125602" y="330455"/>
                  </a:lnTo>
                  <a:lnTo>
                    <a:pt x="135508" y="296799"/>
                  </a:lnTo>
                  <a:lnTo>
                    <a:pt x="154305" y="261240"/>
                  </a:lnTo>
                  <a:lnTo>
                    <a:pt x="185927" y="223648"/>
                  </a:lnTo>
                  <a:lnTo>
                    <a:pt x="233425" y="182118"/>
                  </a:lnTo>
                  <a:lnTo>
                    <a:pt x="282829" y="149352"/>
                  </a:lnTo>
                  <a:lnTo>
                    <a:pt x="326389" y="129668"/>
                  </a:lnTo>
                  <a:lnTo>
                    <a:pt x="356996" y="122683"/>
                  </a:lnTo>
                  <a:lnTo>
                    <a:pt x="383667" y="120651"/>
                  </a:lnTo>
                  <a:lnTo>
                    <a:pt x="434213" y="129668"/>
                  </a:lnTo>
                  <a:lnTo>
                    <a:pt x="454025" y="138431"/>
                  </a:lnTo>
                  <a:lnTo>
                    <a:pt x="482600" y="159258"/>
                  </a:lnTo>
                  <a:lnTo>
                    <a:pt x="499363" y="177165"/>
                  </a:lnTo>
                  <a:lnTo>
                    <a:pt x="498475" y="172213"/>
                  </a:lnTo>
                  <a:lnTo>
                    <a:pt x="496443" y="137542"/>
                  </a:lnTo>
                  <a:lnTo>
                    <a:pt x="500380" y="112777"/>
                  </a:lnTo>
                  <a:lnTo>
                    <a:pt x="510286" y="85979"/>
                  </a:lnTo>
                  <a:lnTo>
                    <a:pt x="530098" y="59309"/>
                  </a:lnTo>
                  <a:lnTo>
                    <a:pt x="561720" y="34545"/>
                  </a:lnTo>
                  <a:lnTo>
                    <a:pt x="607313" y="14860"/>
                  </a:lnTo>
                  <a:lnTo>
                    <a:pt x="655700" y="2922"/>
                  </a:lnTo>
                  <a:lnTo>
                    <a:pt x="706119" y="0"/>
                  </a:lnTo>
                  <a:lnTo>
                    <a:pt x="758444" y="4064"/>
                  </a:lnTo>
                  <a:lnTo>
                    <a:pt x="811911" y="17780"/>
                  </a:lnTo>
                  <a:lnTo>
                    <a:pt x="860298" y="40640"/>
                  </a:lnTo>
                  <a:lnTo>
                    <a:pt x="899921" y="70231"/>
                  </a:lnTo>
                  <a:lnTo>
                    <a:pt x="921638" y="93981"/>
                  </a:lnTo>
                  <a:lnTo>
                    <a:pt x="938530" y="119761"/>
                  </a:lnTo>
                  <a:lnTo>
                    <a:pt x="951357" y="149352"/>
                  </a:lnTo>
                  <a:lnTo>
                    <a:pt x="959231" y="180976"/>
                  </a:lnTo>
                  <a:lnTo>
                    <a:pt x="962279" y="215647"/>
                  </a:lnTo>
                  <a:lnTo>
                    <a:pt x="958342" y="253238"/>
                  </a:lnTo>
                  <a:lnTo>
                    <a:pt x="948436" y="292862"/>
                  </a:lnTo>
                  <a:lnTo>
                    <a:pt x="936498" y="324486"/>
                  </a:lnTo>
                  <a:lnTo>
                    <a:pt x="922655" y="362966"/>
                  </a:lnTo>
                  <a:lnTo>
                    <a:pt x="909827" y="406655"/>
                  </a:lnTo>
                  <a:lnTo>
                    <a:pt x="899032" y="454152"/>
                  </a:lnTo>
                  <a:lnTo>
                    <a:pt x="894969" y="505461"/>
                  </a:lnTo>
                  <a:lnTo>
                    <a:pt x="899921" y="560833"/>
                  </a:lnTo>
                  <a:lnTo>
                    <a:pt x="915796" y="617348"/>
                  </a:lnTo>
                  <a:lnTo>
                    <a:pt x="946404" y="675640"/>
                  </a:lnTo>
                  <a:lnTo>
                    <a:pt x="973200" y="720218"/>
                  </a:lnTo>
                  <a:lnTo>
                    <a:pt x="987932" y="755778"/>
                  </a:lnTo>
                  <a:lnTo>
                    <a:pt x="990854" y="770637"/>
                  </a:lnTo>
                  <a:lnTo>
                    <a:pt x="990854" y="783464"/>
                  </a:lnTo>
                  <a:lnTo>
                    <a:pt x="988949" y="794385"/>
                  </a:lnTo>
                  <a:lnTo>
                    <a:pt x="983995" y="804292"/>
                  </a:lnTo>
                  <a:lnTo>
                    <a:pt x="977011" y="813054"/>
                  </a:lnTo>
                  <a:lnTo>
                    <a:pt x="968248" y="820167"/>
                  </a:lnTo>
                  <a:lnTo>
                    <a:pt x="928624" y="835915"/>
                  </a:lnTo>
                  <a:lnTo>
                    <a:pt x="859408" y="851790"/>
                  </a:lnTo>
                  <a:lnTo>
                    <a:pt x="827658" y="864617"/>
                  </a:lnTo>
                  <a:lnTo>
                    <a:pt x="797051" y="883412"/>
                  </a:lnTo>
                  <a:lnTo>
                    <a:pt x="755650" y="916940"/>
                  </a:lnTo>
                  <a:lnTo>
                    <a:pt x="703199" y="974345"/>
                  </a:lnTo>
                  <a:lnTo>
                    <a:pt x="686434" y="1001015"/>
                  </a:lnTo>
                  <a:lnTo>
                    <a:pt x="678433" y="1010920"/>
                  </a:lnTo>
                  <a:lnTo>
                    <a:pt x="666623" y="1018921"/>
                  </a:lnTo>
                  <a:lnTo>
                    <a:pt x="651763" y="1023875"/>
                  </a:lnTo>
                  <a:lnTo>
                    <a:pt x="634873" y="1025779"/>
                  </a:lnTo>
                  <a:lnTo>
                    <a:pt x="617093" y="1022859"/>
                  </a:lnTo>
                  <a:lnTo>
                    <a:pt x="598296" y="1014984"/>
                  </a:lnTo>
                  <a:lnTo>
                    <a:pt x="581532" y="100215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2" name="Полилиния 511"/>
            <p:cNvSpPr/>
            <p:nvPr/>
          </p:nvSpPr>
          <p:spPr>
            <a:xfrm>
              <a:off x="4776794" y="223517"/>
              <a:ext cx="219053" cy="228593"/>
            </a:xfrm>
            <a:custGeom>
              <a:avLst/>
              <a:gdLst/>
              <a:ahLst/>
              <a:cxnLst/>
              <a:rect l="0" t="0" r="0" b="0"/>
              <a:pathLst>
                <a:path w="218568" h="228601">
                  <a:moveTo>
                    <a:pt x="20827" y="228600"/>
                  </a:moveTo>
                  <a:lnTo>
                    <a:pt x="14858" y="226568"/>
                  </a:lnTo>
                  <a:lnTo>
                    <a:pt x="4952" y="217678"/>
                  </a:lnTo>
                  <a:lnTo>
                    <a:pt x="0" y="210820"/>
                  </a:lnTo>
                  <a:lnTo>
                    <a:pt x="4952" y="215646"/>
                  </a:lnTo>
                  <a:lnTo>
                    <a:pt x="2920" y="187071"/>
                  </a:lnTo>
                  <a:lnTo>
                    <a:pt x="3937" y="157353"/>
                  </a:lnTo>
                  <a:lnTo>
                    <a:pt x="7874" y="121793"/>
                  </a:lnTo>
                  <a:lnTo>
                    <a:pt x="18795" y="85091"/>
                  </a:lnTo>
                  <a:lnTo>
                    <a:pt x="36575" y="50546"/>
                  </a:lnTo>
                  <a:lnTo>
                    <a:pt x="63373" y="21718"/>
                  </a:lnTo>
                  <a:lnTo>
                    <a:pt x="102869" y="3048"/>
                  </a:lnTo>
                  <a:lnTo>
                    <a:pt x="109727" y="1016"/>
                  </a:lnTo>
                  <a:lnTo>
                    <a:pt x="112775" y="1016"/>
                  </a:lnTo>
                  <a:lnTo>
                    <a:pt x="116712" y="0"/>
                  </a:lnTo>
                  <a:lnTo>
                    <a:pt x="175006" y="22861"/>
                  </a:lnTo>
                  <a:lnTo>
                    <a:pt x="195833" y="36577"/>
                  </a:lnTo>
                  <a:lnTo>
                    <a:pt x="210693" y="50546"/>
                  </a:lnTo>
                  <a:lnTo>
                    <a:pt x="218567" y="61341"/>
                  </a:lnTo>
                  <a:lnTo>
                    <a:pt x="218567" y="68327"/>
                  </a:lnTo>
                  <a:lnTo>
                    <a:pt x="208661" y="70359"/>
                  </a:lnTo>
                  <a:lnTo>
                    <a:pt x="172085" y="59437"/>
                  </a:lnTo>
                  <a:lnTo>
                    <a:pt x="156210" y="60452"/>
                  </a:lnTo>
                  <a:lnTo>
                    <a:pt x="141350" y="65405"/>
                  </a:lnTo>
                  <a:lnTo>
                    <a:pt x="127635" y="74168"/>
                  </a:lnTo>
                  <a:lnTo>
                    <a:pt x="103758" y="100966"/>
                  </a:lnTo>
                  <a:lnTo>
                    <a:pt x="75183" y="152400"/>
                  </a:lnTo>
                  <a:lnTo>
                    <a:pt x="43561" y="213742"/>
                  </a:lnTo>
                  <a:lnTo>
                    <a:pt x="35560" y="222631"/>
                  </a:lnTo>
                  <a:lnTo>
                    <a:pt x="28701" y="227585"/>
                  </a:lnTo>
                  <a:close/>
                </a:path>
              </a:pathLst>
            </a:custGeom>
            <a:solidFill>
              <a:srgbClr val="A5DBF2"/>
            </a:solidFill>
            <a:ln w="0" cap="flat" cmpd="sng" algn="ctr">
              <a:solidFill>
                <a:srgbClr val="A5DBF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3" name="Полилиния 512"/>
            <p:cNvSpPr/>
            <p:nvPr/>
          </p:nvSpPr>
          <p:spPr>
            <a:xfrm>
              <a:off x="4372022" y="215579"/>
              <a:ext cx="785735" cy="795313"/>
            </a:xfrm>
            <a:custGeom>
              <a:avLst/>
              <a:gdLst/>
              <a:ahLst/>
              <a:cxnLst/>
              <a:rect l="0" t="0" r="0" b="0"/>
              <a:pathLst>
                <a:path w="785243" h="795275">
                  <a:moveTo>
                    <a:pt x="752603" y="617219"/>
                  </a:moveTo>
                  <a:lnTo>
                    <a:pt x="774319" y="653922"/>
                  </a:lnTo>
                  <a:lnTo>
                    <a:pt x="784225" y="683641"/>
                  </a:lnTo>
                  <a:lnTo>
                    <a:pt x="785242" y="706246"/>
                  </a:lnTo>
                  <a:lnTo>
                    <a:pt x="778256" y="723138"/>
                  </a:lnTo>
                  <a:lnTo>
                    <a:pt x="763398" y="735965"/>
                  </a:lnTo>
                  <a:lnTo>
                    <a:pt x="718058" y="755777"/>
                  </a:lnTo>
                  <a:lnTo>
                    <a:pt x="682372" y="766699"/>
                  </a:lnTo>
                  <a:lnTo>
                    <a:pt x="676530" y="769619"/>
                  </a:lnTo>
                  <a:lnTo>
                    <a:pt x="670561" y="771652"/>
                  </a:lnTo>
                  <a:lnTo>
                    <a:pt x="665607" y="774572"/>
                  </a:lnTo>
                  <a:lnTo>
                    <a:pt x="631953" y="760730"/>
                  </a:lnTo>
                  <a:lnTo>
                    <a:pt x="591439" y="752855"/>
                  </a:lnTo>
                  <a:lnTo>
                    <a:pt x="569723" y="752855"/>
                  </a:lnTo>
                  <a:lnTo>
                    <a:pt x="548894" y="756793"/>
                  </a:lnTo>
                  <a:lnTo>
                    <a:pt x="528193" y="765555"/>
                  </a:lnTo>
                  <a:lnTo>
                    <a:pt x="496443" y="790321"/>
                  </a:lnTo>
                  <a:lnTo>
                    <a:pt x="485649" y="795274"/>
                  </a:lnTo>
                  <a:lnTo>
                    <a:pt x="474726" y="795274"/>
                  </a:lnTo>
                  <a:lnTo>
                    <a:pt x="463931" y="791336"/>
                  </a:lnTo>
                  <a:lnTo>
                    <a:pt x="454025" y="784479"/>
                  </a:lnTo>
                  <a:lnTo>
                    <a:pt x="388748" y="716152"/>
                  </a:lnTo>
                  <a:lnTo>
                    <a:pt x="350139" y="684530"/>
                  </a:lnTo>
                  <a:lnTo>
                    <a:pt x="300737" y="658876"/>
                  </a:lnTo>
                  <a:lnTo>
                    <a:pt x="271018" y="649858"/>
                  </a:lnTo>
                  <a:lnTo>
                    <a:pt x="237363" y="643001"/>
                  </a:lnTo>
                  <a:lnTo>
                    <a:pt x="164212" y="639952"/>
                  </a:lnTo>
                  <a:lnTo>
                    <a:pt x="114808" y="644905"/>
                  </a:lnTo>
                  <a:lnTo>
                    <a:pt x="66294" y="651891"/>
                  </a:lnTo>
                  <a:lnTo>
                    <a:pt x="45593" y="645921"/>
                  </a:lnTo>
                  <a:lnTo>
                    <a:pt x="26670" y="634999"/>
                  </a:lnTo>
                  <a:lnTo>
                    <a:pt x="12955" y="619252"/>
                  </a:lnTo>
                  <a:lnTo>
                    <a:pt x="3049" y="600455"/>
                  </a:lnTo>
                  <a:lnTo>
                    <a:pt x="0" y="578738"/>
                  </a:lnTo>
                  <a:lnTo>
                    <a:pt x="3049" y="555878"/>
                  </a:lnTo>
                  <a:lnTo>
                    <a:pt x="14860" y="532256"/>
                  </a:lnTo>
                  <a:lnTo>
                    <a:pt x="31624" y="510413"/>
                  </a:lnTo>
                  <a:lnTo>
                    <a:pt x="75185" y="469899"/>
                  </a:lnTo>
                  <a:lnTo>
                    <a:pt x="80137" y="462914"/>
                  </a:lnTo>
                  <a:lnTo>
                    <a:pt x="137542" y="455041"/>
                  </a:lnTo>
                  <a:lnTo>
                    <a:pt x="159258" y="453135"/>
                  </a:lnTo>
                  <a:lnTo>
                    <a:pt x="189866" y="458977"/>
                  </a:lnTo>
                  <a:lnTo>
                    <a:pt x="194818" y="458977"/>
                  </a:lnTo>
                  <a:lnTo>
                    <a:pt x="199772" y="459994"/>
                  </a:lnTo>
                  <a:lnTo>
                    <a:pt x="202693" y="459994"/>
                  </a:lnTo>
                  <a:lnTo>
                    <a:pt x="204724" y="458977"/>
                  </a:lnTo>
                  <a:lnTo>
                    <a:pt x="205741" y="450088"/>
                  </a:lnTo>
                  <a:lnTo>
                    <a:pt x="179070" y="364998"/>
                  </a:lnTo>
                  <a:lnTo>
                    <a:pt x="175006" y="326389"/>
                  </a:lnTo>
                  <a:lnTo>
                    <a:pt x="179960" y="285877"/>
                  </a:lnTo>
                  <a:lnTo>
                    <a:pt x="198882" y="247269"/>
                  </a:lnTo>
                  <a:lnTo>
                    <a:pt x="252223" y="201802"/>
                  </a:lnTo>
                  <a:lnTo>
                    <a:pt x="262129" y="189864"/>
                  </a:lnTo>
                  <a:lnTo>
                    <a:pt x="266066" y="178053"/>
                  </a:lnTo>
                  <a:lnTo>
                    <a:pt x="265049" y="167132"/>
                  </a:lnTo>
                  <a:lnTo>
                    <a:pt x="260097" y="157225"/>
                  </a:lnTo>
                  <a:lnTo>
                    <a:pt x="250191" y="147319"/>
                  </a:lnTo>
                  <a:lnTo>
                    <a:pt x="221616" y="130555"/>
                  </a:lnTo>
                  <a:lnTo>
                    <a:pt x="232411" y="128650"/>
                  </a:lnTo>
                  <a:lnTo>
                    <a:pt x="237363" y="128650"/>
                  </a:lnTo>
                  <a:lnTo>
                    <a:pt x="242317" y="127507"/>
                  </a:lnTo>
                  <a:lnTo>
                    <a:pt x="253238" y="127507"/>
                  </a:lnTo>
                  <a:lnTo>
                    <a:pt x="258192" y="128650"/>
                  </a:lnTo>
                  <a:lnTo>
                    <a:pt x="263144" y="128650"/>
                  </a:lnTo>
                  <a:lnTo>
                    <a:pt x="285878" y="133477"/>
                  </a:lnTo>
                  <a:lnTo>
                    <a:pt x="329312" y="154305"/>
                  </a:lnTo>
                  <a:lnTo>
                    <a:pt x="384811" y="196849"/>
                  </a:lnTo>
                  <a:lnTo>
                    <a:pt x="405512" y="217677"/>
                  </a:lnTo>
                  <a:lnTo>
                    <a:pt x="410464" y="224535"/>
                  </a:lnTo>
                  <a:lnTo>
                    <a:pt x="420370" y="233425"/>
                  </a:lnTo>
                  <a:lnTo>
                    <a:pt x="426339" y="235457"/>
                  </a:lnTo>
                  <a:lnTo>
                    <a:pt x="434213" y="234442"/>
                  </a:lnTo>
                  <a:lnTo>
                    <a:pt x="441072" y="229488"/>
                  </a:lnTo>
                  <a:lnTo>
                    <a:pt x="456947" y="208788"/>
                  </a:lnTo>
                  <a:lnTo>
                    <a:pt x="480695" y="159257"/>
                  </a:lnTo>
                  <a:lnTo>
                    <a:pt x="509270" y="107823"/>
                  </a:lnTo>
                  <a:lnTo>
                    <a:pt x="533147" y="81025"/>
                  </a:lnTo>
                  <a:lnTo>
                    <a:pt x="546862" y="72262"/>
                  </a:lnTo>
                  <a:lnTo>
                    <a:pt x="561722" y="67309"/>
                  </a:lnTo>
                  <a:lnTo>
                    <a:pt x="577597" y="66294"/>
                  </a:lnTo>
                  <a:lnTo>
                    <a:pt x="614173" y="77216"/>
                  </a:lnTo>
                  <a:lnTo>
                    <a:pt x="624079" y="75184"/>
                  </a:lnTo>
                  <a:lnTo>
                    <a:pt x="624079" y="68198"/>
                  </a:lnTo>
                  <a:lnTo>
                    <a:pt x="616205" y="57403"/>
                  </a:lnTo>
                  <a:lnTo>
                    <a:pt x="601345" y="43434"/>
                  </a:lnTo>
                  <a:lnTo>
                    <a:pt x="553848" y="16764"/>
                  </a:lnTo>
                  <a:lnTo>
                    <a:pt x="522224" y="6857"/>
                  </a:lnTo>
                  <a:lnTo>
                    <a:pt x="576581" y="0"/>
                  </a:lnTo>
                  <a:lnTo>
                    <a:pt x="604267" y="1016"/>
                  </a:lnTo>
                  <a:lnTo>
                    <a:pt x="654686" y="10921"/>
                  </a:lnTo>
                  <a:lnTo>
                    <a:pt x="689230" y="24764"/>
                  </a:lnTo>
                  <a:lnTo>
                    <a:pt x="718948" y="45593"/>
                  </a:lnTo>
                  <a:lnTo>
                    <a:pt x="737743" y="65278"/>
                  </a:lnTo>
                  <a:lnTo>
                    <a:pt x="753618" y="88010"/>
                  </a:lnTo>
                  <a:lnTo>
                    <a:pt x="764541" y="114807"/>
                  </a:lnTo>
                  <a:lnTo>
                    <a:pt x="771399" y="144398"/>
                  </a:lnTo>
                  <a:lnTo>
                    <a:pt x="773304" y="178053"/>
                  </a:lnTo>
                  <a:lnTo>
                    <a:pt x="769367" y="214630"/>
                  </a:lnTo>
                  <a:lnTo>
                    <a:pt x="759587" y="254253"/>
                  </a:lnTo>
                  <a:lnTo>
                    <a:pt x="743712" y="297814"/>
                  </a:lnTo>
                  <a:lnTo>
                    <a:pt x="721995" y="355092"/>
                  </a:lnTo>
                  <a:lnTo>
                    <a:pt x="713106" y="391795"/>
                  </a:lnTo>
                  <a:lnTo>
                    <a:pt x="707137" y="432307"/>
                  </a:lnTo>
                  <a:lnTo>
                    <a:pt x="706120" y="475869"/>
                  </a:lnTo>
                  <a:lnTo>
                    <a:pt x="712089" y="522350"/>
                  </a:lnTo>
                  <a:lnTo>
                    <a:pt x="726822" y="569849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4" name="Полилиния 513"/>
            <p:cNvSpPr/>
            <p:nvPr/>
          </p:nvSpPr>
          <p:spPr>
            <a:xfrm>
              <a:off x="4425991" y="347338"/>
              <a:ext cx="212704" cy="328602"/>
            </a:xfrm>
            <a:custGeom>
              <a:avLst/>
              <a:gdLst/>
              <a:ahLst/>
              <a:cxnLst/>
              <a:rect l="0" t="0" r="0" b="0"/>
              <a:pathLst>
                <a:path w="212599" h="329440">
                  <a:moveTo>
                    <a:pt x="151256" y="328422"/>
                  </a:moveTo>
                  <a:lnTo>
                    <a:pt x="149351" y="329439"/>
                  </a:lnTo>
                  <a:lnTo>
                    <a:pt x="146304" y="329439"/>
                  </a:lnTo>
                  <a:lnTo>
                    <a:pt x="141350" y="328422"/>
                  </a:lnTo>
                  <a:lnTo>
                    <a:pt x="129539" y="327407"/>
                  </a:lnTo>
                  <a:lnTo>
                    <a:pt x="105790" y="322580"/>
                  </a:lnTo>
                  <a:lnTo>
                    <a:pt x="111632" y="322580"/>
                  </a:lnTo>
                  <a:lnTo>
                    <a:pt x="75056" y="297815"/>
                  </a:lnTo>
                  <a:lnTo>
                    <a:pt x="33655" y="257176"/>
                  </a:lnTo>
                  <a:lnTo>
                    <a:pt x="15748" y="230505"/>
                  </a:lnTo>
                  <a:lnTo>
                    <a:pt x="3937" y="200787"/>
                  </a:lnTo>
                  <a:lnTo>
                    <a:pt x="0" y="167259"/>
                  </a:lnTo>
                  <a:lnTo>
                    <a:pt x="888" y="154305"/>
                  </a:lnTo>
                  <a:lnTo>
                    <a:pt x="8889" y="128651"/>
                  </a:lnTo>
                  <a:lnTo>
                    <a:pt x="22732" y="101855"/>
                  </a:lnTo>
                  <a:lnTo>
                    <a:pt x="44576" y="73280"/>
                  </a:lnTo>
                  <a:lnTo>
                    <a:pt x="72136" y="46482"/>
                  </a:lnTo>
                  <a:lnTo>
                    <a:pt x="112775" y="18797"/>
                  </a:lnTo>
                  <a:lnTo>
                    <a:pt x="154177" y="2922"/>
                  </a:lnTo>
                  <a:lnTo>
                    <a:pt x="168148" y="0"/>
                  </a:lnTo>
                  <a:lnTo>
                    <a:pt x="196723" y="16764"/>
                  </a:lnTo>
                  <a:lnTo>
                    <a:pt x="206629" y="26670"/>
                  </a:lnTo>
                  <a:lnTo>
                    <a:pt x="211581" y="36577"/>
                  </a:lnTo>
                  <a:lnTo>
                    <a:pt x="212598" y="47498"/>
                  </a:lnTo>
                  <a:lnTo>
                    <a:pt x="208661" y="59309"/>
                  </a:lnTo>
                  <a:lnTo>
                    <a:pt x="198755" y="71247"/>
                  </a:lnTo>
                  <a:lnTo>
                    <a:pt x="145414" y="116714"/>
                  </a:lnTo>
                  <a:lnTo>
                    <a:pt x="126492" y="155322"/>
                  </a:lnTo>
                  <a:lnTo>
                    <a:pt x="121538" y="195834"/>
                  </a:lnTo>
                  <a:lnTo>
                    <a:pt x="125602" y="234443"/>
                  </a:lnTo>
                  <a:lnTo>
                    <a:pt x="135508" y="270130"/>
                  </a:lnTo>
                  <a:lnTo>
                    <a:pt x="152273" y="319533"/>
                  </a:lnTo>
                  <a:close/>
                </a:path>
              </a:pathLst>
            </a:custGeom>
            <a:solidFill>
              <a:srgbClr val="A5DBF2"/>
            </a:solidFill>
            <a:ln w="0" cap="flat" cmpd="sng" algn="ctr">
              <a:solidFill>
                <a:srgbClr val="A5DBF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5" name="Полилиния 514"/>
            <p:cNvSpPr/>
            <p:nvPr/>
          </p:nvSpPr>
          <p:spPr>
            <a:xfrm>
              <a:off x="4287892" y="679115"/>
              <a:ext cx="749226" cy="447661"/>
            </a:xfrm>
            <a:custGeom>
              <a:avLst/>
              <a:gdLst/>
              <a:ahLst/>
              <a:cxnLst/>
              <a:rect l="0" t="0" r="0" b="0"/>
              <a:pathLst>
                <a:path w="749682" h="448184">
                  <a:moveTo>
                    <a:pt x="593344" y="317501"/>
                  </a:moveTo>
                  <a:lnTo>
                    <a:pt x="612267" y="302641"/>
                  </a:lnTo>
                  <a:lnTo>
                    <a:pt x="632968" y="293879"/>
                  </a:lnTo>
                  <a:lnTo>
                    <a:pt x="653797" y="289941"/>
                  </a:lnTo>
                  <a:lnTo>
                    <a:pt x="696342" y="292863"/>
                  </a:lnTo>
                  <a:lnTo>
                    <a:pt x="733806" y="304801"/>
                  </a:lnTo>
                  <a:lnTo>
                    <a:pt x="749681" y="311658"/>
                  </a:lnTo>
                  <a:lnTo>
                    <a:pt x="704088" y="337313"/>
                  </a:lnTo>
                  <a:lnTo>
                    <a:pt x="667512" y="368046"/>
                  </a:lnTo>
                  <a:lnTo>
                    <a:pt x="640842" y="398780"/>
                  </a:lnTo>
                  <a:lnTo>
                    <a:pt x="620015" y="435357"/>
                  </a:lnTo>
                  <a:lnTo>
                    <a:pt x="610236" y="443230"/>
                  </a:lnTo>
                  <a:lnTo>
                    <a:pt x="598298" y="447168"/>
                  </a:lnTo>
                  <a:lnTo>
                    <a:pt x="584581" y="448183"/>
                  </a:lnTo>
                  <a:lnTo>
                    <a:pt x="569723" y="445263"/>
                  </a:lnTo>
                  <a:lnTo>
                    <a:pt x="554863" y="437262"/>
                  </a:lnTo>
                  <a:lnTo>
                    <a:pt x="541021" y="425451"/>
                  </a:lnTo>
                  <a:lnTo>
                    <a:pt x="528193" y="407543"/>
                  </a:lnTo>
                  <a:lnTo>
                    <a:pt x="527178" y="404622"/>
                  </a:lnTo>
                  <a:lnTo>
                    <a:pt x="496443" y="353188"/>
                  </a:lnTo>
                  <a:lnTo>
                    <a:pt x="443104" y="295783"/>
                  </a:lnTo>
                  <a:lnTo>
                    <a:pt x="389763" y="262255"/>
                  </a:lnTo>
                  <a:lnTo>
                    <a:pt x="358013" y="248285"/>
                  </a:lnTo>
                  <a:lnTo>
                    <a:pt x="322454" y="238380"/>
                  </a:lnTo>
                  <a:lnTo>
                    <a:pt x="282956" y="233427"/>
                  </a:lnTo>
                  <a:lnTo>
                    <a:pt x="239396" y="233427"/>
                  </a:lnTo>
                  <a:lnTo>
                    <a:pt x="190881" y="239396"/>
                  </a:lnTo>
                  <a:lnTo>
                    <a:pt x="138430" y="252349"/>
                  </a:lnTo>
                  <a:lnTo>
                    <a:pt x="105792" y="259207"/>
                  </a:lnTo>
                  <a:lnTo>
                    <a:pt x="79122" y="258191"/>
                  </a:lnTo>
                  <a:lnTo>
                    <a:pt x="55499" y="252349"/>
                  </a:lnTo>
                  <a:lnTo>
                    <a:pt x="36577" y="240412"/>
                  </a:lnTo>
                  <a:lnTo>
                    <a:pt x="21717" y="224537"/>
                  </a:lnTo>
                  <a:lnTo>
                    <a:pt x="10923" y="205868"/>
                  </a:lnTo>
                  <a:lnTo>
                    <a:pt x="4065" y="185040"/>
                  </a:lnTo>
                  <a:lnTo>
                    <a:pt x="0" y="142494"/>
                  </a:lnTo>
                  <a:lnTo>
                    <a:pt x="1017" y="129541"/>
                  </a:lnTo>
                  <a:lnTo>
                    <a:pt x="8002" y="105918"/>
                  </a:lnTo>
                  <a:lnTo>
                    <a:pt x="25781" y="73280"/>
                  </a:lnTo>
                  <a:lnTo>
                    <a:pt x="43561" y="53467"/>
                  </a:lnTo>
                  <a:lnTo>
                    <a:pt x="65405" y="36577"/>
                  </a:lnTo>
                  <a:lnTo>
                    <a:pt x="108840" y="14860"/>
                  </a:lnTo>
                  <a:lnTo>
                    <a:pt x="164211" y="0"/>
                  </a:lnTo>
                  <a:lnTo>
                    <a:pt x="159259" y="6985"/>
                  </a:lnTo>
                  <a:lnTo>
                    <a:pt x="106807" y="58421"/>
                  </a:lnTo>
                  <a:lnTo>
                    <a:pt x="91060" y="82170"/>
                  </a:lnTo>
                  <a:lnTo>
                    <a:pt x="86106" y="94996"/>
                  </a:lnTo>
                  <a:lnTo>
                    <a:pt x="84074" y="121793"/>
                  </a:lnTo>
                  <a:lnTo>
                    <a:pt x="87123" y="137541"/>
                  </a:lnTo>
                  <a:lnTo>
                    <a:pt x="93092" y="151385"/>
                  </a:lnTo>
                  <a:lnTo>
                    <a:pt x="101981" y="164212"/>
                  </a:lnTo>
                  <a:lnTo>
                    <a:pt x="126619" y="181991"/>
                  </a:lnTo>
                  <a:lnTo>
                    <a:pt x="141479" y="186944"/>
                  </a:lnTo>
                  <a:lnTo>
                    <a:pt x="157354" y="188977"/>
                  </a:lnTo>
                  <a:lnTo>
                    <a:pt x="223521" y="179071"/>
                  </a:lnTo>
                  <a:lnTo>
                    <a:pt x="272035" y="177038"/>
                  </a:lnTo>
                  <a:lnTo>
                    <a:pt x="321437" y="180087"/>
                  </a:lnTo>
                  <a:lnTo>
                    <a:pt x="355092" y="186944"/>
                  </a:lnTo>
                  <a:lnTo>
                    <a:pt x="411480" y="207772"/>
                  </a:lnTo>
                  <a:lnTo>
                    <a:pt x="454915" y="237491"/>
                  </a:lnTo>
                  <a:lnTo>
                    <a:pt x="515367" y="298832"/>
                  </a:lnTo>
                  <a:lnTo>
                    <a:pt x="538099" y="321565"/>
                  </a:lnTo>
                  <a:lnTo>
                    <a:pt x="548005" y="328422"/>
                  </a:lnTo>
                  <a:lnTo>
                    <a:pt x="558800" y="332360"/>
                  </a:lnTo>
                  <a:lnTo>
                    <a:pt x="569723" y="332360"/>
                  </a:lnTo>
                  <a:lnTo>
                    <a:pt x="580517" y="327407"/>
                  </a:lnTo>
                  <a:close/>
                </a:path>
              </a:pathLst>
            </a:custGeom>
            <a:solidFill>
              <a:srgbClr val="A5DBF2"/>
            </a:solidFill>
            <a:ln w="0" cap="flat" cmpd="sng" algn="ctr">
              <a:solidFill>
                <a:srgbClr val="A5DBF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6" name="Полилиния 515"/>
            <p:cNvSpPr/>
            <p:nvPr/>
          </p:nvSpPr>
          <p:spPr>
            <a:xfrm>
              <a:off x="4756159" y="748962"/>
              <a:ext cx="309532" cy="246055"/>
            </a:xfrm>
            <a:custGeom>
              <a:avLst/>
              <a:gdLst/>
              <a:ahLst/>
              <a:cxnLst/>
              <a:rect l="0" t="0" r="0" b="0"/>
              <a:pathLst>
                <a:path w="310389" h="247271">
                  <a:moveTo>
                    <a:pt x="264034" y="3938"/>
                  </a:moveTo>
                  <a:lnTo>
                    <a:pt x="265938" y="2921"/>
                  </a:lnTo>
                  <a:lnTo>
                    <a:pt x="278766" y="0"/>
                  </a:lnTo>
                  <a:lnTo>
                    <a:pt x="296673" y="0"/>
                  </a:lnTo>
                  <a:lnTo>
                    <a:pt x="303530" y="2921"/>
                  </a:lnTo>
                  <a:lnTo>
                    <a:pt x="308484" y="7875"/>
                  </a:lnTo>
                  <a:lnTo>
                    <a:pt x="310388" y="16764"/>
                  </a:lnTo>
                  <a:lnTo>
                    <a:pt x="309499" y="23622"/>
                  </a:lnTo>
                  <a:lnTo>
                    <a:pt x="300610" y="33529"/>
                  </a:lnTo>
                  <a:lnTo>
                    <a:pt x="295656" y="36576"/>
                  </a:lnTo>
                  <a:lnTo>
                    <a:pt x="280798" y="41529"/>
                  </a:lnTo>
                  <a:lnTo>
                    <a:pt x="279781" y="41529"/>
                  </a:lnTo>
                  <a:lnTo>
                    <a:pt x="222505" y="63246"/>
                  </a:lnTo>
                  <a:lnTo>
                    <a:pt x="172974" y="90932"/>
                  </a:lnTo>
                  <a:lnTo>
                    <a:pt x="129541" y="122555"/>
                  </a:lnTo>
                  <a:lnTo>
                    <a:pt x="77979" y="171070"/>
                  </a:lnTo>
                  <a:lnTo>
                    <a:pt x="26670" y="232410"/>
                  </a:lnTo>
                  <a:lnTo>
                    <a:pt x="18669" y="242316"/>
                  </a:lnTo>
                  <a:lnTo>
                    <a:pt x="10923" y="247270"/>
                  </a:lnTo>
                  <a:lnTo>
                    <a:pt x="4954" y="245365"/>
                  </a:lnTo>
                  <a:lnTo>
                    <a:pt x="1017" y="241301"/>
                  </a:lnTo>
                  <a:lnTo>
                    <a:pt x="0" y="239396"/>
                  </a:lnTo>
                  <a:lnTo>
                    <a:pt x="12828" y="205740"/>
                  </a:lnTo>
                  <a:lnTo>
                    <a:pt x="47499" y="148337"/>
                  </a:lnTo>
                  <a:lnTo>
                    <a:pt x="87885" y="101854"/>
                  </a:lnTo>
                  <a:lnTo>
                    <a:pt x="132462" y="66168"/>
                  </a:lnTo>
                  <a:lnTo>
                    <a:pt x="176023" y="39497"/>
                  </a:lnTo>
                  <a:lnTo>
                    <a:pt x="231268" y="14860"/>
                  </a:lnTo>
                  <a:close/>
                </a:path>
              </a:pathLst>
            </a:custGeom>
            <a:solidFill>
              <a:srgbClr val="A5DBF2"/>
            </a:solidFill>
            <a:ln w="0" cap="flat" cmpd="sng" algn="ctr">
              <a:solidFill>
                <a:srgbClr val="A5DBF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7" name="Полилиния 516"/>
            <p:cNvSpPr/>
            <p:nvPr/>
          </p:nvSpPr>
          <p:spPr>
            <a:xfrm>
              <a:off x="4821239" y="848972"/>
              <a:ext cx="287310" cy="219068"/>
            </a:xfrm>
            <a:custGeom>
              <a:avLst/>
              <a:gdLst/>
              <a:ahLst/>
              <a:cxnLst/>
              <a:rect l="0" t="0" r="0" b="0"/>
              <a:pathLst>
                <a:path w="286767" h="219710">
                  <a:moveTo>
                    <a:pt x="239268" y="4064"/>
                  </a:moveTo>
                  <a:lnTo>
                    <a:pt x="241426" y="2920"/>
                  </a:lnTo>
                  <a:lnTo>
                    <a:pt x="254126" y="0"/>
                  </a:lnTo>
                  <a:lnTo>
                    <a:pt x="272033" y="0"/>
                  </a:lnTo>
                  <a:lnTo>
                    <a:pt x="279907" y="2920"/>
                  </a:lnTo>
                  <a:lnTo>
                    <a:pt x="284861" y="7873"/>
                  </a:lnTo>
                  <a:lnTo>
                    <a:pt x="286766" y="16890"/>
                  </a:lnTo>
                  <a:lnTo>
                    <a:pt x="285876" y="22732"/>
                  </a:lnTo>
                  <a:lnTo>
                    <a:pt x="281812" y="28701"/>
                  </a:lnTo>
                  <a:lnTo>
                    <a:pt x="276987" y="32639"/>
                  </a:lnTo>
                  <a:lnTo>
                    <a:pt x="271018" y="35687"/>
                  </a:lnTo>
                  <a:lnTo>
                    <a:pt x="256158" y="40640"/>
                  </a:lnTo>
                  <a:lnTo>
                    <a:pt x="255143" y="40640"/>
                  </a:lnTo>
                  <a:lnTo>
                    <a:pt x="196850" y="59309"/>
                  </a:lnTo>
                  <a:lnTo>
                    <a:pt x="149351" y="83184"/>
                  </a:lnTo>
                  <a:lnTo>
                    <a:pt x="93091" y="124714"/>
                  </a:lnTo>
                  <a:lnTo>
                    <a:pt x="54356" y="165226"/>
                  </a:lnTo>
                  <a:lnTo>
                    <a:pt x="18923" y="214756"/>
                  </a:lnTo>
                  <a:lnTo>
                    <a:pt x="10921" y="219709"/>
                  </a:lnTo>
                  <a:lnTo>
                    <a:pt x="4952" y="217678"/>
                  </a:lnTo>
                  <a:lnTo>
                    <a:pt x="1016" y="213740"/>
                  </a:lnTo>
                  <a:lnTo>
                    <a:pt x="0" y="211709"/>
                  </a:lnTo>
                  <a:lnTo>
                    <a:pt x="27686" y="153289"/>
                  </a:lnTo>
                  <a:lnTo>
                    <a:pt x="63373" y="105917"/>
                  </a:lnTo>
                  <a:lnTo>
                    <a:pt x="101854" y="70231"/>
                  </a:lnTo>
                  <a:lnTo>
                    <a:pt x="161289" y="32639"/>
                  </a:lnTo>
                  <a:lnTo>
                    <a:pt x="210693" y="11937"/>
                  </a:lnTo>
                  <a:lnTo>
                    <a:pt x="237362" y="4064"/>
                  </a:lnTo>
                  <a:close/>
                </a:path>
              </a:pathLst>
            </a:custGeom>
            <a:solidFill>
              <a:srgbClr val="A5DBF2"/>
            </a:solidFill>
            <a:ln w="0" cap="flat" cmpd="sng" algn="ctr">
              <a:solidFill>
                <a:srgbClr val="A5DBF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8" name="Полилиния 517"/>
            <p:cNvSpPr/>
            <p:nvPr/>
          </p:nvSpPr>
          <p:spPr>
            <a:xfrm>
              <a:off x="5251410" y="440997"/>
              <a:ext cx="666684" cy="942945"/>
            </a:xfrm>
            <a:custGeom>
              <a:avLst/>
              <a:gdLst/>
              <a:ahLst/>
              <a:cxnLst/>
              <a:rect l="0" t="0" r="0" b="0"/>
              <a:pathLst>
                <a:path w="666497" h="942723">
                  <a:moveTo>
                    <a:pt x="76200" y="924942"/>
                  </a:moveTo>
                  <a:lnTo>
                    <a:pt x="62229" y="916941"/>
                  </a:lnTo>
                  <a:lnTo>
                    <a:pt x="43434" y="901192"/>
                  </a:lnTo>
                  <a:lnTo>
                    <a:pt x="22733" y="877444"/>
                  </a:lnTo>
                  <a:lnTo>
                    <a:pt x="13842" y="862584"/>
                  </a:lnTo>
                  <a:lnTo>
                    <a:pt x="889" y="824103"/>
                  </a:lnTo>
                  <a:lnTo>
                    <a:pt x="0" y="776478"/>
                  </a:lnTo>
                  <a:lnTo>
                    <a:pt x="15747" y="718186"/>
                  </a:lnTo>
                  <a:lnTo>
                    <a:pt x="32511" y="685547"/>
                  </a:lnTo>
                  <a:lnTo>
                    <a:pt x="61340" y="639953"/>
                  </a:lnTo>
                  <a:lnTo>
                    <a:pt x="80009" y="620269"/>
                  </a:lnTo>
                  <a:lnTo>
                    <a:pt x="129540" y="582676"/>
                  </a:lnTo>
                  <a:lnTo>
                    <a:pt x="184911" y="545084"/>
                  </a:lnTo>
                  <a:lnTo>
                    <a:pt x="238252" y="509397"/>
                  </a:lnTo>
                  <a:lnTo>
                    <a:pt x="279781" y="470917"/>
                  </a:lnTo>
                  <a:lnTo>
                    <a:pt x="315467" y="427356"/>
                  </a:lnTo>
                  <a:lnTo>
                    <a:pt x="366902" y="355220"/>
                  </a:lnTo>
                  <a:lnTo>
                    <a:pt x="395604" y="311659"/>
                  </a:lnTo>
                  <a:lnTo>
                    <a:pt x="453897" y="217678"/>
                  </a:lnTo>
                  <a:lnTo>
                    <a:pt x="491490" y="158242"/>
                  </a:lnTo>
                  <a:lnTo>
                    <a:pt x="544829" y="74168"/>
                  </a:lnTo>
                  <a:lnTo>
                    <a:pt x="587375" y="4953"/>
                  </a:lnTo>
                  <a:lnTo>
                    <a:pt x="589407" y="1906"/>
                  </a:lnTo>
                  <a:lnTo>
                    <a:pt x="615060" y="0"/>
                  </a:lnTo>
                  <a:lnTo>
                    <a:pt x="634872" y="2921"/>
                  </a:lnTo>
                  <a:lnTo>
                    <a:pt x="647827" y="10922"/>
                  </a:lnTo>
                  <a:lnTo>
                    <a:pt x="657606" y="19813"/>
                  </a:lnTo>
                  <a:lnTo>
                    <a:pt x="662559" y="29718"/>
                  </a:lnTo>
                  <a:lnTo>
                    <a:pt x="666496" y="45593"/>
                  </a:lnTo>
                  <a:lnTo>
                    <a:pt x="666496" y="48514"/>
                  </a:lnTo>
                  <a:lnTo>
                    <a:pt x="636904" y="102871"/>
                  </a:lnTo>
                  <a:lnTo>
                    <a:pt x="613156" y="141478"/>
                  </a:lnTo>
                  <a:lnTo>
                    <a:pt x="584453" y="190882"/>
                  </a:lnTo>
                  <a:lnTo>
                    <a:pt x="548894" y="248285"/>
                  </a:lnTo>
                  <a:lnTo>
                    <a:pt x="528065" y="278892"/>
                  </a:lnTo>
                  <a:lnTo>
                    <a:pt x="483615" y="347218"/>
                  </a:lnTo>
                  <a:lnTo>
                    <a:pt x="458851" y="383795"/>
                  </a:lnTo>
                  <a:lnTo>
                    <a:pt x="417321" y="453136"/>
                  </a:lnTo>
                  <a:lnTo>
                    <a:pt x="389635" y="514350"/>
                  </a:lnTo>
                  <a:lnTo>
                    <a:pt x="374777" y="569850"/>
                  </a:lnTo>
                  <a:lnTo>
                    <a:pt x="366902" y="619253"/>
                  </a:lnTo>
                  <a:lnTo>
                    <a:pt x="363854" y="665734"/>
                  </a:lnTo>
                  <a:lnTo>
                    <a:pt x="359917" y="711328"/>
                  </a:lnTo>
                  <a:lnTo>
                    <a:pt x="353059" y="756794"/>
                  </a:lnTo>
                  <a:lnTo>
                    <a:pt x="339090" y="804292"/>
                  </a:lnTo>
                  <a:lnTo>
                    <a:pt x="323341" y="839851"/>
                  </a:lnTo>
                  <a:lnTo>
                    <a:pt x="305561" y="868553"/>
                  </a:lnTo>
                  <a:lnTo>
                    <a:pt x="264921" y="910083"/>
                  </a:lnTo>
                  <a:lnTo>
                    <a:pt x="221488" y="932816"/>
                  </a:lnTo>
                  <a:lnTo>
                    <a:pt x="178053" y="941706"/>
                  </a:lnTo>
                  <a:lnTo>
                    <a:pt x="157226" y="942722"/>
                  </a:lnTo>
                  <a:lnTo>
                    <a:pt x="105790" y="934847"/>
                  </a:lnTo>
                  <a:lnTo>
                    <a:pt x="78104" y="92595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9" name="Полилиния 518"/>
            <p:cNvSpPr/>
            <p:nvPr/>
          </p:nvSpPr>
          <p:spPr>
            <a:xfrm>
              <a:off x="5289506" y="483859"/>
              <a:ext cx="584143" cy="865160"/>
            </a:xfrm>
            <a:custGeom>
              <a:avLst/>
              <a:gdLst/>
              <a:ahLst/>
              <a:cxnLst/>
              <a:rect l="0" t="0" r="0" b="0"/>
              <a:pathLst>
                <a:path w="584454" h="865633">
                  <a:moveTo>
                    <a:pt x="46355" y="844804"/>
                  </a:moveTo>
                  <a:lnTo>
                    <a:pt x="43433" y="842771"/>
                  </a:lnTo>
                  <a:lnTo>
                    <a:pt x="24638" y="824102"/>
                  </a:lnTo>
                  <a:lnTo>
                    <a:pt x="13715" y="807212"/>
                  </a:lnTo>
                  <a:lnTo>
                    <a:pt x="4826" y="785368"/>
                  </a:lnTo>
                  <a:lnTo>
                    <a:pt x="0" y="758698"/>
                  </a:lnTo>
                  <a:lnTo>
                    <a:pt x="1905" y="726059"/>
                  </a:lnTo>
                  <a:lnTo>
                    <a:pt x="23621" y="664718"/>
                  </a:lnTo>
                  <a:lnTo>
                    <a:pt x="57276" y="621284"/>
                  </a:lnTo>
                  <a:lnTo>
                    <a:pt x="113664" y="572770"/>
                  </a:lnTo>
                  <a:lnTo>
                    <a:pt x="129539" y="563879"/>
                  </a:lnTo>
                  <a:lnTo>
                    <a:pt x="163068" y="550037"/>
                  </a:lnTo>
                  <a:lnTo>
                    <a:pt x="204596" y="522351"/>
                  </a:lnTo>
                  <a:lnTo>
                    <a:pt x="246126" y="483743"/>
                  </a:lnTo>
                  <a:lnTo>
                    <a:pt x="284733" y="439165"/>
                  </a:lnTo>
                  <a:lnTo>
                    <a:pt x="320294" y="393699"/>
                  </a:lnTo>
                  <a:lnTo>
                    <a:pt x="348995" y="352171"/>
                  </a:lnTo>
                  <a:lnTo>
                    <a:pt x="382651" y="299719"/>
                  </a:lnTo>
                  <a:lnTo>
                    <a:pt x="418211" y="244347"/>
                  </a:lnTo>
                  <a:lnTo>
                    <a:pt x="447928" y="197865"/>
                  </a:lnTo>
                  <a:lnTo>
                    <a:pt x="477646" y="148336"/>
                  </a:lnTo>
                  <a:lnTo>
                    <a:pt x="507238" y="98932"/>
                  </a:lnTo>
                  <a:lnTo>
                    <a:pt x="533907" y="55499"/>
                  </a:lnTo>
                  <a:lnTo>
                    <a:pt x="566674" y="1015"/>
                  </a:lnTo>
                  <a:lnTo>
                    <a:pt x="569594" y="0"/>
                  </a:lnTo>
                  <a:lnTo>
                    <a:pt x="575437" y="0"/>
                  </a:lnTo>
                  <a:lnTo>
                    <a:pt x="581406" y="3047"/>
                  </a:lnTo>
                  <a:lnTo>
                    <a:pt x="584453" y="11811"/>
                  </a:lnTo>
                  <a:lnTo>
                    <a:pt x="394462" y="311657"/>
                  </a:lnTo>
                  <a:lnTo>
                    <a:pt x="356996" y="371982"/>
                  </a:lnTo>
                  <a:lnTo>
                    <a:pt x="335152" y="411607"/>
                  </a:lnTo>
                  <a:lnTo>
                    <a:pt x="313436" y="456946"/>
                  </a:lnTo>
                  <a:lnTo>
                    <a:pt x="295528" y="504571"/>
                  </a:lnTo>
                  <a:lnTo>
                    <a:pt x="282828" y="552068"/>
                  </a:lnTo>
                  <a:lnTo>
                    <a:pt x="279781" y="595502"/>
                  </a:lnTo>
                  <a:lnTo>
                    <a:pt x="281813" y="616330"/>
                  </a:lnTo>
                  <a:lnTo>
                    <a:pt x="280796" y="668782"/>
                  </a:lnTo>
                  <a:lnTo>
                    <a:pt x="275844" y="701293"/>
                  </a:lnTo>
                  <a:lnTo>
                    <a:pt x="266953" y="737996"/>
                  </a:lnTo>
                  <a:lnTo>
                    <a:pt x="251078" y="774573"/>
                  </a:lnTo>
                  <a:lnTo>
                    <a:pt x="212598" y="827023"/>
                  </a:lnTo>
                  <a:lnTo>
                    <a:pt x="196723" y="839851"/>
                  </a:lnTo>
                  <a:lnTo>
                    <a:pt x="166115" y="857630"/>
                  </a:lnTo>
                  <a:lnTo>
                    <a:pt x="150240" y="861695"/>
                  </a:lnTo>
                  <a:lnTo>
                    <a:pt x="120523" y="865632"/>
                  </a:lnTo>
                  <a:lnTo>
                    <a:pt x="107695" y="864488"/>
                  </a:lnTo>
                  <a:lnTo>
                    <a:pt x="72136" y="856741"/>
                  </a:lnTo>
                  <a:lnTo>
                    <a:pt x="47370" y="845820"/>
                  </a:lnTo>
                  <a:close/>
                </a:path>
              </a:pathLst>
            </a:custGeom>
            <a:solidFill>
              <a:srgbClr val="AF8423"/>
            </a:solidFill>
            <a:ln w="0" cap="flat" cmpd="sng" algn="ctr">
              <a:solidFill>
                <a:srgbClr val="AF84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0" name="Полилиния 519"/>
            <p:cNvSpPr/>
            <p:nvPr/>
          </p:nvSpPr>
          <p:spPr>
            <a:xfrm>
              <a:off x="5326015" y="1077565"/>
              <a:ext cx="212704" cy="228593"/>
            </a:xfrm>
            <a:custGeom>
              <a:avLst/>
              <a:gdLst/>
              <a:ahLst/>
              <a:cxnLst/>
              <a:rect l="0" t="0" r="0" b="0"/>
              <a:pathLst>
                <a:path w="212726" h="227459">
                  <a:moveTo>
                    <a:pt x="145414" y="193802"/>
                  </a:moveTo>
                  <a:lnTo>
                    <a:pt x="156337" y="181991"/>
                  </a:lnTo>
                  <a:lnTo>
                    <a:pt x="168147" y="153289"/>
                  </a:lnTo>
                  <a:lnTo>
                    <a:pt x="170179" y="138430"/>
                  </a:lnTo>
                  <a:lnTo>
                    <a:pt x="168147" y="122555"/>
                  </a:lnTo>
                  <a:lnTo>
                    <a:pt x="163195" y="107697"/>
                  </a:lnTo>
                  <a:lnTo>
                    <a:pt x="155320" y="93980"/>
                  </a:lnTo>
                  <a:lnTo>
                    <a:pt x="143509" y="81027"/>
                  </a:lnTo>
                  <a:lnTo>
                    <a:pt x="113791" y="62230"/>
                  </a:lnTo>
                  <a:lnTo>
                    <a:pt x="86106" y="58294"/>
                  </a:lnTo>
                  <a:lnTo>
                    <a:pt x="62357" y="65152"/>
                  </a:lnTo>
                  <a:lnTo>
                    <a:pt x="40639" y="80011"/>
                  </a:lnTo>
                  <a:lnTo>
                    <a:pt x="10921" y="116586"/>
                  </a:lnTo>
                  <a:lnTo>
                    <a:pt x="0" y="135510"/>
                  </a:lnTo>
                  <a:lnTo>
                    <a:pt x="0" y="113666"/>
                  </a:lnTo>
                  <a:lnTo>
                    <a:pt x="9906" y="81027"/>
                  </a:lnTo>
                  <a:lnTo>
                    <a:pt x="19812" y="62230"/>
                  </a:lnTo>
                  <a:lnTo>
                    <a:pt x="35687" y="41530"/>
                  </a:lnTo>
                  <a:lnTo>
                    <a:pt x="57403" y="20702"/>
                  </a:lnTo>
                  <a:lnTo>
                    <a:pt x="84074" y="4953"/>
                  </a:lnTo>
                  <a:lnTo>
                    <a:pt x="113791" y="0"/>
                  </a:lnTo>
                  <a:lnTo>
                    <a:pt x="128651" y="889"/>
                  </a:lnTo>
                  <a:lnTo>
                    <a:pt x="156337" y="9907"/>
                  </a:lnTo>
                  <a:lnTo>
                    <a:pt x="170179" y="16764"/>
                  </a:lnTo>
                  <a:lnTo>
                    <a:pt x="192024" y="37466"/>
                  </a:lnTo>
                  <a:lnTo>
                    <a:pt x="200787" y="50292"/>
                  </a:lnTo>
                  <a:lnTo>
                    <a:pt x="206756" y="65152"/>
                  </a:lnTo>
                  <a:lnTo>
                    <a:pt x="212725" y="98933"/>
                  </a:lnTo>
                  <a:lnTo>
                    <a:pt x="205739" y="138430"/>
                  </a:lnTo>
                  <a:lnTo>
                    <a:pt x="190881" y="171069"/>
                  </a:lnTo>
                  <a:lnTo>
                    <a:pt x="171195" y="194819"/>
                  </a:lnTo>
                  <a:lnTo>
                    <a:pt x="148335" y="210566"/>
                  </a:lnTo>
                  <a:lnTo>
                    <a:pt x="125602" y="220472"/>
                  </a:lnTo>
                  <a:lnTo>
                    <a:pt x="86106" y="227458"/>
                  </a:lnTo>
                  <a:lnTo>
                    <a:pt x="69341" y="227458"/>
                  </a:lnTo>
                  <a:lnTo>
                    <a:pt x="71246" y="227458"/>
                  </a:lnTo>
                  <a:lnTo>
                    <a:pt x="110744" y="214630"/>
                  </a:lnTo>
                  <a:lnTo>
                    <a:pt x="135508" y="201677"/>
                  </a:lnTo>
                  <a:close/>
                </a:path>
              </a:pathLst>
            </a:custGeom>
            <a:solidFill>
              <a:srgbClr val="5B210F"/>
            </a:solidFill>
            <a:ln w="0" cap="flat" cmpd="sng" algn="ctr">
              <a:solidFill>
                <a:srgbClr val="5B210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1" name="Полилиния 520"/>
            <p:cNvSpPr/>
            <p:nvPr/>
          </p:nvSpPr>
          <p:spPr>
            <a:xfrm>
              <a:off x="5327603" y="1258534"/>
              <a:ext cx="34922" cy="33336"/>
            </a:xfrm>
            <a:custGeom>
              <a:avLst/>
              <a:gdLst/>
              <a:ahLst/>
              <a:cxnLst/>
              <a:rect l="0" t="0" r="0" b="0"/>
              <a:pathLst>
                <a:path w="34545" h="34671">
                  <a:moveTo>
                    <a:pt x="17779" y="0"/>
                  </a:moveTo>
                  <a:lnTo>
                    <a:pt x="24638" y="889"/>
                  </a:lnTo>
                  <a:lnTo>
                    <a:pt x="29590" y="4953"/>
                  </a:lnTo>
                  <a:lnTo>
                    <a:pt x="33527" y="10795"/>
                  </a:lnTo>
                  <a:lnTo>
                    <a:pt x="34544" y="17906"/>
                  </a:lnTo>
                  <a:lnTo>
                    <a:pt x="33527" y="24765"/>
                  </a:lnTo>
                  <a:lnTo>
                    <a:pt x="29590" y="29717"/>
                  </a:lnTo>
                  <a:lnTo>
                    <a:pt x="23621" y="33654"/>
                  </a:lnTo>
                  <a:lnTo>
                    <a:pt x="17779" y="34670"/>
                  </a:lnTo>
                  <a:lnTo>
                    <a:pt x="10795" y="33654"/>
                  </a:lnTo>
                  <a:lnTo>
                    <a:pt x="4826" y="29717"/>
                  </a:lnTo>
                  <a:lnTo>
                    <a:pt x="889" y="23748"/>
                  </a:lnTo>
                  <a:lnTo>
                    <a:pt x="0" y="17906"/>
                  </a:lnTo>
                  <a:lnTo>
                    <a:pt x="889" y="10795"/>
                  </a:lnTo>
                  <a:lnTo>
                    <a:pt x="4826" y="4953"/>
                  </a:lnTo>
                  <a:lnTo>
                    <a:pt x="10795" y="889"/>
                  </a:lnTo>
                  <a:close/>
                </a:path>
              </a:pathLst>
            </a:custGeom>
            <a:solidFill>
              <a:srgbClr val="D8C193"/>
            </a:solidFill>
            <a:ln w="0" cap="flat" cmpd="sng" algn="ctr">
              <a:solidFill>
                <a:srgbClr val="D8C19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2" name="Полилиния 521"/>
            <p:cNvSpPr/>
            <p:nvPr/>
          </p:nvSpPr>
          <p:spPr>
            <a:xfrm>
              <a:off x="5459352" y="982318"/>
              <a:ext cx="103178" cy="126996"/>
            </a:xfrm>
            <a:custGeom>
              <a:avLst/>
              <a:gdLst/>
              <a:ahLst/>
              <a:cxnLst/>
              <a:rect l="0" t="0" r="0" b="0"/>
              <a:pathLst>
                <a:path w="102872" h="126620">
                  <a:moveTo>
                    <a:pt x="90932" y="126619"/>
                  </a:moveTo>
                  <a:lnTo>
                    <a:pt x="77090" y="106806"/>
                  </a:lnTo>
                  <a:lnTo>
                    <a:pt x="62230" y="91947"/>
                  </a:lnTo>
                  <a:lnTo>
                    <a:pt x="47499" y="82042"/>
                  </a:lnTo>
                  <a:lnTo>
                    <a:pt x="32640" y="75183"/>
                  </a:lnTo>
                  <a:lnTo>
                    <a:pt x="9906" y="70231"/>
                  </a:lnTo>
                  <a:lnTo>
                    <a:pt x="0" y="70231"/>
                  </a:lnTo>
                  <a:lnTo>
                    <a:pt x="38609" y="51308"/>
                  </a:lnTo>
                  <a:lnTo>
                    <a:pt x="84074" y="17780"/>
                  </a:lnTo>
                  <a:lnTo>
                    <a:pt x="102871" y="0"/>
                  </a:lnTo>
                  <a:lnTo>
                    <a:pt x="90043" y="45466"/>
                  </a:lnTo>
                  <a:lnTo>
                    <a:pt x="86996" y="85978"/>
                  </a:lnTo>
                  <a:close/>
                </a:path>
              </a:pathLst>
            </a:custGeom>
            <a:solidFill>
              <a:srgbClr val="D8C193"/>
            </a:solidFill>
            <a:ln w="0" cap="flat" cmpd="sng" algn="ctr">
              <a:solidFill>
                <a:srgbClr val="D8C19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3" name="Полилиния 522"/>
            <p:cNvSpPr/>
            <p:nvPr/>
          </p:nvSpPr>
          <p:spPr>
            <a:xfrm>
              <a:off x="5738724" y="498145"/>
              <a:ext cx="130162" cy="198432"/>
            </a:xfrm>
            <a:custGeom>
              <a:avLst/>
              <a:gdLst/>
              <a:ahLst/>
              <a:cxnLst/>
              <a:rect l="0" t="0" r="0" b="0"/>
              <a:pathLst>
                <a:path w="128652" h="198883">
                  <a:moveTo>
                    <a:pt x="0" y="195835"/>
                  </a:moveTo>
                  <a:lnTo>
                    <a:pt x="120650" y="0"/>
                  </a:lnTo>
                  <a:lnTo>
                    <a:pt x="128651" y="5970"/>
                  </a:lnTo>
                  <a:lnTo>
                    <a:pt x="8001" y="198882"/>
                  </a:lnTo>
                  <a:close/>
                </a:path>
              </a:pathLst>
            </a:custGeom>
            <a:solidFill>
              <a:srgbClr val="D8C193"/>
            </a:solidFill>
            <a:ln w="0" cap="flat" cmpd="sng" algn="ctr">
              <a:solidFill>
                <a:srgbClr val="D8C19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4" name="Полилиния 523"/>
            <p:cNvSpPr/>
            <p:nvPr/>
          </p:nvSpPr>
          <p:spPr>
            <a:xfrm>
              <a:off x="5418081" y="296540"/>
              <a:ext cx="95241" cy="388925"/>
            </a:xfrm>
            <a:custGeom>
              <a:avLst/>
              <a:gdLst/>
              <a:ahLst/>
              <a:cxnLst/>
              <a:rect l="0" t="0" r="0" b="0"/>
              <a:pathLst>
                <a:path w="94996" h="388748">
                  <a:moveTo>
                    <a:pt x="94995" y="388747"/>
                  </a:moveTo>
                  <a:lnTo>
                    <a:pt x="0" y="0"/>
                  </a:lnTo>
                  <a:lnTo>
                    <a:pt x="94995" y="0"/>
                  </a:lnTo>
                  <a:close/>
                </a:path>
              </a:pathLst>
            </a:custGeom>
            <a:solidFill>
              <a:srgbClr val="004484"/>
            </a:solidFill>
            <a:ln w="0" cap="flat" cmpd="sng" algn="ctr">
              <a:solidFill>
                <a:srgbClr val="0044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5" name="Полилиния 524"/>
            <p:cNvSpPr/>
            <p:nvPr/>
          </p:nvSpPr>
          <p:spPr>
            <a:xfrm>
              <a:off x="5586339" y="328289"/>
              <a:ext cx="95241" cy="241292"/>
            </a:xfrm>
            <a:custGeom>
              <a:avLst/>
              <a:gdLst/>
              <a:ahLst/>
              <a:cxnLst/>
              <a:rect l="0" t="0" r="0" b="0"/>
              <a:pathLst>
                <a:path w="94870" h="241429">
                  <a:moveTo>
                    <a:pt x="0" y="241428"/>
                  </a:moveTo>
                  <a:lnTo>
                    <a:pt x="42546" y="0"/>
                  </a:lnTo>
                  <a:lnTo>
                    <a:pt x="94869" y="9907"/>
                  </a:lnTo>
                  <a:close/>
                </a:path>
              </a:pathLst>
            </a:custGeom>
            <a:solidFill>
              <a:srgbClr val="004484"/>
            </a:solidFill>
            <a:ln w="0" cap="flat" cmpd="sng" algn="ctr">
              <a:solidFill>
                <a:srgbClr val="0044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203" name="Группа 574"/>
          <p:cNvGrpSpPr>
            <a:grpSpLocks/>
          </p:cNvGrpSpPr>
          <p:nvPr/>
        </p:nvGrpSpPr>
        <p:grpSpPr bwMode="auto">
          <a:xfrm>
            <a:off x="300038" y="1552575"/>
            <a:ext cx="1616075" cy="1568450"/>
            <a:chOff x="308483" y="812800"/>
            <a:chExt cx="1615694" cy="1567689"/>
          </a:xfrm>
        </p:grpSpPr>
        <p:sp>
          <p:nvSpPr>
            <p:cNvPr id="527" name="Полилиния 526"/>
            <p:cNvSpPr/>
            <p:nvPr/>
          </p:nvSpPr>
          <p:spPr>
            <a:xfrm>
              <a:off x="352923" y="812800"/>
              <a:ext cx="1571254" cy="1567689"/>
            </a:xfrm>
            <a:custGeom>
              <a:avLst/>
              <a:gdLst/>
              <a:ahLst/>
              <a:cxnLst/>
              <a:rect l="0" t="0" r="0" b="0"/>
              <a:pathLst>
                <a:path w="1571244" h="1567689">
                  <a:moveTo>
                    <a:pt x="786383" y="1567688"/>
                  </a:moveTo>
                  <a:lnTo>
                    <a:pt x="746125" y="1566926"/>
                  </a:lnTo>
                  <a:lnTo>
                    <a:pt x="705739" y="1563497"/>
                  </a:lnTo>
                  <a:lnTo>
                    <a:pt x="667003" y="1558670"/>
                  </a:lnTo>
                  <a:lnTo>
                    <a:pt x="628269" y="1552067"/>
                  </a:lnTo>
                  <a:lnTo>
                    <a:pt x="589661" y="1543050"/>
                  </a:lnTo>
                  <a:lnTo>
                    <a:pt x="552577" y="1532382"/>
                  </a:lnTo>
                  <a:lnTo>
                    <a:pt x="516255" y="1519935"/>
                  </a:lnTo>
                  <a:lnTo>
                    <a:pt x="480059" y="1506092"/>
                  </a:lnTo>
                  <a:lnTo>
                    <a:pt x="445515" y="1490472"/>
                  </a:lnTo>
                  <a:lnTo>
                    <a:pt x="411733" y="1473200"/>
                  </a:lnTo>
                  <a:lnTo>
                    <a:pt x="378714" y="1454276"/>
                  </a:lnTo>
                  <a:lnTo>
                    <a:pt x="346710" y="1433702"/>
                  </a:lnTo>
                  <a:lnTo>
                    <a:pt x="316229" y="1412367"/>
                  </a:lnTo>
                  <a:lnTo>
                    <a:pt x="286639" y="1388491"/>
                  </a:lnTo>
                  <a:lnTo>
                    <a:pt x="257810" y="1363852"/>
                  </a:lnTo>
                  <a:lnTo>
                    <a:pt x="230504" y="1338326"/>
                  </a:lnTo>
                  <a:lnTo>
                    <a:pt x="204215" y="1310385"/>
                  </a:lnTo>
                  <a:lnTo>
                    <a:pt x="179450" y="1282445"/>
                  </a:lnTo>
                  <a:lnTo>
                    <a:pt x="156464" y="1252854"/>
                  </a:lnTo>
                  <a:lnTo>
                    <a:pt x="134239" y="1221613"/>
                  </a:lnTo>
                  <a:lnTo>
                    <a:pt x="113537" y="1190370"/>
                  </a:lnTo>
                  <a:lnTo>
                    <a:pt x="94615" y="1157477"/>
                  </a:lnTo>
                  <a:lnTo>
                    <a:pt x="77343" y="1123823"/>
                  </a:lnTo>
                  <a:lnTo>
                    <a:pt x="61722" y="1088389"/>
                  </a:lnTo>
                  <a:lnTo>
                    <a:pt x="47751" y="1053210"/>
                  </a:lnTo>
                  <a:lnTo>
                    <a:pt x="35432" y="1016889"/>
                  </a:lnTo>
                  <a:lnTo>
                    <a:pt x="24637" y="979170"/>
                  </a:lnTo>
                  <a:lnTo>
                    <a:pt x="15621" y="941197"/>
                  </a:lnTo>
                  <a:lnTo>
                    <a:pt x="9144" y="902716"/>
                  </a:lnTo>
                  <a:lnTo>
                    <a:pt x="4064" y="863980"/>
                  </a:lnTo>
                  <a:lnTo>
                    <a:pt x="762" y="823722"/>
                  </a:lnTo>
                  <a:lnTo>
                    <a:pt x="0" y="783463"/>
                  </a:lnTo>
                  <a:lnTo>
                    <a:pt x="762" y="743203"/>
                  </a:lnTo>
                  <a:lnTo>
                    <a:pt x="4064" y="703707"/>
                  </a:lnTo>
                  <a:lnTo>
                    <a:pt x="9144" y="664210"/>
                  </a:lnTo>
                  <a:lnTo>
                    <a:pt x="15621" y="625728"/>
                  </a:lnTo>
                  <a:lnTo>
                    <a:pt x="24637" y="587755"/>
                  </a:lnTo>
                  <a:lnTo>
                    <a:pt x="35432" y="550799"/>
                  </a:lnTo>
                  <a:lnTo>
                    <a:pt x="47751" y="513714"/>
                  </a:lnTo>
                  <a:lnTo>
                    <a:pt x="61722" y="478408"/>
                  </a:lnTo>
                  <a:lnTo>
                    <a:pt x="77343" y="443864"/>
                  </a:lnTo>
                  <a:lnTo>
                    <a:pt x="94615" y="410083"/>
                  </a:lnTo>
                  <a:lnTo>
                    <a:pt x="113537" y="377189"/>
                  </a:lnTo>
                  <a:lnTo>
                    <a:pt x="134239" y="345313"/>
                  </a:lnTo>
                  <a:lnTo>
                    <a:pt x="156464" y="314833"/>
                  </a:lnTo>
                  <a:lnTo>
                    <a:pt x="179450" y="285241"/>
                  </a:lnTo>
                  <a:lnTo>
                    <a:pt x="204215" y="256539"/>
                  </a:lnTo>
                  <a:lnTo>
                    <a:pt x="230504" y="229235"/>
                  </a:lnTo>
                  <a:lnTo>
                    <a:pt x="257810" y="203835"/>
                  </a:lnTo>
                  <a:lnTo>
                    <a:pt x="286639" y="179324"/>
                  </a:lnTo>
                  <a:lnTo>
                    <a:pt x="316229" y="155321"/>
                  </a:lnTo>
                  <a:lnTo>
                    <a:pt x="346710" y="133985"/>
                  </a:lnTo>
                  <a:lnTo>
                    <a:pt x="378714" y="113538"/>
                  </a:lnTo>
                  <a:lnTo>
                    <a:pt x="411733" y="94614"/>
                  </a:lnTo>
                  <a:lnTo>
                    <a:pt x="445515" y="77216"/>
                  </a:lnTo>
                  <a:lnTo>
                    <a:pt x="480059" y="61722"/>
                  </a:lnTo>
                  <a:lnTo>
                    <a:pt x="516255" y="47752"/>
                  </a:lnTo>
                  <a:lnTo>
                    <a:pt x="552577" y="35433"/>
                  </a:lnTo>
                  <a:lnTo>
                    <a:pt x="589661" y="24764"/>
                  </a:lnTo>
                  <a:lnTo>
                    <a:pt x="628269" y="15494"/>
                  </a:lnTo>
                  <a:lnTo>
                    <a:pt x="667003" y="9016"/>
                  </a:lnTo>
                  <a:lnTo>
                    <a:pt x="705739" y="4063"/>
                  </a:lnTo>
                  <a:lnTo>
                    <a:pt x="746125" y="888"/>
                  </a:lnTo>
                  <a:lnTo>
                    <a:pt x="786383" y="0"/>
                  </a:lnTo>
                  <a:lnTo>
                    <a:pt x="826769" y="888"/>
                  </a:lnTo>
                  <a:lnTo>
                    <a:pt x="866267" y="4063"/>
                  </a:lnTo>
                  <a:lnTo>
                    <a:pt x="905891" y="9016"/>
                  </a:lnTo>
                  <a:lnTo>
                    <a:pt x="944499" y="15494"/>
                  </a:lnTo>
                  <a:lnTo>
                    <a:pt x="982472" y="24764"/>
                  </a:lnTo>
                  <a:lnTo>
                    <a:pt x="1019555" y="35433"/>
                  </a:lnTo>
                  <a:lnTo>
                    <a:pt x="1056513" y="47752"/>
                  </a:lnTo>
                  <a:lnTo>
                    <a:pt x="1091945" y="61722"/>
                  </a:lnTo>
                  <a:lnTo>
                    <a:pt x="1126489" y="77216"/>
                  </a:lnTo>
                  <a:lnTo>
                    <a:pt x="1160272" y="94614"/>
                  </a:lnTo>
                  <a:lnTo>
                    <a:pt x="1193164" y="113538"/>
                  </a:lnTo>
                  <a:lnTo>
                    <a:pt x="1225295" y="133985"/>
                  </a:lnTo>
                  <a:lnTo>
                    <a:pt x="1255775" y="155321"/>
                  </a:lnTo>
                  <a:lnTo>
                    <a:pt x="1285493" y="179324"/>
                  </a:lnTo>
                  <a:lnTo>
                    <a:pt x="1314322" y="203835"/>
                  </a:lnTo>
                  <a:lnTo>
                    <a:pt x="1341500" y="229235"/>
                  </a:lnTo>
                  <a:lnTo>
                    <a:pt x="1366900" y="256539"/>
                  </a:lnTo>
                  <a:lnTo>
                    <a:pt x="1391665" y="285241"/>
                  </a:lnTo>
                  <a:lnTo>
                    <a:pt x="1415542" y="314833"/>
                  </a:lnTo>
                  <a:lnTo>
                    <a:pt x="1436877" y="345313"/>
                  </a:lnTo>
                  <a:lnTo>
                    <a:pt x="1457578" y="377189"/>
                  </a:lnTo>
                  <a:lnTo>
                    <a:pt x="1476502" y="410083"/>
                  </a:lnTo>
                  <a:lnTo>
                    <a:pt x="1493900" y="443864"/>
                  </a:lnTo>
                  <a:lnTo>
                    <a:pt x="1509394" y="478408"/>
                  </a:lnTo>
                  <a:lnTo>
                    <a:pt x="1523365" y="513714"/>
                  </a:lnTo>
                  <a:lnTo>
                    <a:pt x="1535684" y="550799"/>
                  </a:lnTo>
                  <a:lnTo>
                    <a:pt x="1546478" y="587755"/>
                  </a:lnTo>
                  <a:lnTo>
                    <a:pt x="1555622" y="625728"/>
                  </a:lnTo>
                  <a:lnTo>
                    <a:pt x="1562099" y="664210"/>
                  </a:lnTo>
                  <a:lnTo>
                    <a:pt x="1567052" y="703707"/>
                  </a:lnTo>
                  <a:lnTo>
                    <a:pt x="1570355" y="743203"/>
                  </a:lnTo>
                  <a:lnTo>
                    <a:pt x="1571243" y="783463"/>
                  </a:lnTo>
                  <a:lnTo>
                    <a:pt x="1570355" y="823722"/>
                  </a:lnTo>
                  <a:lnTo>
                    <a:pt x="1567052" y="863980"/>
                  </a:lnTo>
                  <a:lnTo>
                    <a:pt x="1562099" y="902716"/>
                  </a:lnTo>
                  <a:lnTo>
                    <a:pt x="1555622" y="941197"/>
                  </a:lnTo>
                  <a:lnTo>
                    <a:pt x="1546478" y="979170"/>
                  </a:lnTo>
                  <a:lnTo>
                    <a:pt x="1535684" y="1016889"/>
                  </a:lnTo>
                  <a:lnTo>
                    <a:pt x="1523365" y="1053210"/>
                  </a:lnTo>
                  <a:lnTo>
                    <a:pt x="1509394" y="1088389"/>
                  </a:lnTo>
                  <a:lnTo>
                    <a:pt x="1493900" y="1123823"/>
                  </a:lnTo>
                  <a:lnTo>
                    <a:pt x="1476502" y="1157477"/>
                  </a:lnTo>
                  <a:lnTo>
                    <a:pt x="1457578" y="1190370"/>
                  </a:lnTo>
                  <a:lnTo>
                    <a:pt x="1436877" y="1221613"/>
                  </a:lnTo>
                  <a:lnTo>
                    <a:pt x="1415542" y="1252854"/>
                  </a:lnTo>
                  <a:lnTo>
                    <a:pt x="1391665" y="1282445"/>
                  </a:lnTo>
                  <a:lnTo>
                    <a:pt x="1341500" y="1338326"/>
                  </a:lnTo>
                  <a:lnTo>
                    <a:pt x="1314322" y="1363852"/>
                  </a:lnTo>
                  <a:lnTo>
                    <a:pt x="1285493" y="1388491"/>
                  </a:lnTo>
                  <a:lnTo>
                    <a:pt x="1255775" y="1412367"/>
                  </a:lnTo>
                  <a:lnTo>
                    <a:pt x="1225295" y="1433702"/>
                  </a:lnTo>
                  <a:lnTo>
                    <a:pt x="1193164" y="1454276"/>
                  </a:lnTo>
                  <a:lnTo>
                    <a:pt x="1160272" y="1473200"/>
                  </a:lnTo>
                  <a:lnTo>
                    <a:pt x="1126489" y="1490472"/>
                  </a:lnTo>
                  <a:lnTo>
                    <a:pt x="1091945" y="1506092"/>
                  </a:lnTo>
                  <a:lnTo>
                    <a:pt x="1056513" y="1519935"/>
                  </a:lnTo>
                  <a:lnTo>
                    <a:pt x="1019555" y="1532382"/>
                  </a:lnTo>
                  <a:lnTo>
                    <a:pt x="982472" y="1543050"/>
                  </a:lnTo>
                  <a:lnTo>
                    <a:pt x="944499" y="1552067"/>
                  </a:lnTo>
                  <a:lnTo>
                    <a:pt x="905891" y="1558670"/>
                  </a:lnTo>
                  <a:lnTo>
                    <a:pt x="866267" y="1563497"/>
                  </a:lnTo>
                  <a:lnTo>
                    <a:pt x="826769" y="156692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8" name="Полилиния 527"/>
            <p:cNvSpPr/>
            <p:nvPr/>
          </p:nvSpPr>
          <p:spPr>
            <a:xfrm>
              <a:off x="427517" y="887377"/>
              <a:ext cx="1422065" cy="1418536"/>
            </a:xfrm>
            <a:custGeom>
              <a:avLst/>
              <a:gdLst/>
              <a:ahLst/>
              <a:cxnLst/>
              <a:rect l="0" t="0" r="0" b="0"/>
              <a:pathLst>
                <a:path w="1422147" h="1419607">
                  <a:moveTo>
                    <a:pt x="711454" y="1419606"/>
                  </a:moveTo>
                  <a:lnTo>
                    <a:pt x="675260" y="1418844"/>
                  </a:lnTo>
                  <a:lnTo>
                    <a:pt x="638938" y="1416431"/>
                  </a:lnTo>
                  <a:lnTo>
                    <a:pt x="602743" y="1411478"/>
                  </a:lnTo>
                  <a:lnTo>
                    <a:pt x="568199" y="1404873"/>
                  </a:lnTo>
                  <a:lnTo>
                    <a:pt x="533654" y="1397507"/>
                  </a:lnTo>
                  <a:lnTo>
                    <a:pt x="499873" y="1387729"/>
                  </a:lnTo>
                  <a:lnTo>
                    <a:pt x="466979" y="1376934"/>
                  </a:lnTo>
                  <a:lnTo>
                    <a:pt x="434849" y="1363726"/>
                  </a:lnTo>
                  <a:lnTo>
                    <a:pt x="402590" y="1349756"/>
                  </a:lnTo>
                  <a:lnTo>
                    <a:pt x="372238" y="1334135"/>
                  </a:lnTo>
                  <a:lnTo>
                    <a:pt x="342519" y="1316863"/>
                  </a:lnTo>
                  <a:lnTo>
                    <a:pt x="313690" y="1297939"/>
                  </a:lnTo>
                  <a:lnTo>
                    <a:pt x="285750" y="1278254"/>
                  </a:lnTo>
                  <a:lnTo>
                    <a:pt x="258572" y="1257681"/>
                  </a:lnTo>
                  <a:lnTo>
                    <a:pt x="208407" y="1211707"/>
                  </a:lnTo>
                  <a:lnTo>
                    <a:pt x="185293" y="1186941"/>
                  </a:lnTo>
                  <a:lnTo>
                    <a:pt x="162179" y="1161541"/>
                  </a:lnTo>
                  <a:lnTo>
                    <a:pt x="141732" y="1134491"/>
                  </a:lnTo>
                  <a:lnTo>
                    <a:pt x="121921" y="1106423"/>
                  </a:lnTo>
                  <a:lnTo>
                    <a:pt x="102997" y="1077722"/>
                  </a:lnTo>
                  <a:lnTo>
                    <a:pt x="85599" y="1048131"/>
                  </a:lnTo>
                  <a:lnTo>
                    <a:pt x="69978" y="1017651"/>
                  </a:lnTo>
                  <a:lnTo>
                    <a:pt x="56007" y="985647"/>
                  </a:lnTo>
                  <a:lnTo>
                    <a:pt x="42800" y="953642"/>
                  </a:lnTo>
                  <a:lnTo>
                    <a:pt x="32132" y="920750"/>
                  </a:lnTo>
                  <a:lnTo>
                    <a:pt x="22225" y="886967"/>
                  </a:lnTo>
                  <a:lnTo>
                    <a:pt x="14860" y="852423"/>
                  </a:lnTo>
                  <a:lnTo>
                    <a:pt x="8256" y="817879"/>
                  </a:lnTo>
                  <a:lnTo>
                    <a:pt x="3303" y="781811"/>
                  </a:lnTo>
                  <a:lnTo>
                    <a:pt x="763" y="745489"/>
                  </a:lnTo>
                  <a:lnTo>
                    <a:pt x="0" y="709422"/>
                  </a:lnTo>
                  <a:lnTo>
                    <a:pt x="763" y="673226"/>
                  </a:lnTo>
                  <a:lnTo>
                    <a:pt x="3303" y="637031"/>
                  </a:lnTo>
                  <a:lnTo>
                    <a:pt x="8256" y="601598"/>
                  </a:lnTo>
                  <a:lnTo>
                    <a:pt x="14860" y="566292"/>
                  </a:lnTo>
                  <a:lnTo>
                    <a:pt x="22225" y="532764"/>
                  </a:lnTo>
                  <a:lnTo>
                    <a:pt x="32132" y="498856"/>
                  </a:lnTo>
                  <a:lnTo>
                    <a:pt x="42800" y="466089"/>
                  </a:lnTo>
                  <a:lnTo>
                    <a:pt x="56007" y="433197"/>
                  </a:lnTo>
                  <a:lnTo>
                    <a:pt x="69978" y="401828"/>
                  </a:lnTo>
                  <a:lnTo>
                    <a:pt x="85599" y="371475"/>
                  </a:lnTo>
                  <a:lnTo>
                    <a:pt x="102997" y="342011"/>
                  </a:lnTo>
                  <a:lnTo>
                    <a:pt x="121921" y="313181"/>
                  </a:lnTo>
                  <a:lnTo>
                    <a:pt x="141732" y="285242"/>
                  </a:lnTo>
                  <a:lnTo>
                    <a:pt x="162179" y="258064"/>
                  </a:lnTo>
                  <a:lnTo>
                    <a:pt x="185293" y="232536"/>
                  </a:lnTo>
                  <a:lnTo>
                    <a:pt x="233172" y="184022"/>
                  </a:lnTo>
                  <a:lnTo>
                    <a:pt x="258572" y="161925"/>
                  </a:lnTo>
                  <a:lnTo>
                    <a:pt x="285750" y="141223"/>
                  </a:lnTo>
                  <a:lnTo>
                    <a:pt x="313690" y="121666"/>
                  </a:lnTo>
                  <a:lnTo>
                    <a:pt x="342519" y="102742"/>
                  </a:lnTo>
                  <a:lnTo>
                    <a:pt x="372238" y="85344"/>
                  </a:lnTo>
                  <a:lnTo>
                    <a:pt x="402590" y="69850"/>
                  </a:lnTo>
                  <a:lnTo>
                    <a:pt x="434849" y="55880"/>
                  </a:lnTo>
                  <a:lnTo>
                    <a:pt x="466979" y="42672"/>
                  </a:lnTo>
                  <a:lnTo>
                    <a:pt x="499873" y="32003"/>
                  </a:lnTo>
                  <a:lnTo>
                    <a:pt x="533654" y="22097"/>
                  </a:lnTo>
                  <a:lnTo>
                    <a:pt x="568199" y="14731"/>
                  </a:lnTo>
                  <a:lnTo>
                    <a:pt x="602743" y="8128"/>
                  </a:lnTo>
                  <a:lnTo>
                    <a:pt x="638938" y="3175"/>
                  </a:lnTo>
                  <a:lnTo>
                    <a:pt x="675260" y="761"/>
                  </a:lnTo>
                  <a:lnTo>
                    <a:pt x="711454" y="0"/>
                  </a:lnTo>
                  <a:lnTo>
                    <a:pt x="747776" y="761"/>
                  </a:lnTo>
                  <a:lnTo>
                    <a:pt x="783971" y="3175"/>
                  </a:lnTo>
                  <a:lnTo>
                    <a:pt x="819277" y="8128"/>
                  </a:lnTo>
                  <a:lnTo>
                    <a:pt x="854838" y="14731"/>
                  </a:lnTo>
                  <a:lnTo>
                    <a:pt x="888493" y="22097"/>
                  </a:lnTo>
                  <a:lnTo>
                    <a:pt x="922402" y="32003"/>
                  </a:lnTo>
                  <a:lnTo>
                    <a:pt x="955295" y="42672"/>
                  </a:lnTo>
                  <a:lnTo>
                    <a:pt x="988188" y="55880"/>
                  </a:lnTo>
                  <a:lnTo>
                    <a:pt x="1019430" y="69850"/>
                  </a:lnTo>
                  <a:lnTo>
                    <a:pt x="1050037" y="85344"/>
                  </a:lnTo>
                  <a:lnTo>
                    <a:pt x="1079627" y="102742"/>
                  </a:lnTo>
                  <a:lnTo>
                    <a:pt x="1108457" y="121666"/>
                  </a:lnTo>
                  <a:lnTo>
                    <a:pt x="1136396" y="141223"/>
                  </a:lnTo>
                  <a:lnTo>
                    <a:pt x="1163702" y="161925"/>
                  </a:lnTo>
                  <a:lnTo>
                    <a:pt x="1213867" y="207898"/>
                  </a:lnTo>
                  <a:lnTo>
                    <a:pt x="1237742" y="232536"/>
                  </a:lnTo>
                  <a:lnTo>
                    <a:pt x="1259967" y="258064"/>
                  </a:lnTo>
                  <a:lnTo>
                    <a:pt x="1280542" y="285242"/>
                  </a:lnTo>
                  <a:lnTo>
                    <a:pt x="1300227" y="313181"/>
                  </a:lnTo>
                  <a:lnTo>
                    <a:pt x="1319149" y="342011"/>
                  </a:lnTo>
                  <a:lnTo>
                    <a:pt x="1336548" y="371475"/>
                  </a:lnTo>
                  <a:lnTo>
                    <a:pt x="1352042" y="401828"/>
                  </a:lnTo>
                  <a:lnTo>
                    <a:pt x="1366139" y="433197"/>
                  </a:lnTo>
                  <a:lnTo>
                    <a:pt x="1379348" y="466089"/>
                  </a:lnTo>
                  <a:lnTo>
                    <a:pt x="1390142" y="498856"/>
                  </a:lnTo>
                  <a:lnTo>
                    <a:pt x="1399921" y="532764"/>
                  </a:lnTo>
                  <a:lnTo>
                    <a:pt x="1407414" y="566292"/>
                  </a:lnTo>
                  <a:lnTo>
                    <a:pt x="1413892" y="601598"/>
                  </a:lnTo>
                  <a:lnTo>
                    <a:pt x="1418971" y="637031"/>
                  </a:lnTo>
                  <a:lnTo>
                    <a:pt x="1421258" y="673226"/>
                  </a:lnTo>
                  <a:lnTo>
                    <a:pt x="1422146" y="709422"/>
                  </a:lnTo>
                  <a:lnTo>
                    <a:pt x="1421258" y="745489"/>
                  </a:lnTo>
                  <a:lnTo>
                    <a:pt x="1418971" y="781811"/>
                  </a:lnTo>
                  <a:lnTo>
                    <a:pt x="1413892" y="817879"/>
                  </a:lnTo>
                  <a:lnTo>
                    <a:pt x="1407414" y="852423"/>
                  </a:lnTo>
                  <a:lnTo>
                    <a:pt x="1399921" y="886967"/>
                  </a:lnTo>
                  <a:lnTo>
                    <a:pt x="1390142" y="920750"/>
                  </a:lnTo>
                  <a:lnTo>
                    <a:pt x="1379348" y="953642"/>
                  </a:lnTo>
                  <a:lnTo>
                    <a:pt x="1366139" y="985647"/>
                  </a:lnTo>
                  <a:lnTo>
                    <a:pt x="1352042" y="1017651"/>
                  </a:lnTo>
                  <a:lnTo>
                    <a:pt x="1336548" y="1048131"/>
                  </a:lnTo>
                  <a:lnTo>
                    <a:pt x="1319149" y="1077722"/>
                  </a:lnTo>
                  <a:lnTo>
                    <a:pt x="1300227" y="1106423"/>
                  </a:lnTo>
                  <a:lnTo>
                    <a:pt x="1280542" y="1134491"/>
                  </a:lnTo>
                  <a:lnTo>
                    <a:pt x="1259967" y="1161541"/>
                  </a:lnTo>
                  <a:lnTo>
                    <a:pt x="1237742" y="1186941"/>
                  </a:lnTo>
                  <a:lnTo>
                    <a:pt x="1189102" y="1234694"/>
                  </a:lnTo>
                  <a:lnTo>
                    <a:pt x="1163702" y="1257681"/>
                  </a:lnTo>
                  <a:lnTo>
                    <a:pt x="1136396" y="1278254"/>
                  </a:lnTo>
                  <a:lnTo>
                    <a:pt x="1108457" y="1297939"/>
                  </a:lnTo>
                  <a:lnTo>
                    <a:pt x="1079627" y="1316863"/>
                  </a:lnTo>
                  <a:lnTo>
                    <a:pt x="1050037" y="1334135"/>
                  </a:lnTo>
                  <a:lnTo>
                    <a:pt x="1019430" y="1349756"/>
                  </a:lnTo>
                  <a:lnTo>
                    <a:pt x="988188" y="1363726"/>
                  </a:lnTo>
                  <a:lnTo>
                    <a:pt x="955295" y="1376934"/>
                  </a:lnTo>
                  <a:lnTo>
                    <a:pt x="922402" y="1387729"/>
                  </a:lnTo>
                  <a:lnTo>
                    <a:pt x="888493" y="1397507"/>
                  </a:lnTo>
                  <a:lnTo>
                    <a:pt x="854838" y="1404873"/>
                  </a:lnTo>
                  <a:lnTo>
                    <a:pt x="819277" y="1411478"/>
                  </a:lnTo>
                  <a:lnTo>
                    <a:pt x="783971" y="1416431"/>
                  </a:lnTo>
                  <a:lnTo>
                    <a:pt x="747776" y="1418844"/>
                  </a:lnTo>
                  <a:close/>
                </a:path>
              </a:pathLst>
            </a:custGeom>
            <a:solidFill>
              <a:srgbClr val="3FF200"/>
            </a:solidFill>
            <a:ln w="0" cap="flat" cmpd="sng" algn="ctr">
              <a:solidFill>
                <a:srgbClr val="3FF2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9" name="Полилиния 528"/>
            <p:cNvSpPr/>
            <p:nvPr/>
          </p:nvSpPr>
          <p:spPr>
            <a:xfrm>
              <a:off x="587817" y="1046050"/>
              <a:ext cx="1103052" cy="1101190"/>
            </a:xfrm>
            <a:custGeom>
              <a:avLst/>
              <a:gdLst/>
              <a:ahLst/>
              <a:cxnLst/>
              <a:rect l="0" t="0" r="0" b="0"/>
              <a:pathLst>
                <a:path w="1102742" h="1100837">
                  <a:moveTo>
                    <a:pt x="551687" y="1100836"/>
                  </a:moveTo>
                  <a:lnTo>
                    <a:pt x="523748" y="1099948"/>
                  </a:lnTo>
                  <a:lnTo>
                    <a:pt x="495681" y="1098297"/>
                  </a:lnTo>
                  <a:lnTo>
                    <a:pt x="467740" y="1094232"/>
                  </a:lnTo>
                  <a:lnTo>
                    <a:pt x="440435" y="1089279"/>
                  </a:lnTo>
                  <a:lnTo>
                    <a:pt x="414146" y="1083438"/>
                  </a:lnTo>
                  <a:lnTo>
                    <a:pt x="387857" y="1076072"/>
                  </a:lnTo>
                  <a:lnTo>
                    <a:pt x="362331" y="1067054"/>
                  </a:lnTo>
                  <a:lnTo>
                    <a:pt x="312801" y="1046480"/>
                  </a:lnTo>
                  <a:lnTo>
                    <a:pt x="265937" y="1021080"/>
                  </a:lnTo>
                  <a:lnTo>
                    <a:pt x="221487" y="991489"/>
                  </a:lnTo>
                  <a:lnTo>
                    <a:pt x="181101" y="957707"/>
                  </a:lnTo>
                  <a:lnTo>
                    <a:pt x="143383" y="919989"/>
                  </a:lnTo>
                  <a:lnTo>
                    <a:pt x="109601" y="879602"/>
                  </a:lnTo>
                  <a:lnTo>
                    <a:pt x="79755" y="835279"/>
                  </a:lnTo>
                  <a:lnTo>
                    <a:pt x="54355" y="788417"/>
                  </a:lnTo>
                  <a:lnTo>
                    <a:pt x="43687" y="764541"/>
                  </a:lnTo>
                  <a:lnTo>
                    <a:pt x="33782" y="739141"/>
                  </a:lnTo>
                  <a:lnTo>
                    <a:pt x="24637" y="713614"/>
                  </a:lnTo>
                  <a:lnTo>
                    <a:pt x="17272" y="687325"/>
                  </a:lnTo>
                  <a:lnTo>
                    <a:pt x="11557" y="661035"/>
                  </a:lnTo>
                  <a:lnTo>
                    <a:pt x="6476" y="633857"/>
                  </a:lnTo>
                  <a:lnTo>
                    <a:pt x="2412" y="606045"/>
                  </a:lnTo>
                  <a:lnTo>
                    <a:pt x="889" y="577977"/>
                  </a:lnTo>
                  <a:lnTo>
                    <a:pt x="0" y="550038"/>
                  </a:lnTo>
                  <a:lnTo>
                    <a:pt x="889" y="521971"/>
                  </a:lnTo>
                  <a:lnTo>
                    <a:pt x="2412" y="494030"/>
                  </a:lnTo>
                  <a:lnTo>
                    <a:pt x="6476" y="466217"/>
                  </a:lnTo>
                  <a:lnTo>
                    <a:pt x="11557" y="439039"/>
                  </a:lnTo>
                  <a:lnTo>
                    <a:pt x="17272" y="412750"/>
                  </a:lnTo>
                  <a:lnTo>
                    <a:pt x="24637" y="386335"/>
                  </a:lnTo>
                  <a:lnTo>
                    <a:pt x="33782" y="360935"/>
                  </a:lnTo>
                  <a:lnTo>
                    <a:pt x="43687" y="336297"/>
                  </a:lnTo>
                  <a:lnTo>
                    <a:pt x="66675" y="287655"/>
                  </a:lnTo>
                  <a:lnTo>
                    <a:pt x="93852" y="242444"/>
                  </a:lnTo>
                  <a:lnTo>
                    <a:pt x="125983" y="200661"/>
                  </a:lnTo>
                  <a:lnTo>
                    <a:pt x="161416" y="161163"/>
                  </a:lnTo>
                  <a:lnTo>
                    <a:pt x="201040" y="125858"/>
                  </a:lnTo>
                  <a:lnTo>
                    <a:pt x="242823" y="93853"/>
                  </a:lnTo>
                  <a:lnTo>
                    <a:pt x="289051" y="66549"/>
                  </a:lnTo>
                  <a:lnTo>
                    <a:pt x="336804" y="43561"/>
                  </a:lnTo>
                  <a:lnTo>
                    <a:pt x="362331" y="33783"/>
                  </a:lnTo>
                  <a:lnTo>
                    <a:pt x="387857" y="24638"/>
                  </a:lnTo>
                  <a:lnTo>
                    <a:pt x="414146" y="17272"/>
                  </a:lnTo>
                  <a:lnTo>
                    <a:pt x="440435" y="11558"/>
                  </a:lnTo>
                  <a:lnTo>
                    <a:pt x="467740" y="6605"/>
                  </a:lnTo>
                  <a:lnTo>
                    <a:pt x="495681" y="2541"/>
                  </a:lnTo>
                  <a:lnTo>
                    <a:pt x="523748" y="889"/>
                  </a:lnTo>
                  <a:lnTo>
                    <a:pt x="551687" y="0"/>
                  </a:lnTo>
                  <a:lnTo>
                    <a:pt x="579754" y="889"/>
                  </a:lnTo>
                  <a:lnTo>
                    <a:pt x="607695" y="2541"/>
                  </a:lnTo>
                  <a:lnTo>
                    <a:pt x="635634" y="6605"/>
                  </a:lnTo>
                  <a:lnTo>
                    <a:pt x="662812" y="11558"/>
                  </a:lnTo>
                  <a:lnTo>
                    <a:pt x="689229" y="17272"/>
                  </a:lnTo>
                  <a:lnTo>
                    <a:pt x="715645" y="24638"/>
                  </a:lnTo>
                  <a:lnTo>
                    <a:pt x="765809" y="43561"/>
                  </a:lnTo>
                  <a:lnTo>
                    <a:pt x="814451" y="66549"/>
                  </a:lnTo>
                  <a:lnTo>
                    <a:pt x="859663" y="93853"/>
                  </a:lnTo>
                  <a:lnTo>
                    <a:pt x="901700" y="125858"/>
                  </a:lnTo>
                  <a:lnTo>
                    <a:pt x="941323" y="161163"/>
                  </a:lnTo>
                  <a:lnTo>
                    <a:pt x="976629" y="200661"/>
                  </a:lnTo>
                  <a:lnTo>
                    <a:pt x="1008760" y="242444"/>
                  </a:lnTo>
                  <a:lnTo>
                    <a:pt x="1035938" y="287655"/>
                  </a:lnTo>
                  <a:lnTo>
                    <a:pt x="1059053" y="336297"/>
                  </a:lnTo>
                  <a:lnTo>
                    <a:pt x="1068959" y="360935"/>
                  </a:lnTo>
                  <a:lnTo>
                    <a:pt x="1077975" y="386335"/>
                  </a:lnTo>
                  <a:lnTo>
                    <a:pt x="1085341" y="412750"/>
                  </a:lnTo>
                  <a:lnTo>
                    <a:pt x="1091056" y="439039"/>
                  </a:lnTo>
                  <a:lnTo>
                    <a:pt x="1096010" y="466217"/>
                  </a:lnTo>
                  <a:lnTo>
                    <a:pt x="1100200" y="494030"/>
                  </a:lnTo>
                  <a:lnTo>
                    <a:pt x="1101851" y="521971"/>
                  </a:lnTo>
                  <a:lnTo>
                    <a:pt x="1102741" y="550038"/>
                  </a:lnTo>
                  <a:lnTo>
                    <a:pt x="1101851" y="577977"/>
                  </a:lnTo>
                  <a:lnTo>
                    <a:pt x="1100200" y="606045"/>
                  </a:lnTo>
                  <a:lnTo>
                    <a:pt x="1096010" y="633857"/>
                  </a:lnTo>
                  <a:lnTo>
                    <a:pt x="1091056" y="661035"/>
                  </a:lnTo>
                  <a:lnTo>
                    <a:pt x="1085341" y="687325"/>
                  </a:lnTo>
                  <a:lnTo>
                    <a:pt x="1077975" y="713614"/>
                  </a:lnTo>
                  <a:lnTo>
                    <a:pt x="1068959" y="739141"/>
                  </a:lnTo>
                  <a:lnTo>
                    <a:pt x="1059053" y="764541"/>
                  </a:lnTo>
                  <a:lnTo>
                    <a:pt x="1035938" y="812292"/>
                  </a:lnTo>
                  <a:lnTo>
                    <a:pt x="1008760" y="858267"/>
                  </a:lnTo>
                  <a:lnTo>
                    <a:pt x="976629" y="900304"/>
                  </a:lnTo>
                  <a:lnTo>
                    <a:pt x="941323" y="939673"/>
                  </a:lnTo>
                  <a:lnTo>
                    <a:pt x="901700" y="975107"/>
                  </a:lnTo>
                  <a:lnTo>
                    <a:pt x="859663" y="1007110"/>
                  </a:lnTo>
                  <a:lnTo>
                    <a:pt x="814451" y="1034161"/>
                  </a:lnTo>
                  <a:lnTo>
                    <a:pt x="765809" y="1057276"/>
                  </a:lnTo>
                  <a:lnTo>
                    <a:pt x="715645" y="1076072"/>
                  </a:lnTo>
                  <a:lnTo>
                    <a:pt x="689229" y="1083438"/>
                  </a:lnTo>
                  <a:lnTo>
                    <a:pt x="662812" y="1089279"/>
                  </a:lnTo>
                  <a:lnTo>
                    <a:pt x="635634" y="1094232"/>
                  </a:lnTo>
                  <a:lnTo>
                    <a:pt x="607695" y="1098297"/>
                  </a:lnTo>
                  <a:lnTo>
                    <a:pt x="579754" y="1099948"/>
                  </a:lnTo>
                  <a:close/>
                </a:path>
              </a:pathLst>
            </a:custGeom>
            <a:solidFill>
              <a:srgbClr val="68F435"/>
            </a:solidFill>
            <a:ln w="0" cap="flat" cmpd="sng" algn="ctr">
              <a:solidFill>
                <a:srgbClr val="68F43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0" name="Полилиния 529"/>
            <p:cNvSpPr/>
            <p:nvPr/>
          </p:nvSpPr>
          <p:spPr>
            <a:xfrm>
              <a:off x="579881" y="1898123"/>
              <a:ext cx="95228" cy="31735"/>
            </a:xfrm>
            <a:custGeom>
              <a:avLst/>
              <a:gdLst/>
              <a:ahLst/>
              <a:cxnLst/>
              <a:rect l="0" t="0" r="0" b="0"/>
              <a:pathLst>
                <a:path w="95505" h="30354">
                  <a:moveTo>
                    <a:pt x="93726" y="0"/>
                  </a:moveTo>
                  <a:lnTo>
                    <a:pt x="93726" y="2285"/>
                  </a:lnTo>
                  <a:lnTo>
                    <a:pt x="94615" y="4825"/>
                  </a:lnTo>
                  <a:lnTo>
                    <a:pt x="94615" y="7366"/>
                  </a:lnTo>
                  <a:lnTo>
                    <a:pt x="95504" y="9651"/>
                  </a:lnTo>
                  <a:lnTo>
                    <a:pt x="4826" y="30353"/>
                  </a:lnTo>
                  <a:lnTo>
                    <a:pt x="1651" y="4063"/>
                  </a:lnTo>
                  <a:lnTo>
                    <a:pt x="763" y="3175"/>
                  </a:lnTo>
                  <a:lnTo>
                    <a:pt x="763" y="1523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1" name="Полилиния 530"/>
            <p:cNvSpPr/>
            <p:nvPr/>
          </p:nvSpPr>
          <p:spPr>
            <a:xfrm>
              <a:off x="308483" y="1209482"/>
              <a:ext cx="1577603" cy="1053589"/>
            </a:xfrm>
            <a:custGeom>
              <a:avLst/>
              <a:gdLst/>
              <a:ahLst/>
              <a:cxnLst/>
              <a:rect l="0" t="0" r="0" b="0"/>
              <a:pathLst>
                <a:path w="1576960" h="1054737">
                  <a:moveTo>
                    <a:pt x="1572006" y="97918"/>
                  </a:moveTo>
                  <a:lnTo>
                    <a:pt x="1576959" y="102744"/>
                  </a:lnTo>
                  <a:lnTo>
                    <a:pt x="1572768" y="175133"/>
                  </a:lnTo>
                  <a:lnTo>
                    <a:pt x="1562099" y="319786"/>
                  </a:lnTo>
                  <a:lnTo>
                    <a:pt x="1554734" y="395478"/>
                  </a:lnTo>
                  <a:lnTo>
                    <a:pt x="1550543" y="415163"/>
                  </a:lnTo>
                  <a:lnTo>
                    <a:pt x="1512696" y="449708"/>
                  </a:lnTo>
                  <a:lnTo>
                    <a:pt x="1506093" y="453771"/>
                  </a:lnTo>
                  <a:lnTo>
                    <a:pt x="1504442" y="453771"/>
                  </a:lnTo>
                  <a:lnTo>
                    <a:pt x="1501267" y="457074"/>
                  </a:lnTo>
                  <a:lnTo>
                    <a:pt x="1499489" y="482474"/>
                  </a:lnTo>
                  <a:lnTo>
                    <a:pt x="1495424" y="508000"/>
                  </a:lnTo>
                  <a:lnTo>
                    <a:pt x="1490471" y="532765"/>
                  </a:lnTo>
                  <a:lnTo>
                    <a:pt x="1488821" y="557403"/>
                  </a:lnTo>
                  <a:lnTo>
                    <a:pt x="1483868" y="558928"/>
                  </a:lnTo>
                  <a:lnTo>
                    <a:pt x="1472437" y="558928"/>
                  </a:lnTo>
                  <a:lnTo>
                    <a:pt x="1461643" y="557403"/>
                  </a:lnTo>
                  <a:lnTo>
                    <a:pt x="1450086" y="556515"/>
                  </a:lnTo>
                  <a:lnTo>
                    <a:pt x="1445133" y="557403"/>
                  </a:lnTo>
                  <a:lnTo>
                    <a:pt x="1442719" y="585216"/>
                  </a:lnTo>
                  <a:lnTo>
                    <a:pt x="1439544" y="613284"/>
                  </a:lnTo>
                  <a:lnTo>
                    <a:pt x="1435353" y="640462"/>
                  </a:lnTo>
                  <a:lnTo>
                    <a:pt x="1430274" y="667512"/>
                  </a:lnTo>
                  <a:lnTo>
                    <a:pt x="1422908" y="693928"/>
                  </a:lnTo>
                  <a:lnTo>
                    <a:pt x="1413890" y="718440"/>
                  </a:lnTo>
                  <a:lnTo>
                    <a:pt x="1388364" y="766065"/>
                  </a:lnTo>
                  <a:lnTo>
                    <a:pt x="1375156" y="777749"/>
                  </a:lnTo>
                  <a:lnTo>
                    <a:pt x="1366139" y="784225"/>
                  </a:lnTo>
                  <a:lnTo>
                    <a:pt x="1349628" y="791591"/>
                  </a:lnTo>
                  <a:lnTo>
                    <a:pt x="1299464" y="786765"/>
                  </a:lnTo>
                  <a:lnTo>
                    <a:pt x="1267333" y="780162"/>
                  </a:lnTo>
                  <a:lnTo>
                    <a:pt x="1236853" y="767081"/>
                  </a:lnTo>
                  <a:lnTo>
                    <a:pt x="1221231" y="756286"/>
                  </a:lnTo>
                  <a:lnTo>
                    <a:pt x="1212977" y="742315"/>
                  </a:lnTo>
                  <a:lnTo>
                    <a:pt x="1204722" y="711074"/>
                  </a:lnTo>
                  <a:lnTo>
                    <a:pt x="1203833" y="693928"/>
                  </a:lnTo>
                  <a:lnTo>
                    <a:pt x="1167638" y="730124"/>
                  </a:lnTo>
                  <a:lnTo>
                    <a:pt x="1124077" y="774446"/>
                  </a:lnTo>
                  <a:lnTo>
                    <a:pt x="1073658" y="822071"/>
                  </a:lnTo>
                  <a:lnTo>
                    <a:pt x="1029334" y="863981"/>
                  </a:lnTo>
                  <a:lnTo>
                    <a:pt x="1003808" y="885444"/>
                  </a:lnTo>
                  <a:lnTo>
                    <a:pt x="1000505" y="886206"/>
                  </a:lnTo>
                  <a:lnTo>
                    <a:pt x="992250" y="884556"/>
                  </a:lnTo>
                  <a:lnTo>
                    <a:pt x="950341" y="863981"/>
                  </a:lnTo>
                  <a:lnTo>
                    <a:pt x="906653" y="847599"/>
                  </a:lnTo>
                  <a:lnTo>
                    <a:pt x="876934" y="836931"/>
                  </a:lnTo>
                  <a:lnTo>
                    <a:pt x="829183" y="840106"/>
                  </a:lnTo>
                  <a:lnTo>
                    <a:pt x="782319" y="845947"/>
                  </a:lnTo>
                  <a:lnTo>
                    <a:pt x="736219" y="853313"/>
                  </a:lnTo>
                  <a:lnTo>
                    <a:pt x="656336" y="864743"/>
                  </a:lnTo>
                  <a:lnTo>
                    <a:pt x="630047" y="762890"/>
                  </a:lnTo>
                  <a:lnTo>
                    <a:pt x="659511" y="758699"/>
                  </a:lnTo>
                  <a:lnTo>
                    <a:pt x="634111" y="748919"/>
                  </a:lnTo>
                  <a:lnTo>
                    <a:pt x="622553" y="750571"/>
                  </a:lnTo>
                  <a:lnTo>
                    <a:pt x="600328" y="762000"/>
                  </a:lnTo>
                  <a:lnTo>
                    <a:pt x="590422" y="768605"/>
                  </a:lnTo>
                  <a:lnTo>
                    <a:pt x="628269" y="762890"/>
                  </a:lnTo>
                  <a:lnTo>
                    <a:pt x="640714" y="867284"/>
                  </a:lnTo>
                  <a:lnTo>
                    <a:pt x="606805" y="872237"/>
                  </a:lnTo>
                  <a:lnTo>
                    <a:pt x="599439" y="875538"/>
                  </a:lnTo>
                  <a:lnTo>
                    <a:pt x="578992" y="875538"/>
                  </a:lnTo>
                  <a:lnTo>
                    <a:pt x="536828" y="882143"/>
                  </a:lnTo>
                  <a:lnTo>
                    <a:pt x="481711" y="890271"/>
                  </a:lnTo>
                  <a:lnTo>
                    <a:pt x="460247" y="894462"/>
                  </a:lnTo>
                  <a:lnTo>
                    <a:pt x="416560" y="899415"/>
                  </a:lnTo>
                  <a:lnTo>
                    <a:pt x="396112" y="901828"/>
                  </a:lnTo>
                  <a:lnTo>
                    <a:pt x="393700" y="898525"/>
                  </a:lnTo>
                  <a:lnTo>
                    <a:pt x="381254" y="898525"/>
                  </a:lnTo>
                  <a:lnTo>
                    <a:pt x="331089" y="933959"/>
                  </a:lnTo>
                  <a:lnTo>
                    <a:pt x="277494" y="965962"/>
                  </a:lnTo>
                  <a:lnTo>
                    <a:pt x="236347" y="989838"/>
                  </a:lnTo>
                  <a:lnTo>
                    <a:pt x="196087" y="1014477"/>
                  </a:lnTo>
                  <a:lnTo>
                    <a:pt x="150622" y="1040765"/>
                  </a:lnTo>
                  <a:lnTo>
                    <a:pt x="140843" y="1044956"/>
                  </a:lnTo>
                  <a:lnTo>
                    <a:pt x="97917" y="1053084"/>
                  </a:lnTo>
                  <a:lnTo>
                    <a:pt x="67564" y="1054736"/>
                  </a:lnTo>
                  <a:lnTo>
                    <a:pt x="57657" y="1053846"/>
                  </a:lnTo>
                  <a:lnTo>
                    <a:pt x="38735" y="1048131"/>
                  </a:lnTo>
                  <a:lnTo>
                    <a:pt x="20573" y="1038225"/>
                  </a:lnTo>
                  <a:lnTo>
                    <a:pt x="13207" y="1032637"/>
                  </a:lnTo>
                  <a:lnTo>
                    <a:pt x="9905" y="1028446"/>
                  </a:lnTo>
                  <a:lnTo>
                    <a:pt x="5842" y="1025144"/>
                  </a:lnTo>
                  <a:lnTo>
                    <a:pt x="2539" y="1021081"/>
                  </a:lnTo>
                  <a:lnTo>
                    <a:pt x="0" y="1016128"/>
                  </a:lnTo>
                  <a:lnTo>
                    <a:pt x="0" y="1001268"/>
                  </a:lnTo>
                  <a:lnTo>
                    <a:pt x="2539" y="994665"/>
                  </a:lnTo>
                  <a:lnTo>
                    <a:pt x="8255" y="991490"/>
                  </a:lnTo>
                  <a:lnTo>
                    <a:pt x="9905" y="981584"/>
                  </a:lnTo>
                  <a:lnTo>
                    <a:pt x="5842" y="961009"/>
                  </a:lnTo>
                  <a:lnTo>
                    <a:pt x="7366" y="949453"/>
                  </a:lnTo>
                  <a:lnTo>
                    <a:pt x="13969" y="932181"/>
                  </a:lnTo>
                  <a:lnTo>
                    <a:pt x="24764" y="915797"/>
                  </a:lnTo>
                  <a:lnTo>
                    <a:pt x="38735" y="902590"/>
                  </a:lnTo>
                  <a:lnTo>
                    <a:pt x="46989" y="898525"/>
                  </a:lnTo>
                  <a:lnTo>
                    <a:pt x="56007" y="896112"/>
                  </a:lnTo>
                  <a:lnTo>
                    <a:pt x="65912" y="897637"/>
                  </a:lnTo>
                  <a:lnTo>
                    <a:pt x="72517" y="896112"/>
                  </a:lnTo>
                  <a:lnTo>
                    <a:pt x="77342" y="891159"/>
                  </a:lnTo>
                  <a:lnTo>
                    <a:pt x="84835" y="878840"/>
                  </a:lnTo>
                  <a:lnTo>
                    <a:pt x="89789" y="873887"/>
                  </a:lnTo>
                  <a:lnTo>
                    <a:pt x="95503" y="872999"/>
                  </a:lnTo>
                  <a:lnTo>
                    <a:pt x="109600" y="880365"/>
                  </a:lnTo>
                  <a:lnTo>
                    <a:pt x="115315" y="882143"/>
                  </a:lnTo>
                  <a:lnTo>
                    <a:pt x="121793" y="882143"/>
                  </a:lnTo>
                  <a:lnTo>
                    <a:pt x="127635" y="880365"/>
                  </a:lnTo>
                  <a:lnTo>
                    <a:pt x="132461" y="854965"/>
                  </a:lnTo>
                  <a:lnTo>
                    <a:pt x="137540" y="843408"/>
                  </a:lnTo>
                  <a:lnTo>
                    <a:pt x="148208" y="835280"/>
                  </a:lnTo>
                  <a:lnTo>
                    <a:pt x="194183" y="815468"/>
                  </a:lnTo>
                  <a:lnTo>
                    <a:pt x="211582" y="816356"/>
                  </a:lnTo>
                  <a:lnTo>
                    <a:pt x="225551" y="829565"/>
                  </a:lnTo>
                  <a:lnTo>
                    <a:pt x="231393" y="822071"/>
                  </a:lnTo>
                  <a:lnTo>
                    <a:pt x="254508" y="805562"/>
                  </a:lnTo>
                  <a:lnTo>
                    <a:pt x="288162" y="787528"/>
                  </a:lnTo>
                  <a:lnTo>
                    <a:pt x="288162" y="770256"/>
                  </a:lnTo>
                  <a:lnTo>
                    <a:pt x="280797" y="737490"/>
                  </a:lnTo>
                  <a:lnTo>
                    <a:pt x="276605" y="720218"/>
                  </a:lnTo>
                  <a:lnTo>
                    <a:pt x="367283" y="699516"/>
                  </a:lnTo>
                  <a:lnTo>
                    <a:pt x="372998" y="737490"/>
                  </a:lnTo>
                  <a:lnTo>
                    <a:pt x="415797" y="716027"/>
                  </a:lnTo>
                  <a:lnTo>
                    <a:pt x="458723" y="694690"/>
                  </a:lnTo>
                  <a:lnTo>
                    <a:pt x="458723" y="691388"/>
                  </a:lnTo>
                  <a:lnTo>
                    <a:pt x="410083" y="677418"/>
                  </a:lnTo>
                  <a:lnTo>
                    <a:pt x="361442" y="665100"/>
                  </a:lnTo>
                  <a:lnTo>
                    <a:pt x="365505" y="689865"/>
                  </a:lnTo>
                  <a:lnTo>
                    <a:pt x="318643" y="689865"/>
                  </a:lnTo>
                  <a:lnTo>
                    <a:pt x="271779" y="690500"/>
                  </a:lnTo>
                  <a:lnTo>
                    <a:pt x="269240" y="670815"/>
                  </a:lnTo>
                  <a:lnTo>
                    <a:pt x="269240" y="660146"/>
                  </a:lnTo>
                  <a:lnTo>
                    <a:pt x="265175" y="640462"/>
                  </a:lnTo>
                  <a:lnTo>
                    <a:pt x="260096" y="632968"/>
                  </a:lnTo>
                  <a:lnTo>
                    <a:pt x="251968" y="628143"/>
                  </a:lnTo>
                  <a:lnTo>
                    <a:pt x="240411" y="626365"/>
                  </a:lnTo>
                  <a:lnTo>
                    <a:pt x="235458" y="621538"/>
                  </a:lnTo>
                  <a:lnTo>
                    <a:pt x="233807" y="624078"/>
                  </a:lnTo>
                  <a:lnTo>
                    <a:pt x="230504" y="624713"/>
                  </a:lnTo>
                  <a:lnTo>
                    <a:pt x="228092" y="624713"/>
                  </a:lnTo>
                  <a:lnTo>
                    <a:pt x="225551" y="623190"/>
                  </a:lnTo>
                  <a:lnTo>
                    <a:pt x="218947" y="603378"/>
                  </a:lnTo>
                  <a:lnTo>
                    <a:pt x="207518" y="565659"/>
                  </a:lnTo>
                  <a:lnTo>
                    <a:pt x="178689" y="456184"/>
                  </a:lnTo>
                  <a:lnTo>
                    <a:pt x="163829" y="392938"/>
                  </a:lnTo>
                  <a:lnTo>
                    <a:pt x="150622" y="331216"/>
                  </a:lnTo>
                  <a:lnTo>
                    <a:pt x="139954" y="273813"/>
                  </a:lnTo>
                  <a:lnTo>
                    <a:pt x="134239" y="226949"/>
                  </a:lnTo>
                  <a:lnTo>
                    <a:pt x="136651" y="225299"/>
                  </a:lnTo>
                  <a:lnTo>
                    <a:pt x="183642" y="210566"/>
                  </a:lnTo>
                  <a:lnTo>
                    <a:pt x="250317" y="191516"/>
                  </a:lnTo>
                  <a:lnTo>
                    <a:pt x="507238" y="120777"/>
                  </a:lnTo>
                  <a:lnTo>
                    <a:pt x="542670" y="111888"/>
                  </a:lnTo>
                  <a:lnTo>
                    <a:pt x="650494" y="82169"/>
                  </a:lnTo>
                  <a:lnTo>
                    <a:pt x="685927" y="73152"/>
                  </a:lnTo>
                  <a:lnTo>
                    <a:pt x="843153" y="31243"/>
                  </a:lnTo>
                  <a:lnTo>
                    <a:pt x="869442" y="24638"/>
                  </a:lnTo>
                  <a:lnTo>
                    <a:pt x="915669" y="12319"/>
                  </a:lnTo>
                  <a:lnTo>
                    <a:pt x="964183" y="0"/>
                  </a:lnTo>
                  <a:lnTo>
                    <a:pt x="984122" y="889"/>
                  </a:lnTo>
                  <a:lnTo>
                    <a:pt x="1038352" y="8255"/>
                  </a:lnTo>
                  <a:lnTo>
                    <a:pt x="1075436" y="13208"/>
                  </a:lnTo>
                  <a:lnTo>
                    <a:pt x="1140586" y="23114"/>
                  </a:lnTo>
                  <a:lnTo>
                    <a:pt x="1189100" y="30353"/>
                  </a:lnTo>
                  <a:lnTo>
                    <a:pt x="1342262" y="54991"/>
                  </a:lnTo>
                  <a:lnTo>
                    <a:pt x="1392427" y="64136"/>
                  </a:lnTo>
                  <a:lnTo>
                    <a:pt x="1462405" y="76455"/>
                  </a:lnTo>
                  <a:lnTo>
                    <a:pt x="1504442" y="83821"/>
                  </a:lnTo>
                  <a:lnTo>
                    <a:pt x="1557909" y="9448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2" name="Полилиния 531"/>
            <p:cNvSpPr/>
            <p:nvPr/>
          </p:nvSpPr>
          <p:spPr>
            <a:xfrm>
              <a:off x="936985" y="1972700"/>
              <a:ext cx="28568" cy="103137"/>
            </a:xfrm>
            <a:custGeom>
              <a:avLst/>
              <a:gdLst/>
              <a:ahLst/>
              <a:cxnLst/>
              <a:rect l="0" t="0" r="0" b="0"/>
              <a:pathLst>
                <a:path w="28068" h="104395">
                  <a:moveTo>
                    <a:pt x="0" y="0"/>
                  </a:moveTo>
                  <a:lnTo>
                    <a:pt x="1778" y="0"/>
                  </a:lnTo>
                  <a:lnTo>
                    <a:pt x="28067" y="101853"/>
                  </a:lnTo>
                  <a:lnTo>
                    <a:pt x="12445" y="10439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3" name="Полилиния 532"/>
            <p:cNvSpPr/>
            <p:nvPr/>
          </p:nvSpPr>
          <p:spPr>
            <a:xfrm>
              <a:off x="327529" y="2145653"/>
              <a:ext cx="258701" cy="99964"/>
            </a:xfrm>
            <a:custGeom>
              <a:avLst/>
              <a:gdLst/>
              <a:ahLst/>
              <a:cxnLst/>
              <a:rect l="0" t="0" r="0" b="0"/>
              <a:pathLst>
                <a:path w="258573" h="99442">
                  <a:moveTo>
                    <a:pt x="1650" y="66548"/>
                  </a:moveTo>
                  <a:lnTo>
                    <a:pt x="5841" y="65787"/>
                  </a:lnTo>
                  <a:lnTo>
                    <a:pt x="8254" y="68200"/>
                  </a:lnTo>
                  <a:lnTo>
                    <a:pt x="9906" y="71501"/>
                  </a:lnTo>
                  <a:lnTo>
                    <a:pt x="13207" y="73153"/>
                  </a:lnTo>
                  <a:lnTo>
                    <a:pt x="21463" y="74041"/>
                  </a:lnTo>
                  <a:lnTo>
                    <a:pt x="65150" y="82297"/>
                  </a:lnTo>
                  <a:lnTo>
                    <a:pt x="84073" y="82932"/>
                  </a:lnTo>
                  <a:lnTo>
                    <a:pt x="90551" y="81407"/>
                  </a:lnTo>
                  <a:lnTo>
                    <a:pt x="136779" y="67438"/>
                  </a:lnTo>
                  <a:lnTo>
                    <a:pt x="179577" y="40260"/>
                  </a:lnTo>
                  <a:lnTo>
                    <a:pt x="223265" y="12319"/>
                  </a:lnTo>
                  <a:lnTo>
                    <a:pt x="255269" y="0"/>
                  </a:lnTo>
                  <a:lnTo>
                    <a:pt x="258572" y="3175"/>
                  </a:lnTo>
                  <a:lnTo>
                    <a:pt x="228091" y="22988"/>
                  </a:lnTo>
                  <a:lnTo>
                    <a:pt x="157352" y="68200"/>
                  </a:lnTo>
                  <a:lnTo>
                    <a:pt x="136016" y="78867"/>
                  </a:lnTo>
                  <a:lnTo>
                    <a:pt x="92329" y="97029"/>
                  </a:lnTo>
                  <a:lnTo>
                    <a:pt x="56895" y="99441"/>
                  </a:lnTo>
                  <a:lnTo>
                    <a:pt x="33909" y="97791"/>
                  </a:lnTo>
                  <a:lnTo>
                    <a:pt x="23113" y="94488"/>
                  </a:lnTo>
                  <a:lnTo>
                    <a:pt x="13207" y="88773"/>
                  </a:lnTo>
                  <a:lnTo>
                    <a:pt x="2540" y="77344"/>
                  </a:lnTo>
                  <a:lnTo>
                    <a:pt x="888" y="74041"/>
                  </a:lnTo>
                  <a:lnTo>
                    <a:pt x="0" y="69850"/>
                  </a:lnTo>
                  <a:close/>
                </a:path>
              </a:pathLst>
            </a:custGeom>
            <a:solidFill>
              <a:srgbClr val="AAAAAA"/>
            </a:solidFill>
            <a:ln w="0" cap="flat" cmpd="sng" algn="ctr">
              <a:solidFill>
                <a:srgbClr val="AAAAA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4" name="Полилиния 533"/>
            <p:cNvSpPr/>
            <p:nvPr/>
          </p:nvSpPr>
          <p:spPr>
            <a:xfrm>
              <a:off x="337051" y="2074251"/>
              <a:ext cx="238069" cy="130112"/>
            </a:xfrm>
            <a:custGeom>
              <a:avLst/>
              <a:gdLst/>
              <a:ahLst/>
              <a:cxnLst/>
              <a:rect l="0" t="0" r="0" b="0"/>
              <a:pathLst>
                <a:path w="238127" h="130811">
                  <a:moveTo>
                    <a:pt x="41148" y="47753"/>
                  </a:moveTo>
                  <a:lnTo>
                    <a:pt x="47880" y="47753"/>
                  </a:lnTo>
                  <a:lnTo>
                    <a:pt x="50293" y="49403"/>
                  </a:lnTo>
                  <a:lnTo>
                    <a:pt x="51055" y="52706"/>
                  </a:lnTo>
                  <a:lnTo>
                    <a:pt x="55246" y="58420"/>
                  </a:lnTo>
                  <a:lnTo>
                    <a:pt x="67564" y="63373"/>
                  </a:lnTo>
                  <a:lnTo>
                    <a:pt x="72518" y="67438"/>
                  </a:lnTo>
                  <a:lnTo>
                    <a:pt x="79122" y="65787"/>
                  </a:lnTo>
                  <a:lnTo>
                    <a:pt x="99696" y="65787"/>
                  </a:lnTo>
                  <a:lnTo>
                    <a:pt x="106300" y="69978"/>
                  </a:lnTo>
                  <a:lnTo>
                    <a:pt x="110490" y="75819"/>
                  </a:lnTo>
                  <a:lnTo>
                    <a:pt x="114554" y="97918"/>
                  </a:lnTo>
                  <a:lnTo>
                    <a:pt x="117857" y="102109"/>
                  </a:lnTo>
                  <a:lnTo>
                    <a:pt x="122683" y="102870"/>
                  </a:lnTo>
                  <a:lnTo>
                    <a:pt x="131826" y="98679"/>
                  </a:lnTo>
                  <a:lnTo>
                    <a:pt x="136779" y="86488"/>
                  </a:lnTo>
                  <a:lnTo>
                    <a:pt x="130048" y="62612"/>
                  </a:lnTo>
                  <a:lnTo>
                    <a:pt x="129286" y="50293"/>
                  </a:lnTo>
                  <a:lnTo>
                    <a:pt x="134240" y="39497"/>
                  </a:lnTo>
                  <a:lnTo>
                    <a:pt x="140844" y="33782"/>
                  </a:lnTo>
                  <a:lnTo>
                    <a:pt x="148209" y="32132"/>
                  </a:lnTo>
                  <a:lnTo>
                    <a:pt x="173736" y="32894"/>
                  </a:lnTo>
                  <a:lnTo>
                    <a:pt x="182119" y="31369"/>
                  </a:lnTo>
                  <a:lnTo>
                    <a:pt x="195961" y="19813"/>
                  </a:lnTo>
                  <a:lnTo>
                    <a:pt x="201041" y="14860"/>
                  </a:lnTo>
                  <a:lnTo>
                    <a:pt x="205105" y="8256"/>
                  </a:lnTo>
                  <a:lnTo>
                    <a:pt x="207519" y="0"/>
                  </a:lnTo>
                  <a:lnTo>
                    <a:pt x="218314" y="8256"/>
                  </a:lnTo>
                  <a:lnTo>
                    <a:pt x="233172" y="22988"/>
                  </a:lnTo>
                  <a:lnTo>
                    <a:pt x="236347" y="29719"/>
                  </a:lnTo>
                  <a:lnTo>
                    <a:pt x="238126" y="35434"/>
                  </a:lnTo>
                  <a:lnTo>
                    <a:pt x="238126" y="42926"/>
                  </a:lnTo>
                  <a:lnTo>
                    <a:pt x="208408" y="60072"/>
                  </a:lnTo>
                  <a:lnTo>
                    <a:pt x="161418" y="93853"/>
                  </a:lnTo>
                  <a:lnTo>
                    <a:pt x="121921" y="117603"/>
                  </a:lnTo>
                  <a:lnTo>
                    <a:pt x="89790" y="129160"/>
                  </a:lnTo>
                  <a:lnTo>
                    <a:pt x="78233" y="130810"/>
                  </a:lnTo>
                  <a:lnTo>
                    <a:pt x="29718" y="129922"/>
                  </a:lnTo>
                  <a:lnTo>
                    <a:pt x="20575" y="127509"/>
                  </a:lnTo>
                  <a:lnTo>
                    <a:pt x="3430" y="121032"/>
                  </a:lnTo>
                  <a:lnTo>
                    <a:pt x="0" y="95504"/>
                  </a:lnTo>
                  <a:lnTo>
                    <a:pt x="0" y="84710"/>
                  </a:lnTo>
                  <a:lnTo>
                    <a:pt x="9780" y="68326"/>
                  </a:lnTo>
                  <a:lnTo>
                    <a:pt x="17273" y="60072"/>
                  </a:lnTo>
                  <a:lnTo>
                    <a:pt x="26416" y="53594"/>
                  </a:lnTo>
                  <a:close/>
                </a:path>
              </a:pathLst>
            </a:custGeom>
            <a:solidFill>
              <a:srgbClr val="424242"/>
            </a:solidFill>
            <a:ln w="0" cap="flat" cmpd="sng" algn="ctr">
              <a:solidFill>
                <a:srgbClr val="4242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5" name="Полилиния 534"/>
            <p:cNvSpPr/>
            <p:nvPr/>
          </p:nvSpPr>
          <p:spPr>
            <a:xfrm>
              <a:off x="398949" y="2039343"/>
              <a:ext cx="125383" cy="80923"/>
            </a:xfrm>
            <a:custGeom>
              <a:avLst/>
              <a:gdLst/>
              <a:ahLst/>
              <a:cxnLst/>
              <a:rect l="0" t="0" r="0" b="0"/>
              <a:pathLst>
                <a:path w="125222" h="81407">
                  <a:moveTo>
                    <a:pt x="0" y="62356"/>
                  </a:moveTo>
                  <a:lnTo>
                    <a:pt x="4952" y="62356"/>
                  </a:lnTo>
                  <a:lnTo>
                    <a:pt x="16510" y="66547"/>
                  </a:lnTo>
                  <a:lnTo>
                    <a:pt x="28828" y="68960"/>
                  </a:lnTo>
                  <a:lnTo>
                    <a:pt x="34543" y="68960"/>
                  </a:lnTo>
                  <a:lnTo>
                    <a:pt x="40385" y="66547"/>
                  </a:lnTo>
                  <a:lnTo>
                    <a:pt x="45339" y="62356"/>
                  </a:lnTo>
                  <a:lnTo>
                    <a:pt x="51053" y="51688"/>
                  </a:lnTo>
                  <a:lnTo>
                    <a:pt x="55245" y="29591"/>
                  </a:lnTo>
                  <a:lnTo>
                    <a:pt x="65150" y="20447"/>
                  </a:lnTo>
                  <a:lnTo>
                    <a:pt x="88138" y="8890"/>
                  </a:lnTo>
                  <a:lnTo>
                    <a:pt x="94742" y="6476"/>
                  </a:lnTo>
                  <a:lnTo>
                    <a:pt x="100457" y="3175"/>
                  </a:lnTo>
                  <a:lnTo>
                    <a:pt x="113664" y="0"/>
                  </a:lnTo>
                  <a:lnTo>
                    <a:pt x="125221" y="19685"/>
                  </a:lnTo>
                  <a:lnTo>
                    <a:pt x="112903" y="15621"/>
                  </a:lnTo>
                  <a:lnTo>
                    <a:pt x="99567" y="13843"/>
                  </a:lnTo>
                  <a:lnTo>
                    <a:pt x="87249" y="16382"/>
                  </a:lnTo>
                  <a:lnTo>
                    <a:pt x="81534" y="19685"/>
                  </a:lnTo>
                  <a:lnTo>
                    <a:pt x="76707" y="23748"/>
                  </a:lnTo>
                  <a:lnTo>
                    <a:pt x="65150" y="58166"/>
                  </a:lnTo>
                  <a:lnTo>
                    <a:pt x="56007" y="69850"/>
                  </a:lnTo>
                  <a:lnTo>
                    <a:pt x="48514" y="74041"/>
                  </a:lnTo>
                  <a:lnTo>
                    <a:pt x="44449" y="74041"/>
                  </a:lnTo>
                  <a:lnTo>
                    <a:pt x="41147" y="74675"/>
                  </a:lnTo>
                  <a:lnTo>
                    <a:pt x="38735" y="78104"/>
                  </a:lnTo>
                  <a:lnTo>
                    <a:pt x="37084" y="81406"/>
                  </a:lnTo>
                  <a:lnTo>
                    <a:pt x="11557" y="79628"/>
                  </a:lnTo>
                  <a:lnTo>
                    <a:pt x="6731" y="78104"/>
                  </a:lnTo>
                  <a:lnTo>
                    <a:pt x="2540" y="74675"/>
                  </a:lnTo>
                  <a:lnTo>
                    <a:pt x="0" y="69850"/>
                  </a:lnTo>
                  <a:close/>
                </a:path>
              </a:pathLst>
            </a:custGeom>
            <a:solidFill>
              <a:srgbClr val="969696"/>
            </a:solidFill>
            <a:ln w="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6" name="Полилиния 535"/>
            <p:cNvSpPr/>
            <p:nvPr/>
          </p:nvSpPr>
          <p:spPr>
            <a:xfrm>
              <a:off x="465608" y="1461773"/>
              <a:ext cx="341233" cy="420483"/>
            </a:xfrm>
            <a:custGeom>
              <a:avLst/>
              <a:gdLst/>
              <a:ahLst/>
              <a:cxnLst/>
              <a:rect l="0" t="0" r="0" b="0"/>
              <a:pathLst>
                <a:path w="342520" h="420753">
                  <a:moveTo>
                    <a:pt x="342519" y="77217"/>
                  </a:moveTo>
                  <a:lnTo>
                    <a:pt x="337565" y="168530"/>
                  </a:lnTo>
                  <a:lnTo>
                    <a:pt x="333501" y="379730"/>
                  </a:lnTo>
                  <a:lnTo>
                    <a:pt x="333501" y="420752"/>
                  </a:lnTo>
                  <a:lnTo>
                    <a:pt x="318643" y="417577"/>
                  </a:lnTo>
                  <a:lnTo>
                    <a:pt x="197611" y="383795"/>
                  </a:lnTo>
                  <a:lnTo>
                    <a:pt x="151383" y="370840"/>
                  </a:lnTo>
                  <a:lnTo>
                    <a:pt x="90551" y="355093"/>
                  </a:lnTo>
                  <a:lnTo>
                    <a:pt x="64261" y="267971"/>
                  </a:lnTo>
                  <a:lnTo>
                    <a:pt x="41147" y="179198"/>
                  </a:lnTo>
                  <a:lnTo>
                    <a:pt x="19684" y="89536"/>
                  </a:lnTo>
                  <a:lnTo>
                    <a:pt x="0" y="0"/>
                  </a:lnTo>
                  <a:lnTo>
                    <a:pt x="44450" y="5715"/>
                  </a:lnTo>
                  <a:lnTo>
                    <a:pt x="88137" y="13209"/>
                  </a:lnTo>
                  <a:lnTo>
                    <a:pt x="192658" y="38609"/>
                  </a:lnTo>
                  <a:lnTo>
                    <a:pt x="234696" y="50165"/>
                  </a:lnTo>
                  <a:lnTo>
                    <a:pt x="298958" y="67437"/>
                  </a:lnTo>
                  <a:close/>
                </a:path>
              </a:pathLst>
            </a:custGeom>
            <a:solidFill>
              <a:srgbClr val="703A05"/>
            </a:solidFill>
            <a:ln w="0" cap="flat" cmpd="sng" algn="ctr">
              <a:solidFill>
                <a:srgbClr val="703A0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7" name="Полилиния 536"/>
            <p:cNvSpPr/>
            <p:nvPr/>
          </p:nvSpPr>
          <p:spPr>
            <a:xfrm>
              <a:off x="492590" y="2071077"/>
              <a:ext cx="23806" cy="15867"/>
            </a:xfrm>
            <a:custGeom>
              <a:avLst/>
              <a:gdLst/>
              <a:ahLst/>
              <a:cxnLst/>
              <a:rect l="0" t="0" r="0" b="0"/>
              <a:pathLst>
                <a:path w="23877" h="16511">
                  <a:moveTo>
                    <a:pt x="15620" y="0"/>
                  </a:moveTo>
                  <a:lnTo>
                    <a:pt x="18033" y="1651"/>
                  </a:lnTo>
                  <a:lnTo>
                    <a:pt x="19812" y="3175"/>
                  </a:lnTo>
                  <a:lnTo>
                    <a:pt x="22225" y="4953"/>
                  </a:lnTo>
                  <a:lnTo>
                    <a:pt x="23876" y="6604"/>
                  </a:lnTo>
                  <a:lnTo>
                    <a:pt x="19812" y="10669"/>
                  </a:lnTo>
                  <a:lnTo>
                    <a:pt x="9905" y="15622"/>
                  </a:lnTo>
                  <a:lnTo>
                    <a:pt x="4063" y="16510"/>
                  </a:lnTo>
                  <a:lnTo>
                    <a:pt x="0" y="9779"/>
                  </a:lnTo>
                  <a:lnTo>
                    <a:pt x="3175" y="5716"/>
                  </a:lnTo>
                  <a:lnTo>
                    <a:pt x="9016" y="2413"/>
                  </a:lnTo>
                  <a:close/>
                </a:path>
              </a:pathLst>
            </a:custGeom>
            <a:solidFill>
              <a:srgbClr val="969696"/>
            </a:solidFill>
            <a:ln w="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8" name="Полилиния 537"/>
            <p:cNvSpPr/>
            <p:nvPr/>
          </p:nvSpPr>
          <p:spPr>
            <a:xfrm>
              <a:off x="513222" y="1239631"/>
              <a:ext cx="753885" cy="339560"/>
            </a:xfrm>
            <a:custGeom>
              <a:avLst/>
              <a:gdLst/>
              <a:ahLst/>
              <a:cxnLst/>
              <a:rect l="0" t="0" r="0" b="0"/>
              <a:pathLst>
                <a:path w="754381" h="340361">
                  <a:moveTo>
                    <a:pt x="691006" y="9907"/>
                  </a:moveTo>
                  <a:lnTo>
                    <a:pt x="706627" y="5843"/>
                  </a:lnTo>
                  <a:lnTo>
                    <a:pt x="754380" y="0"/>
                  </a:lnTo>
                  <a:lnTo>
                    <a:pt x="752728" y="56769"/>
                  </a:lnTo>
                  <a:lnTo>
                    <a:pt x="744474" y="174371"/>
                  </a:lnTo>
                  <a:lnTo>
                    <a:pt x="739521" y="232665"/>
                  </a:lnTo>
                  <a:lnTo>
                    <a:pt x="712342" y="244983"/>
                  </a:lnTo>
                  <a:lnTo>
                    <a:pt x="672846" y="263907"/>
                  </a:lnTo>
                  <a:lnTo>
                    <a:pt x="593852" y="304166"/>
                  </a:lnTo>
                  <a:lnTo>
                    <a:pt x="528700" y="340360"/>
                  </a:lnTo>
                  <a:lnTo>
                    <a:pt x="483361" y="328169"/>
                  </a:lnTo>
                  <a:lnTo>
                    <a:pt x="452881" y="319024"/>
                  </a:lnTo>
                  <a:lnTo>
                    <a:pt x="343408" y="289433"/>
                  </a:lnTo>
                  <a:lnTo>
                    <a:pt x="303022" y="277877"/>
                  </a:lnTo>
                  <a:lnTo>
                    <a:pt x="261873" y="267208"/>
                  </a:lnTo>
                  <a:lnTo>
                    <a:pt x="221615" y="255779"/>
                  </a:lnTo>
                  <a:lnTo>
                    <a:pt x="181229" y="244983"/>
                  </a:lnTo>
                  <a:lnTo>
                    <a:pt x="73279" y="217933"/>
                  </a:lnTo>
                  <a:lnTo>
                    <a:pt x="43687" y="211329"/>
                  </a:lnTo>
                  <a:lnTo>
                    <a:pt x="0" y="202311"/>
                  </a:lnTo>
                  <a:lnTo>
                    <a:pt x="107950" y="172721"/>
                  </a:lnTo>
                  <a:lnTo>
                    <a:pt x="150748" y="160274"/>
                  </a:lnTo>
                  <a:lnTo>
                    <a:pt x="215772" y="142241"/>
                  </a:lnTo>
                  <a:lnTo>
                    <a:pt x="301497" y="116841"/>
                  </a:lnTo>
                  <a:lnTo>
                    <a:pt x="366522" y="98680"/>
                  </a:lnTo>
                  <a:lnTo>
                    <a:pt x="430656" y="79757"/>
                  </a:lnTo>
                  <a:lnTo>
                    <a:pt x="495680" y="61722"/>
                  </a:lnTo>
                  <a:lnTo>
                    <a:pt x="538606" y="49277"/>
                  </a:lnTo>
                  <a:close/>
                </a:path>
              </a:pathLst>
            </a:custGeom>
            <a:solidFill>
              <a:srgbClr val="330000"/>
            </a:solidFill>
            <a:ln w="0" cap="flat" cmpd="sng" algn="ctr">
              <a:solidFill>
                <a:srgbClr val="33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9" name="Полилиния 538"/>
            <p:cNvSpPr/>
            <p:nvPr/>
          </p:nvSpPr>
          <p:spPr>
            <a:xfrm>
              <a:off x="540203" y="1912404"/>
              <a:ext cx="304728" cy="166606"/>
            </a:xfrm>
            <a:custGeom>
              <a:avLst/>
              <a:gdLst/>
              <a:ahLst/>
              <a:cxnLst/>
              <a:rect l="0" t="0" r="0" b="0"/>
              <a:pathLst>
                <a:path w="304546" h="166879">
                  <a:moveTo>
                    <a:pt x="262635" y="0"/>
                  </a:moveTo>
                  <a:lnTo>
                    <a:pt x="304545" y="13209"/>
                  </a:lnTo>
                  <a:lnTo>
                    <a:pt x="260857" y="42038"/>
                  </a:lnTo>
                  <a:lnTo>
                    <a:pt x="204215" y="72391"/>
                  </a:lnTo>
                  <a:lnTo>
                    <a:pt x="120268" y="118491"/>
                  </a:lnTo>
                  <a:lnTo>
                    <a:pt x="82296" y="139828"/>
                  </a:lnTo>
                  <a:lnTo>
                    <a:pt x="38607" y="166878"/>
                  </a:lnTo>
                  <a:lnTo>
                    <a:pt x="33782" y="164466"/>
                  </a:lnTo>
                  <a:lnTo>
                    <a:pt x="20446" y="152147"/>
                  </a:lnTo>
                  <a:lnTo>
                    <a:pt x="10667" y="144781"/>
                  </a:lnTo>
                  <a:lnTo>
                    <a:pt x="5588" y="143129"/>
                  </a:lnTo>
                  <a:lnTo>
                    <a:pt x="0" y="142368"/>
                  </a:lnTo>
                  <a:lnTo>
                    <a:pt x="1524" y="140590"/>
                  </a:lnTo>
                  <a:lnTo>
                    <a:pt x="44322" y="115063"/>
                  </a:lnTo>
                  <a:lnTo>
                    <a:pt x="101218" y="83185"/>
                  </a:lnTo>
                  <a:lnTo>
                    <a:pt x="144779" y="60072"/>
                  </a:lnTo>
                  <a:lnTo>
                    <a:pt x="188467" y="36957"/>
                  </a:lnTo>
                  <a:lnTo>
                    <a:pt x="228853" y="16510"/>
                  </a:lnTo>
                  <a:close/>
                </a:path>
              </a:pathLst>
            </a:custGeom>
            <a:solidFill>
              <a:srgbClr val="969696"/>
            </a:solidFill>
            <a:ln w="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0" name="Полилиния 539"/>
            <p:cNvSpPr/>
            <p:nvPr/>
          </p:nvSpPr>
          <p:spPr>
            <a:xfrm>
              <a:off x="592578" y="2018715"/>
              <a:ext cx="133319" cy="117418"/>
            </a:xfrm>
            <a:custGeom>
              <a:avLst/>
              <a:gdLst/>
              <a:ahLst/>
              <a:cxnLst/>
              <a:rect l="0" t="0" r="0" b="0"/>
              <a:pathLst>
                <a:path w="133351" h="117603">
                  <a:moveTo>
                    <a:pt x="133350" y="0"/>
                  </a:moveTo>
                  <a:lnTo>
                    <a:pt x="120142" y="8128"/>
                  </a:lnTo>
                  <a:lnTo>
                    <a:pt x="85599" y="40259"/>
                  </a:lnTo>
                  <a:lnTo>
                    <a:pt x="80773" y="47625"/>
                  </a:lnTo>
                  <a:lnTo>
                    <a:pt x="77344" y="56768"/>
                  </a:lnTo>
                  <a:lnTo>
                    <a:pt x="78995" y="71500"/>
                  </a:lnTo>
                  <a:lnTo>
                    <a:pt x="80773" y="77343"/>
                  </a:lnTo>
                  <a:lnTo>
                    <a:pt x="55119" y="92075"/>
                  </a:lnTo>
                  <a:lnTo>
                    <a:pt x="12320" y="117602"/>
                  </a:lnTo>
                  <a:lnTo>
                    <a:pt x="7367" y="95377"/>
                  </a:lnTo>
                  <a:lnTo>
                    <a:pt x="0" y="76453"/>
                  </a:lnTo>
                  <a:lnTo>
                    <a:pt x="43688" y="51815"/>
                  </a:lnTo>
                  <a:lnTo>
                    <a:pt x="91313" y="24637"/>
                  </a:lnTo>
                  <a:close/>
                </a:path>
              </a:pathLst>
            </a:custGeom>
            <a:solidFill>
              <a:srgbClr val="424242"/>
            </a:solidFill>
            <a:ln w="0" cap="flat" cmpd="sng" algn="ctr">
              <a:solidFill>
                <a:srgbClr val="4242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1" name="Полилиния 540"/>
            <p:cNvSpPr/>
            <p:nvPr/>
          </p:nvSpPr>
          <p:spPr>
            <a:xfrm>
              <a:off x="600514" y="1847348"/>
              <a:ext cx="49200" cy="130112"/>
            </a:xfrm>
            <a:custGeom>
              <a:avLst/>
              <a:gdLst/>
              <a:ahLst/>
              <a:cxnLst/>
              <a:rect l="0" t="0" r="0" b="0"/>
              <a:pathLst>
                <a:path w="48515" h="129795">
                  <a:moveTo>
                    <a:pt x="0" y="0"/>
                  </a:moveTo>
                  <a:lnTo>
                    <a:pt x="32893" y="7366"/>
                  </a:lnTo>
                  <a:lnTo>
                    <a:pt x="42799" y="11429"/>
                  </a:lnTo>
                  <a:lnTo>
                    <a:pt x="42799" y="37719"/>
                  </a:lnTo>
                  <a:lnTo>
                    <a:pt x="44322" y="64007"/>
                  </a:lnTo>
                  <a:lnTo>
                    <a:pt x="47751" y="89535"/>
                  </a:lnTo>
                  <a:lnTo>
                    <a:pt x="48514" y="116585"/>
                  </a:lnTo>
                  <a:lnTo>
                    <a:pt x="41910" y="118237"/>
                  </a:lnTo>
                  <a:lnTo>
                    <a:pt x="25400" y="129794"/>
                  </a:lnTo>
                  <a:lnTo>
                    <a:pt x="17271" y="97663"/>
                  </a:lnTo>
                  <a:lnTo>
                    <a:pt x="7365" y="49276"/>
                  </a:lnTo>
                  <a:close/>
                </a:path>
              </a:pathLst>
            </a:custGeom>
            <a:solidFill>
              <a:srgbClr val="230000"/>
            </a:solidFill>
            <a:ln w="0" cap="flat" cmpd="sng" algn="ctr">
              <a:solidFill>
                <a:srgbClr val="23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2" name="Полилиния 541"/>
            <p:cNvSpPr/>
            <p:nvPr/>
          </p:nvSpPr>
          <p:spPr>
            <a:xfrm>
              <a:off x="708439" y="2018715"/>
              <a:ext cx="377736" cy="68230"/>
            </a:xfrm>
            <a:custGeom>
              <a:avLst/>
              <a:gdLst/>
              <a:ahLst/>
              <a:cxnLst/>
              <a:rect l="0" t="0" r="0" b="0"/>
              <a:pathLst>
                <a:path w="378714" h="69089">
                  <a:moveTo>
                    <a:pt x="11557" y="45975"/>
                  </a:moveTo>
                  <a:lnTo>
                    <a:pt x="30479" y="44323"/>
                  </a:lnTo>
                  <a:lnTo>
                    <a:pt x="163068" y="27051"/>
                  </a:lnTo>
                  <a:lnTo>
                    <a:pt x="200913" y="21337"/>
                  </a:lnTo>
                  <a:lnTo>
                    <a:pt x="237998" y="16384"/>
                  </a:lnTo>
                  <a:lnTo>
                    <a:pt x="313690" y="4065"/>
                  </a:lnTo>
                  <a:lnTo>
                    <a:pt x="320166" y="763"/>
                  </a:lnTo>
                  <a:lnTo>
                    <a:pt x="327660" y="0"/>
                  </a:lnTo>
                  <a:lnTo>
                    <a:pt x="357377" y="5716"/>
                  </a:lnTo>
                  <a:lnTo>
                    <a:pt x="372237" y="6478"/>
                  </a:lnTo>
                  <a:lnTo>
                    <a:pt x="378713" y="13081"/>
                  </a:lnTo>
                  <a:lnTo>
                    <a:pt x="309499" y="25400"/>
                  </a:lnTo>
                  <a:lnTo>
                    <a:pt x="262635" y="32894"/>
                  </a:lnTo>
                  <a:lnTo>
                    <a:pt x="191007" y="44323"/>
                  </a:lnTo>
                  <a:lnTo>
                    <a:pt x="71628" y="60834"/>
                  </a:lnTo>
                  <a:lnTo>
                    <a:pt x="0" y="69088"/>
                  </a:lnTo>
                  <a:lnTo>
                    <a:pt x="761" y="54229"/>
                  </a:lnTo>
                  <a:lnTo>
                    <a:pt x="4190" y="4838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3" name="Полилиния 542"/>
            <p:cNvSpPr/>
            <p:nvPr/>
          </p:nvSpPr>
          <p:spPr>
            <a:xfrm>
              <a:off x="729071" y="1990153"/>
              <a:ext cx="280922" cy="50775"/>
            </a:xfrm>
            <a:custGeom>
              <a:avLst/>
              <a:gdLst/>
              <a:ahLst/>
              <a:cxnLst/>
              <a:rect l="0" t="0" r="0" b="0"/>
              <a:pathLst>
                <a:path w="280798" h="50927">
                  <a:moveTo>
                    <a:pt x="19050" y="29591"/>
                  </a:moveTo>
                  <a:lnTo>
                    <a:pt x="51943" y="25526"/>
                  </a:lnTo>
                  <a:lnTo>
                    <a:pt x="128525" y="14859"/>
                  </a:lnTo>
                  <a:lnTo>
                    <a:pt x="261875" y="0"/>
                  </a:lnTo>
                  <a:lnTo>
                    <a:pt x="265939" y="3301"/>
                  </a:lnTo>
                  <a:lnTo>
                    <a:pt x="271019" y="5079"/>
                  </a:lnTo>
                  <a:lnTo>
                    <a:pt x="276733" y="5841"/>
                  </a:lnTo>
                  <a:lnTo>
                    <a:pt x="280797" y="9144"/>
                  </a:lnTo>
                  <a:lnTo>
                    <a:pt x="210820" y="19050"/>
                  </a:lnTo>
                  <a:lnTo>
                    <a:pt x="176277" y="24638"/>
                  </a:lnTo>
                  <a:lnTo>
                    <a:pt x="140844" y="29591"/>
                  </a:lnTo>
                  <a:lnTo>
                    <a:pt x="106300" y="35432"/>
                  </a:lnTo>
                  <a:lnTo>
                    <a:pt x="70867" y="40385"/>
                  </a:lnTo>
                  <a:lnTo>
                    <a:pt x="35433" y="46101"/>
                  </a:lnTo>
                  <a:lnTo>
                    <a:pt x="0" y="50926"/>
                  </a:lnTo>
                  <a:lnTo>
                    <a:pt x="3303" y="42037"/>
                  </a:lnTo>
                  <a:lnTo>
                    <a:pt x="8255" y="37972"/>
                  </a:lnTo>
                  <a:lnTo>
                    <a:pt x="14097" y="34544"/>
                  </a:lnTo>
                  <a:close/>
                </a:path>
              </a:pathLst>
            </a:custGeom>
            <a:solidFill>
              <a:srgbClr val="230000"/>
            </a:solidFill>
            <a:ln w="0" cap="flat" cmpd="sng" algn="ctr">
              <a:solidFill>
                <a:srgbClr val="23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4" name="Полилиния 543"/>
            <p:cNvSpPr/>
            <p:nvPr/>
          </p:nvSpPr>
          <p:spPr>
            <a:xfrm>
              <a:off x="749704" y="1948899"/>
              <a:ext cx="115860" cy="57122"/>
            </a:xfrm>
            <a:custGeom>
              <a:avLst/>
              <a:gdLst/>
              <a:ahLst/>
              <a:cxnLst/>
              <a:rect l="0" t="0" r="0" b="0"/>
              <a:pathLst>
                <a:path w="116969" h="57532">
                  <a:moveTo>
                    <a:pt x="107824" y="0"/>
                  </a:moveTo>
                  <a:lnTo>
                    <a:pt x="116968" y="19559"/>
                  </a:lnTo>
                  <a:lnTo>
                    <a:pt x="104521" y="28703"/>
                  </a:lnTo>
                  <a:lnTo>
                    <a:pt x="76582" y="41784"/>
                  </a:lnTo>
                  <a:lnTo>
                    <a:pt x="45974" y="48388"/>
                  </a:lnTo>
                  <a:lnTo>
                    <a:pt x="0" y="57531"/>
                  </a:lnTo>
                  <a:lnTo>
                    <a:pt x="27178" y="42672"/>
                  </a:lnTo>
                  <a:lnTo>
                    <a:pt x="67438" y="22098"/>
                  </a:lnTo>
                  <a:close/>
                </a:path>
              </a:pathLst>
            </a:custGeom>
            <a:solidFill>
              <a:srgbClr val="424242"/>
            </a:solidFill>
            <a:ln w="0" cap="flat" cmpd="sng" algn="ctr">
              <a:solidFill>
                <a:srgbClr val="4242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5" name="Полилиния 544"/>
            <p:cNvSpPr/>
            <p:nvPr/>
          </p:nvSpPr>
          <p:spPr>
            <a:xfrm>
              <a:off x="825886" y="1549043"/>
              <a:ext cx="92053" cy="364948"/>
            </a:xfrm>
            <a:custGeom>
              <a:avLst/>
              <a:gdLst/>
              <a:ahLst/>
              <a:cxnLst/>
              <a:rect l="0" t="0" r="0" b="0"/>
              <a:pathLst>
                <a:path w="92202" h="365761">
                  <a:moveTo>
                    <a:pt x="4825" y="0"/>
                  </a:moveTo>
                  <a:lnTo>
                    <a:pt x="46989" y="7365"/>
                  </a:lnTo>
                  <a:lnTo>
                    <a:pt x="88900" y="17145"/>
                  </a:lnTo>
                  <a:lnTo>
                    <a:pt x="92201" y="25400"/>
                  </a:lnTo>
                  <a:lnTo>
                    <a:pt x="88900" y="109219"/>
                  </a:lnTo>
                  <a:lnTo>
                    <a:pt x="74167" y="278510"/>
                  </a:lnTo>
                  <a:lnTo>
                    <a:pt x="71628" y="365760"/>
                  </a:lnTo>
                  <a:lnTo>
                    <a:pt x="44450" y="359156"/>
                  </a:lnTo>
                  <a:lnTo>
                    <a:pt x="0" y="341122"/>
                  </a:lnTo>
                  <a:close/>
                </a:path>
              </a:pathLst>
            </a:custGeom>
            <a:solidFill>
              <a:srgbClr val="230000"/>
            </a:solidFill>
            <a:ln w="0" cap="flat" cmpd="sng" algn="ctr">
              <a:solidFill>
                <a:srgbClr val="23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6" name="Полилиния 545"/>
            <p:cNvSpPr/>
            <p:nvPr/>
          </p:nvSpPr>
          <p:spPr>
            <a:xfrm>
              <a:off x="925874" y="1576018"/>
              <a:ext cx="384084" cy="482366"/>
            </a:xfrm>
            <a:custGeom>
              <a:avLst/>
              <a:gdLst/>
              <a:ahLst/>
              <a:cxnLst/>
              <a:rect l="0" t="0" r="0" b="0"/>
              <a:pathLst>
                <a:path w="383795" h="482602">
                  <a:moveTo>
                    <a:pt x="12447" y="98679"/>
                  </a:moveTo>
                  <a:lnTo>
                    <a:pt x="14733" y="73153"/>
                  </a:lnTo>
                  <a:lnTo>
                    <a:pt x="16511" y="47753"/>
                  </a:lnTo>
                  <a:lnTo>
                    <a:pt x="17272" y="0"/>
                  </a:lnTo>
                  <a:lnTo>
                    <a:pt x="35433" y="6604"/>
                  </a:lnTo>
                  <a:lnTo>
                    <a:pt x="110364" y="29592"/>
                  </a:lnTo>
                  <a:lnTo>
                    <a:pt x="186944" y="49276"/>
                  </a:lnTo>
                  <a:lnTo>
                    <a:pt x="282449" y="69851"/>
                  </a:lnTo>
                  <a:lnTo>
                    <a:pt x="321056" y="76582"/>
                  </a:lnTo>
                  <a:lnTo>
                    <a:pt x="383794" y="88773"/>
                  </a:lnTo>
                  <a:lnTo>
                    <a:pt x="382017" y="153797"/>
                  </a:lnTo>
                  <a:lnTo>
                    <a:pt x="375413" y="287782"/>
                  </a:lnTo>
                  <a:lnTo>
                    <a:pt x="375413" y="354331"/>
                  </a:lnTo>
                  <a:lnTo>
                    <a:pt x="365633" y="450469"/>
                  </a:lnTo>
                  <a:lnTo>
                    <a:pt x="360680" y="482601"/>
                  </a:lnTo>
                  <a:lnTo>
                    <a:pt x="227330" y="433325"/>
                  </a:lnTo>
                  <a:lnTo>
                    <a:pt x="181864" y="415926"/>
                  </a:lnTo>
                  <a:lnTo>
                    <a:pt x="0" y="350139"/>
                  </a:lnTo>
                  <a:lnTo>
                    <a:pt x="0" y="285242"/>
                  </a:lnTo>
                  <a:lnTo>
                    <a:pt x="4064" y="222759"/>
                  </a:lnTo>
                  <a:lnTo>
                    <a:pt x="9906" y="161163"/>
                  </a:lnTo>
                  <a:close/>
                </a:path>
              </a:pathLst>
            </a:custGeom>
            <a:solidFill>
              <a:srgbClr val="703A05"/>
            </a:solidFill>
            <a:ln w="0" cap="flat" cmpd="sng" algn="ctr">
              <a:solidFill>
                <a:srgbClr val="703A0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7" name="Полилиния 546"/>
            <p:cNvSpPr/>
            <p:nvPr/>
          </p:nvSpPr>
          <p:spPr>
            <a:xfrm>
              <a:off x="1079826" y="1498267"/>
              <a:ext cx="407891" cy="144393"/>
            </a:xfrm>
            <a:custGeom>
              <a:avLst/>
              <a:gdLst/>
              <a:ahLst/>
              <a:cxnLst/>
              <a:rect l="0" t="0" r="0" b="0"/>
              <a:pathLst>
                <a:path w="407543" h="144781">
                  <a:moveTo>
                    <a:pt x="171195" y="0"/>
                  </a:moveTo>
                  <a:lnTo>
                    <a:pt x="184276" y="3429"/>
                  </a:lnTo>
                  <a:lnTo>
                    <a:pt x="187706" y="4953"/>
                  </a:lnTo>
                  <a:lnTo>
                    <a:pt x="193548" y="6604"/>
                  </a:lnTo>
                  <a:lnTo>
                    <a:pt x="196723" y="6604"/>
                  </a:lnTo>
                  <a:lnTo>
                    <a:pt x="235457" y="14096"/>
                  </a:lnTo>
                  <a:lnTo>
                    <a:pt x="274954" y="20573"/>
                  </a:lnTo>
                  <a:lnTo>
                    <a:pt x="328548" y="29717"/>
                  </a:lnTo>
                  <a:lnTo>
                    <a:pt x="368045" y="35432"/>
                  </a:lnTo>
                  <a:lnTo>
                    <a:pt x="407542" y="41909"/>
                  </a:lnTo>
                  <a:lnTo>
                    <a:pt x="398526" y="49276"/>
                  </a:lnTo>
                  <a:lnTo>
                    <a:pt x="350773" y="81406"/>
                  </a:lnTo>
                  <a:lnTo>
                    <a:pt x="301370" y="111887"/>
                  </a:lnTo>
                  <a:lnTo>
                    <a:pt x="255270" y="144780"/>
                  </a:lnTo>
                  <a:lnTo>
                    <a:pt x="192531" y="132461"/>
                  </a:lnTo>
                  <a:lnTo>
                    <a:pt x="129159" y="121031"/>
                  </a:lnTo>
                  <a:lnTo>
                    <a:pt x="3175" y="94615"/>
                  </a:lnTo>
                  <a:lnTo>
                    <a:pt x="0" y="91312"/>
                  </a:lnTo>
                  <a:lnTo>
                    <a:pt x="10667" y="85598"/>
                  </a:lnTo>
                  <a:lnTo>
                    <a:pt x="53467" y="63373"/>
                  </a:lnTo>
                  <a:lnTo>
                    <a:pt x="97028" y="40386"/>
                  </a:lnTo>
                  <a:close/>
                </a:path>
              </a:pathLst>
            </a:custGeom>
            <a:solidFill>
              <a:srgbClr val="9E7A56"/>
            </a:solidFill>
            <a:ln w="0" cap="flat" cmpd="sng" algn="ctr">
              <a:solidFill>
                <a:srgbClr val="9E7A5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8" name="Полилиния 547"/>
            <p:cNvSpPr/>
            <p:nvPr/>
          </p:nvSpPr>
          <p:spPr>
            <a:xfrm>
              <a:off x="1281391" y="1230110"/>
              <a:ext cx="552320" cy="288785"/>
            </a:xfrm>
            <a:custGeom>
              <a:avLst/>
              <a:gdLst/>
              <a:ahLst/>
              <a:cxnLst/>
              <a:rect l="0" t="0" r="0" b="0"/>
              <a:pathLst>
                <a:path w="553340" h="288545">
                  <a:moveTo>
                    <a:pt x="13970" y="0"/>
                  </a:moveTo>
                  <a:lnTo>
                    <a:pt x="30479" y="2541"/>
                  </a:lnTo>
                  <a:lnTo>
                    <a:pt x="86359" y="10796"/>
                  </a:lnTo>
                  <a:lnTo>
                    <a:pt x="148081" y="20575"/>
                  </a:lnTo>
                  <a:lnTo>
                    <a:pt x="191008" y="27941"/>
                  </a:lnTo>
                  <a:lnTo>
                    <a:pt x="279145" y="41911"/>
                  </a:lnTo>
                  <a:lnTo>
                    <a:pt x="343408" y="53467"/>
                  </a:lnTo>
                  <a:lnTo>
                    <a:pt x="421512" y="66549"/>
                  </a:lnTo>
                  <a:lnTo>
                    <a:pt x="471805" y="75692"/>
                  </a:lnTo>
                  <a:lnTo>
                    <a:pt x="512190" y="82297"/>
                  </a:lnTo>
                  <a:lnTo>
                    <a:pt x="550926" y="89663"/>
                  </a:lnTo>
                  <a:lnTo>
                    <a:pt x="553339" y="89663"/>
                  </a:lnTo>
                  <a:lnTo>
                    <a:pt x="432180" y="167005"/>
                  </a:lnTo>
                  <a:lnTo>
                    <a:pt x="394461" y="190755"/>
                  </a:lnTo>
                  <a:lnTo>
                    <a:pt x="355727" y="215519"/>
                  </a:lnTo>
                  <a:lnTo>
                    <a:pt x="317881" y="239141"/>
                  </a:lnTo>
                  <a:lnTo>
                    <a:pt x="238633" y="288544"/>
                  </a:lnTo>
                  <a:lnTo>
                    <a:pt x="190245" y="282067"/>
                  </a:lnTo>
                  <a:lnTo>
                    <a:pt x="148970" y="275463"/>
                  </a:lnTo>
                  <a:lnTo>
                    <a:pt x="93726" y="267971"/>
                  </a:lnTo>
                  <a:lnTo>
                    <a:pt x="39497" y="259080"/>
                  </a:lnTo>
                  <a:lnTo>
                    <a:pt x="0" y="249936"/>
                  </a:lnTo>
                  <a:close/>
                </a:path>
              </a:pathLst>
            </a:custGeom>
            <a:solidFill>
              <a:srgbClr val="703A05"/>
            </a:solidFill>
            <a:ln w="0" cap="flat" cmpd="sng" algn="ctr">
              <a:solidFill>
                <a:srgbClr val="703A0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9" name="Полилиния 548"/>
            <p:cNvSpPr/>
            <p:nvPr/>
          </p:nvSpPr>
          <p:spPr>
            <a:xfrm>
              <a:off x="1317895" y="1338008"/>
              <a:ext cx="544384" cy="718788"/>
            </a:xfrm>
            <a:custGeom>
              <a:avLst/>
              <a:gdLst/>
              <a:ahLst/>
              <a:cxnLst/>
              <a:rect l="0" t="0" r="0" b="0"/>
              <a:pathLst>
                <a:path w="544323" h="718567">
                  <a:moveTo>
                    <a:pt x="11558" y="457961"/>
                  </a:moveTo>
                  <a:lnTo>
                    <a:pt x="13208" y="425830"/>
                  </a:lnTo>
                  <a:lnTo>
                    <a:pt x="15748" y="393826"/>
                  </a:lnTo>
                  <a:lnTo>
                    <a:pt x="22353" y="330580"/>
                  </a:lnTo>
                  <a:lnTo>
                    <a:pt x="70867" y="304164"/>
                  </a:lnTo>
                  <a:lnTo>
                    <a:pt x="135128" y="264794"/>
                  </a:lnTo>
                  <a:lnTo>
                    <a:pt x="462915" y="52705"/>
                  </a:lnTo>
                  <a:lnTo>
                    <a:pt x="536195" y="2413"/>
                  </a:lnTo>
                  <a:lnTo>
                    <a:pt x="544322" y="0"/>
                  </a:lnTo>
                  <a:lnTo>
                    <a:pt x="536195" y="37845"/>
                  </a:lnTo>
                  <a:lnTo>
                    <a:pt x="531115" y="77342"/>
                  </a:lnTo>
                  <a:lnTo>
                    <a:pt x="512192" y="90424"/>
                  </a:lnTo>
                  <a:lnTo>
                    <a:pt x="463677" y="126619"/>
                  </a:lnTo>
                  <a:lnTo>
                    <a:pt x="421640" y="160274"/>
                  </a:lnTo>
                  <a:lnTo>
                    <a:pt x="423292" y="161925"/>
                  </a:lnTo>
                  <a:lnTo>
                    <a:pt x="455422" y="139700"/>
                  </a:lnTo>
                  <a:lnTo>
                    <a:pt x="490728" y="115950"/>
                  </a:lnTo>
                  <a:lnTo>
                    <a:pt x="531115" y="88011"/>
                  </a:lnTo>
                  <a:lnTo>
                    <a:pt x="526289" y="132333"/>
                  </a:lnTo>
                  <a:lnTo>
                    <a:pt x="524637" y="178435"/>
                  </a:lnTo>
                  <a:lnTo>
                    <a:pt x="523749" y="224408"/>
                  </a:lnTo>
                  <a:lnTo>
                    <a:pt x="521336" y="267969"/>
                  </a:lnTo>
                  <a:lnTo>
                    <a:pt x="503174" y="282828"/>
                  </a:lnTo>
                  <a:lnTo>
                    <a:pt x="499111" y="281939"/>
                  </a:lnTo>
                  <a:lnTo>
                    <a:pt x="490728" y="278764"/>
                  </a:lnTo>
                  <a:lnTo>
                    <a:pt x="480949" y="271272"/>
                  </a:lnTo>
                  <a:lnTo>
                    <a:pt x="475996" y="264794"/>
                  </a:lnTo>
                  <a:lnTo>
                    <a:pt x="507365" y="235966"/>
                  </a:lnTo>
                  <a:lnTo>
                    <a:pt x="501524" y="233553"/>
                  </a:lnTo>
                  <a:lnTo>
                    <a:pt x="494030" y="237616"/>
                  </a:lnTo>
                  <a:lnTo>
                    <a:pt x="485902" y="246633"/>
                  </a:lnTo>
                  <a:lnTo>
                    <a:pt x="466218" y="250825"/>
                  </a:lnTo>
                  <a:lnTo>
                    <a:pt x="462915" y="250825"/>
                  </a:lnTo>
                  <a:lnTo>
                    <a:pt x="460375" y="251586"/>
                  </a:lnTo>
                  <a:lnTo>
                    <a:pt x="459487" y="251586"/>
                  </a:lnTo>
                  <a:lnTo>
                    <a:pt x="486665" y="233553"/>
                  </a:lnTo>
                  <a:lnTo>
                    <a:pt x="510540" y="211328"/>
                  </a:lnTo>
                  <a:lnTo>
                    <a:pt x="507365" y="208025"/>
                  </a:lnTo>
                  <a:lnTo>
                    <a:pt x="497459" y="214630"/>
                  </a:lnTo>
                  <a:lnTo>
                    <a:pt x="477647" y="231013"/>
                  </a:lnTo>
                  <a:lnTo>
                    <a:pt x="457074" y="245872"/>
                  </a:lnTo>
                  <a:lnTo>
                    <a:pt x="446405" y="249047"/>
                  </a:lnTo>
                  <a:lnTo>
                    <a:pt x="434849" y="249936"/>
                  </a:lnTo>
                  <a:lnTo>
                    <a:pt x="422530" y="245872"/>
                  </a:lnTo>
                  <a:lnTo>
                    <a:pt x="417577" y="244983"/>
                  </a:lnTo>
                  <a:lnTo>
                    <a:pt x="409321" y="241680"/>
                  </a:lnTo>
                  <a:lnTo>
                    <a:pt x="406020" y="239267"/>
                  </a:lnTo>
                  <a:lnTo>
                    <a:pt x="401828" y="237616"/>
                  </a:lnTo>
                  <a:lnTo>
                    <a:pt x="393700" y="235966"/>
                  </a:lnTo>
                  <a:lnTo>
                    <a:pt x="388747" y="235966"/>
                  </a:lnTo>
                  <a:lnTo>
                    <a:pt x="366396" y="250825"/>
                  </a:lnTo>
                  <a:lnTo>
                    <a:pt x="321184" y="276225"/>
                  </a:lnTo>
                  <a:lnTo>
                    <a:pt x="272670" y="303403"/>
                  </a:lnTo>
                  <a:lnTo>
                    <a:pt x="225680" y="332994"/>
                  </a:lnTo>
                  <a:lnTo>
                    <a:pt x="219964" y="359282"/>
                  </a:lnTo>
                  <a:lnTo>
                    <a:pt x="213361" y="386333"/>
                  </a:lnTo>
                  <a:lnTo>
                    <a:pt x="184405" y="518795"/>
                  </a:lnTo>
                  <a:lnTo>
                    <a:pt x="177928" y="544957"/>
                  </a:lnTo>
                  <a:lnTo>
                    <a:pt x="180341" y="553338"/>
                  </a:lnTo>
                  <a:lnTo>
                    <a:pt x="134239" y="591185"/>
                  </a:lnTo>
                  <a:lnTo>
                    <a:pt x="79122" y="641223"/>
                  </a:lnTo>
                  <a:lnTo>
                    <a:pt x="36322" y="682370"/>
                  </a:lnTo>
                  <a:lnTo>
                    <a:pt x="0" y="718566"/>
                  </a:lnTo>
                  <a:lnTo>
                    <a:pt x="4953" y="653542"/>
                  </a:lnTo>
                  <a:lnTo>
                    <a:pt x="10795" y="521970"/>
                  </a:lnTo>
                  <a:close/>
                </a:path>
              </a:pathLst>
            </a:custGeom>
            <a:solidFill>
              <a:srgbClr val="330000"/>
            </a:solidFill>
            <a:ln w="0" cap="flat" cmpd="sng" algn="ctr">
              <a:solidFill>
                <a:srgbClr val="33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0" name="Полилиния 549"/>
            <p:cNvSpPr/>
            <p:nvPr/>
          </p:nvSpPr>
          <p:spPr>
            <a:xfrm>
              <a:off x="1346463" y="1866389"/>
              <a:ext cx="20632" cy="9520"/>
            </a:xfrm>
            <a:custGeom>
              <a:avLst/>
              <a:gdLst/>
              <a:ahLst/>
              <a:cxnLst/>
              <a:rect l="0" t="0" r="0" b="0"/>
              <a:pathLst>
                <a:path w="19813" h="10542">
                  <a:moveTo>
                    <a:pt x="19812" y="1525"/>
                  </a:moveTo>
                  <a:lnTo>
                    <a:pt x="19812" y="6478"/>
                  </a:lnTo>
                  <a:lnTo>
                    <a:pt x="18287" y="8891"/>
                  </a:lnTo>
                  <a:lnTo>
                    <a:pt x="16382" y="10541"/>
                  </a:lnTo>
                  <a:lnTo>
                    <a:pt x="7492" y="10541"/>
                  </a:lnTo>
                  <a:lnTo>
                    <a:pt x="2412" y="9653"/>
                  </a:lnTo>
                  <a:lnTo>
                    <a:pt x="0" y="7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1" name="Полилиния 550"/>
            <p:cNvSpPr/>
            <p:nvPr/>
          </p:nvSpPr>
          <p:spPr>
            <a:xfrm>
              <a:off x="1346463" y="1777532"/>
              <a:ext cx="38091" cy="23801"/>
            </a:xfrm>
            <a:custGeom>
              <a:avLst/>
              <a:gdLst/>
              <a:ahLst/>
              <a:cxnLst/>
              <a:rect l="0" t="0" r="0" b="0"/>
              <a:pathLst>
                <a:path w="38609" h="22988">
                  <a:moveTo>
                    <a:pt x="0" y="18160"/>
                  </a:moveTo>
                  <a:lnTo>
                    <a:pt x="13970" y="10794"/>
                  </a:lnTo>
                  <a:lnTo>
                    <a:pt x="38608" y="0"/>
                  </a:lnTo>
                  <a:lnTo>
                    <a:pt x="37847" y="4191"/>
                  </a:lnTo>
                  <a:lnTo>
                    <a:pt x="35433" y="8254"/>
                  </a:lnTo>
                  <a:lnTo>
                    <a:pt x="12319" y="22987"/>
                  </a:lnTo>
                  <a:lnTo>
                    <a:pt x="0" y="2298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2" name="Полилиния 551"/>
            <p:cNvSpPr/>
            <p:nvPr/>
          </p:nvSpPr>
          <p:spPr>
            <a:xfrm>
              <a:off x="1349637" y="1729930"/>
              <a:ext cx="55549" cy="36495"/>
            </a:xfrm>
            <a:custGeom>
              <a:avLst/>
              <a:gdLst/>
              <a:ahLst/>
              <a:cxnLst/>
              <a:rect l="0" t="0" r="0" b="0"/>
              <a:pathLst>
                <a:path w="55246" h="36958">
                  <a:moveTo>
                    <a:pt x="32258" y="9779"/>
                  </a:moveTo>
                  <a:lnTo>
                    <a:pt x="42800" y="2413"/>
                  </a:lnTo>
                  <a:lnTo>
                    <a:pt x="48769" y="0"/>
                  </a:lnTo>
                  <a:lnTo>
                    <a:pt x="55245" y="0"/>
                  </a:lnTo>
                  <a:lnTo>
                    <a:pt x="45339" y="10669"/>
                  </a:lnTo>
                  <a:lnTo>
                    <a:pt x="19050" y="27051"/>
                  </a:lnTo>
                  <a:lnTo>
                    <a:pt x="6605" y="36957"/>
                  </a:lnTo>
                  <a:lnTo>
                    <a:pt x="4191" y="36957"/>
                  </a:lnTo>
                  <a:lnTo>
                    <a:pt x="1778" y="36069"/>
                  </a:lnTo>
                  <a:lnTo>
                    <a:pt x="0" y="34417"/>
                  </a:lnTo>
                  <a:lnTo>
                    <a:pt x="0" y="3187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3" name="Полилиния 552"/>
            <p:cNvSpPr/>
            <p:nvPr/>
          </p:nvSpPr>
          <p:spPr>
            <a:xfrm>
              <a:off x="1351224" y="1701369"/>
              <a:ext cx="55550" cy="38082"/>
            </a:xfrm>
            <a:custGeom>
              <a:avLst/>
              <a:gdLst/>
              <a:ahLst/>
              <a:cxnLst/>
              <a:rect l="0" t="0" r="0" b="0"/>
              <a:pathLst>
                <a:path w="55120" h="38608">
                  <a:moveTo>
                    <a:pt x="0" y="33782"/>
                  </a:moveTo>
                  <a:lnTo>
                    <a:pt x="6605" y="28828"/>
                  </a:lnTo>
                  <a:lnTo>
                    <a:pt x="54357" y="0"/>
                  </a:lnTo>
                  <a:lnTo>
                    <a:pt x="55119" y="4953"/>
                  </a:lnTo>
                  <a:lnTo>
                    <a:pt x="3302" y="38607"/>
                  </a:lnTo>
                  <a:lnTo>
                    <a:pt x="1652" y="38607"/>
                  </a:lnTo>
                  <a:lnTo>
                    <a:pt x="0" y="3530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4" name="Полилиния 553"/>
            <p:cNvSpPr/>
            <p:nvPr/>
          </p:nvSpPr>
          <p:spPr>
            <a:xfrm>
              <a:off x="1354398" y="1671221"/>
              <a:ext cx="61898" cy="38082"/>
            </a:xfrm>
            <a:custGeom>
              <a:avLst/>
              <a:gdLst/>
              <a:ahLst/>
              <a:cxnLst/>
              <a:rect l="0" t="0" r="0" b="0"/>
              <a:pathLst>
                <a:path w="60962" h="38608">
                  <a:moveTo>
                    <a:pt x="43688" y="6604"/>
                  </a:moveTo>
                  <a:lnTo>
                    <a:pt x="60961" y="0"/>
                  </a:lnTo>
                  <a:lnTo>
                    <a:pt x="47752" y="11557"/>
                  </a:lnTo>
                  <a:lnTo>
                    <a:pt x="0" y="38607"/>
                  </a:lnTo>
                  <a:lnTo>
                    <a:pt x="9018" y="2882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5" name="Полилиния 554"/>
            <p:cNvSpPr/>
            <p:nvPr/>
          </p:nvSpPr>
          <p:spPr>
            <a:xfrm>
              <a:off x="1525808" y="1698195"/>
              <a:ext cx="139667" cy="185648"/>
            </a:xfrm>
            <a:custGeom>
              <a:avLst/>
              <a:gdLst/>
              <a:ahLst/>
              <a:cxnLst/>
              <a:rect l="0" t="0" r="0" b="0"/>
              <a:pathLst>
                <a:path w="139067" h="185929">
                  <a:moveTo>
                    <a:pt x="36958" y="0"/>
                  </a:moveTo>
                  <a:lnTo>
                    <a:pt x="62485" y="3428"/>
                  </a:lnTo>
                  <a:lnTo>
                    <a:pt x="100330" y="15621"/>
                  </a:lnTo>
                  <a:lnTo>
                    <a:pt x="139066" y="28828"/>
                  </a:lnTo>
                  <a:lnTo>
                    <a:pt x="135001" y="65024"/>
                  </a:lnTo>
                  <a:lnTo>
                    <a:pt x="126620" y="98678"/>
                  </a:lnTo>
                  <a:lnTo>
                    <a:pt x="117602" y="132460"/>
                  </a:lnTo>
                  <a:lnTo>
                    <a:pt x="109475" y="166115"/>
                  </a:lnTo>
                  <a:lnTo>
                    <a:pt x="100330" y="185928"/>
                  </a:lnTo>
                  <a:lnTo>
                    <a:pt x="88011" y="181737"/>
                  </a:lnTo>
                  <a:lnTo>
                    <a:pt x="50166" y="174371"/>
                  </a:lnTo>
                  <a:lnTo>
                    <a:pt x="11430" y="167005"/>
                  </a:lnTo>
                  <a:lnTo>
                    <a:pt x="0" y="161925"/>
                  </a:lnTo>
                  <a:lnTo>
                    <a:pt x="4064" y="141478"/>
                  </a:lnTo>
                  <a:lnTo>
                    <a:pt x="28830" y="40385"/>
                  </a:lnTo>
                  <a:close/>
                </a:path>
              </a:pathLst>
            </a:custGeom>
            <a:solidFill>
              <a:srgbClr val="350500"/>
            </a:solidFill>
            <a:ln w="0" cap="flat" cmpd="sng" algn="ctr">
              <a:solidFill>
                <a:srgbClr val="350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6" name="Полилиния 555"/>
            <p:cNvSpPr/>
            <p:nvPr/>
          </p:nvSpPr>
          <p:spPr>
            <a:xfrm>
              <a:off x="1532156" y="1901297"/>
              <a:ext cx="99989" cy="77750"/>
            </a:xfrm>
            <a:custGeom>
              <a:avLst/>
              <a:gdLst/>
              <a:ahLst/>
              <a:cxnLst/>
              <a:rect l="0" t="0" r="0" b="0"/>
              <a:pathLst>
                <a:path w="99697" h="77344">
                  <a:moveTo>
                    <a:pt x="0" y="0"/>
                  </a:moveTo>
                  <a:lnTo>
                    <a:pt x="30481" y="5843"/>
                  </a:lnTo>
                  <a:lnTo>
                    <a:pt x="78995" y="14733"/>
                  </a:lnTo>
                  <a:lnTo>
                    <a:pt x="84075" y="28830"/>
                  </a:lnTo>
                  <a:lnTo>
                    <a:pt x="92330" y="64136"/>
                  </a:lnTo>
                  <a:lnTo>
                    <a:pt x="99696" y="77343"/>
                  </a:lnTo>
                  <a:lnTo>
                    <a:pt x="78233" y="74931"/>
                  </a:lnTo>
                  <a:lnTo>
                    <a:pt x="46101" y="65787"/>
                  </a:lnTo>
                  <a:lnTo>
                    <a:pt x="15748" y="50165"/>
                  </a:lnTo>
                  <a:lnTo>
                    <a:pt x="8256" y="38736"/>
                  </a:lnTo>
                  <a:close/>
                </a:path>
              </a:pathLst>
            </a:custGeom>
            <a:solidFill>
              <a:srgbClr val="383838"/>
            </a:solidFill>
            <a:ln w="0" cap="flat" cmpd="sng" algn="ctr">
              <a:solidFill>
                <a:srgbClr val="38383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7" name="Полилиния 556"/>
            <p:cNvSpPr/>
            <p:nvPr/>
          </p:nvSpPr>
          <p:spPr>
            <a:xfrm>
              <a:off x="1581358" y="1601405"/>
              <a:ext cx="212675" cy="109484"/>
            </a:xfrm>
            <a:custGeom>
              <a:avLst/>
              <a:gdLst/>
              <a:ahLst/>
              <a:cxnLst/>
              <a:rect l="0" t="0" r="0" b="0"/>
              <a:pathLst>
                <a:path w="212471" h="108587">
                  <a:moveTo>
                    <a:pt x="129158" y="0"/>
                  </a:moveTo>
                  <a:lnTo>
                    <a:pt x="139954" y="889"/>
                  </a:lnTo>
                  <a:lnTo>
                    <a:pt x="166242" y="8256"/>
                  </a:lnTo>
                  <a:lnTo>
                    <a:pt x="212470" y="26290"/>
                  </a:lnTo>
                  <a:lnTo>
                    <a:pt x="157988" y="64136"/>
                  </a:lnTo>
                  <a:lnTo>
                    <a:pt x="101345" y="106934"/>
                  </a:lnTo>
                  <a:lnTo>
                    <a:pt x="97154" y="108586"/>
                  </a:lnTo>
                  <a:lnTo>
                    <a:pt x="92963" y="108586"/>
                  </a:lnTo>
                  <a:lnTo>
                    <a:pt x="88900" y="106046"/>
                  </a:lnTo>
                  <a:lnTo>
                    <a:pt x="84835" y="104395"/>
                  </a:lnTo>
                  <a:lnTo>
                    <a:pt x="76581" y="98680"/>
                  </a:lnTo>
                  <a:lnTo>
                    <a:pt x="45973" y="86361"/>
                  </a:lnTo>
                  <a:lnTo>
                    <a:pt x="0" y="72390"/>
                  </a:lnTo>
                  <a:lnTo>
                    <a:pt x="45211" y="44324"/>
                  </a:lnTo>
                  <a:lnTo>
                    <a:pt x="82295" y="24765"/>
                  </a:lnTo>
                  <a:close/>
                </a:path>
              </a:pathLst>
            </a:custGeom>
            <a:solidFill>
              <a:srgbClr val="421400"/>
            </a:solidFill>
            <a:ln w="0" cap="flat" cmpd="sng" algn="ctr">
              <a:solidFill>
                <a:srgbClr val="4214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8" name="Полилиния 557"/>
            <p:cNvSpPr/>
            <p:nvPr/>
          </p:nvSpPr>
          <p:spPr>
            <a:xfrm>
              <a:off x="1636907" y="1736277"/>
              <a:ext cx="88879" cy="238009"/>
            </a:xfrm>
            <a:custGeom>
              <a:avLst/>
              <a:gdLst/>
              <a:ahLst/>
              <a:cxnLst/>
              <a:rect l="0" t="0" r="0" b="0"/>
              <a:pathLst>
                <a:path w="89027" h="236729">
                  <a:moveTo>
                    <a:pt x="14732" y="143891"/>
                  </a:moveTo>
                  <a:lnTo>
                    <a:pt x="25526" y="147956"/>
                  </a:lnTo>
                  <a:lnTo>
                    <a:pt x="32131" y="148718"/>
                  </a:lnTo>
                  <a:lnTo>
                    <a:pt x="37972" y="147194"/>
                  </a:lnTo>
                  <a:lnTo>
                    <a:pt x="46101" y="140590"/>
                  </a:lnTo>
                  <a:lnTo>
                    <a:pt x="56007" y="124079"/>
                  </a:lnTo>
                  <a:lnTo>
                    <a:pt x="65785" y="85472"/>
                  </a:lnTo>
                  <a:lnTo>
                    <a:pt x="69976" y="76328"/>
                  </a:lnTo>
                  <a:lnTo>
                    <a:pt x="69214" y="48515"/>
                  </a:lnTo>
                  <a:lnTo>
                    <a:pt x="60960" y="22988"/>
                  </a:lnTo>
                  <a:lnTo>
                    <a:pt x="65023" y="21337"/>
                  </a:lnTo>
                  <a:lnTo>
                    <a:pt x="69214" y="18924"/>
                  </a:lnTo>
                  <a:lnTo>
                    <a:pt x="74167" y="12319"/>
                  </a:lnTo>
                  <a:lnTo>
                    <a:pt x="77469" y="9018"/>
                  </a:lnTo>
                  <a:lnTo>
                    <a:pt x="79756" y="5716"/>
                  </a:lnTo>
                  <a:lnTo>
                    <a:pt x="83185" y="2413"/>
                  </a:lnTo>
                  <a:lnTo>
                    <a:pt x="87248" y="0"/>
                  </a:lnTo>
                  <a:lnTo>
                    <a:pt x="89026" y="29591"/>
                  </a:lnTo>
                  <a:lnTo>
                    <a:pt x="88138" y="59182"/>
                  </a:lnTo>
                  <a:lnTo>
                    <a:pt x="84835" y="88012"/>
                  </a:lnTo>
                  <a:lnTo>
                    <a:pt x="79756" y="115825"/>
                  </a:lnTo>
                  <a:lnTo>
                    <a:pt x="72389" y="143891"/>
                  </a:lnTo>
                  <a:lnTo>
                    <a:pt x="63372" y="170943"/>
                  </a:lnTo>
                  <a:lnTo>
                    <a:pt x="51942" y="197231"/>
                  </a:lnTo>
                  <a:lnTo>
                    <a:pt x="38735" y="221869"/>
                  </a:lnTo>
                  <a:lnTo>
                    <a:pt x="23876" y="236728"/>
                  </a:lnTo>
                  <a:lnTo>
                    <a:pt x="13969" y="222759"/>
                  </a:lnTo>
                  <a:lnTo>
                    <a:pt x="0" y="174244"/>
                  </a:lnTo>
                  <a:lnTo>
                    <a:pt x="2413" y="166878"/>
                  </a:lnTo>
                  <a:lnTo>
                    <a:pt x="11557" y="151257"/>
                  </a:lnTo>
                  <a:close/>
                </a:path>
              </a:pathLst>
            </a:custGeom>
            <a:solidFill>
              <a:srgbClr val="262626"/>
            </a:solidFill>
            <a:ln w="0" cap="flat" cmpd="sng" algn="ctr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9" name="Полилиния 558"/>
            <p:cNvSpPr/>
            <p:nvPr/>
          </p:nvSpPr>
          <p:spPr>
            <a:xfrm>
              <a:off x="1663888" y="1794986"/>
              <a:ext cx="19046" cy="61882"/>
            </a:xfrm>
            <a:custGeom>
              <a:avLst/>
              <a:gdLst/>
              <a:ahLst/>
              <a:cxnLst/>
              <a:rect l="0" t="0" r="0" b="0"/>
              <a:pathLst>
                <a:path w="18923" h="62358">
                  <a:moveTo>
                    <a:pt x="18160" y="0"/>
                  </a:moveTo>
                  <a:lnTo>
                    <a:pt x="18922" y="14732"/>
                  </a:lnTo>
                  <a:lnTo>
                    <a:pt x="13081" y="47625"/>
                  </a:lnTo>
                  <a:lnTo>
                    <a:pt x="6476" y="62357"/>
                  </a:lnTo>
                  <a:lnTo>
                    <a:pt x="0" y="55879"/>
                  </a:lnTo>
                  <a:lnTo>
                    <a:pt x="6476" y="42672"/>
                  </a:lnTo>
                  <a:close/>
                </a:path>
              </a:pathLst>
            </a:custGeom>
            <a:solidFill>
              <a:srgbClr val="898989"/>
            </a:solidFill>
            <a:ln w="0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0" name="Полилиния 559"/>
            <p:cNvSpPr/>
            <p:nvPr/>
          </p:nvSpPr>
          <p:spPr>
            <a:xfrm>
              <a:off x="1728960" y="1398304"/>
              <a:ext cx="114273" cy="85683"/>
            </a:xfrm>
            <a:custGeom>
              <a:avLst/>
              <a:gdLst/>
              <a:ahLst/>
              <a:cxnLst/>
              <a:rect l="0" t="0" r="0" b="0"/>
              <a:pathLst>
                <a:path w="112904" h="85472">
                  <a:moveTo>
                    <a:pt x="112903" y="0"/>
                  </a:moveTo>
                  <a:lnTo>
                    <a:pt x="112903" y="4954"/>
                  </a:lnTo>
                  <a:lnTo>
                    <a:pt x="0" y="85471"/>
                  </a:lnTo>
                  <a:lnTo>
                    <a:pt x="13209" y="74804"/>
                  </a:lnTo>
                  <a:lnTo>
                    <a:pt x="56896" y="4191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1" name="Полилиния 560"/>
            <p:cNvSpPr/>
            <p:nvPr/>
          </p:nvSpPr>
          <p:spPr>
            <a:xfrm>
              <a:off x="1741657" y="1380849"/>
              <a:ext cx="101576" cy="72990"/>
            </a:xfrm>
            <a:custGeom>
              <a:avLst/>
              <a:gdLst/>
              <a:ahLst/>
              <a:cxnLst/>
              <a:rect l="0" t="0" r="0" b="0"/>
              <a:pathLst>
                <a:path w="101346" h="71501">
                  <a:moveTo>
                    <a:pt x="101345" y="0"/>
                  </a:moveTo>
                  <a:lnTo>
                    <a:pt x="77342" y="18922"/>
                  </a:lnTo>
                  <a:lnTo>
                    <a:pt x="38607" y="46100"/>
                  </a:lnTo>
                  <a:lnTo>
                    <a:pt x="0" y="71500"/>
                  </a:lnTo>
                  <a:lnTo>
                    <a:pt x="23876" y="53467"/>
                  </a:lnTo>
                  <a:lnTo>
                    <a:pt x="62610" y="2628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2" name="Полилиния 561"/>
            <p:cNvSpPr/>
            <p:nvPr/>
          </p:nvSpPr>
          <p:spPr>
            <a:xfrm>
              <a:off x="1748006" y="1687089"/>
              <a:ext cx="33330" cy="22214"/>
            </a:xfrm>
            <a:custGeom>
              <a:avLst/>
              <a:gdLst/>
              <a:ahLst/>
              <a:cxnLst/>
              <a:rect l="0" t="0" r="0" b="0"/>
              <a:pathLst>
                <a:path w="33656" h="22988">
                  <a:moveTo>
                    <a:pt x="31877" y="0"/>
                  </a:moveTo>
                  <a:lnTo>
                    <a:pt x="32893" y="0"/>
                  </a:lnTo>
                  <a:lnTo>
                    <a:pt x="33655" y="3303"/>
                  </a:lnTo>
                  <a:lnTo>
                    <a:pt x="8890" y="19686"/>
                  </a:lnTo>
                  <a:lnTo>
                    <a:pt x="0" y="22987"/>
                  </a:lnTo>
                  <a:lnTo>
                    <a:pt x="2287" y="19686"/>
                  </a:lnTo>
                  <a:lnTo>
                    <a:pt x="9780" y="13971"/>
                  </a:lnTo>
                  <a:lnTo>
                    <a:pt x="23749" y="6605"/>
                  </a:lnTo>
                  <a:close/>
                </a:path>
              </a:pathLst>
            </a:custGeom>
            <a:solidFill>
              <a:srgbClr val="140000"/>
            </a:solidFill>
            <a:ln w="0" cap="flat" cmpd="sng" algn="ctr">
              <a:solidFill>
                <a:srgbClr val="14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3" name="Полилиния 562"/>
            <p:cNvSpPr/>
            <p:nvPr/>
          </p:nvSpPr>
          <p:spPr>
            <a:xfrm>
              <a:off x="1748006" y="1671221"/>
              <a:ext cx="33330" cy="25388"/>
            </a:xfrm>
            <a:custGeom>
              <a:avLst/>
              <a:gdLst/>
              <a:ahLst/>
              <a:cxnLst/>
              <a:rect l="0" t="0" r="0" b="0"/>
              <a:pathLst>
                <a:path w="33656" h="24766">
                  <a:moveTo>
                    <a:pt x="33655" y="6605"/>
                  </a:moveTo>
                  <a:lnTo>
                    <a:pt x="0" y="24765"/>
                  </a:lnTo>
                  <a:lnTo>
                    <a:pt x="32893" y="0"/>
                  </a:lnTo>
                  <a:close/>
                </a:path>
              </a:pathLst>
            </a:custGeom>
            <a:solidFill>
              <a:srgbClr val="140000"/>
            </a:solidFill>
            <a:ln w="0" cap="flat" cmpd="sng" algn="ctr">
              <a:solidFill>
                <a:srgbClr val="14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4" name="Полилиния 563"/>
            <p:cNvSpPr/>
            <p:nvPr/>
          </p:nvSpPr>
          <p:spPr>
            <a:xfrm>
              <a:off x="1746419" y="1441145"/>
              <a:ext cx="93640" cy="69816"/>
            </a:xfrm>
            <a:custGeom>
              <a:avLst/>
              <a:gdLst/>
              <a:ahLst/>
              <a:cxnLst/>
              <a:rect l="0" t="0" r="0" b="0"/>
              <a:pathLst>
                <a:path w="92331" h="70867">
                  <a:moveTo>
                    <a:pt x="88265" y="0"/>
                  </a:moveTo>
                  <a:lnTo>
                    <a:pt x="92330" y="0"/>
                  </a:lnTo>
                  <a:lnTo>
                    <a:pt x="90552" y="5080"/>
                  </a:lnTo>
                  <a:lnTo>
                    <a:pt x="68453" y="21463"/>
                  </a:lnTo>
                  <a:lnTo>
                    <a:pt x="0" y="70866"/>
                  </a:lnTo>
                  <a:lnTo>
                    <a:pt x="0" y="6756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5" name="Полилиния 564"/>
            <p:cNvSpPr/>
            <p:nvPr/>
          </p:nvSpPr>
          <p:spPr>
            <a:xfrm>
              <a:off x="1749593" y="1702956"/>
              <a:ext cx="31743" cy="23800"/>
            </a:xfrm>
            <a:custGeom>
              <a:avLst/>
              <a:gdLst/>
              <a:ahLst/>
              <a:cxnLst/>
              <a:rect l="0" t="0" r="0" b="0"/>
              <a:pathLst>
                <a:path w="32132" h="23749">
                  <a:moveTo>
                    <a:pt x="0" y="17145"/>
                  </a:moveTo>
                  <a:lnTo>
                    <a:pt x="8256" y="13080"/>
                  </a:lnTo>
                  <a:lnTo>
                    <a:pt x="23876" y="4063"/>
                  </a:lnTo>
                  <a:lnTo>
                    <a:pt x="27941" y="2413"/>
                  </a:lnTo>
                  <a:lnTo>
                    <a:pt x="32131" y="0"/>
                  </a:lnTo>
                  <a:lnTo>
                    <a:pt x="26290" y="8128"/>
                  </a:lnTo>
                  <a:lnTo>
                    <a:pt x="18034" y="13842"/>
                  </a:lnTo>
                  <a:lnTo>
                    <a:pt x="9018" y="18033"/>
                  </a:lnTo>
                  <a:lnTo>
                    <a:pt x="0" y="23748"/>
                  </a:lnTo>
                  <a:close/>
                </a:path>
              </a:pathLst>
            </a:custGeom>
            <a:solidFill>
              <a:srgbClr val="140000"/>
            </a:solidFill>
            <a:ln w="0" cap="flat" cmpd="sng" algn="ctr">
              <a:solidFill>
                <a:srgbClr val="14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6" name="Полилиния 565"/>
            <p:cNvSpPr/>
            <p:nvPr/>
          </p:nvSpPr>
          <p:spPr>
            <a:xfrm>
              <a:off x="1748006" y="1458600"/>
              <a:ext cx="90467" cy="68229"/>
            </a:xfrm>
            <a:custGeom>
              <a:avLst/>
              <a:gdLst/>
              <a:ahLst/>
              <a:cxnLst/>
              <a:rect l="0" t="0" r="0" b="0"/>
              <a:pathLst>
                <a:path w="89789" h="68328">
                  <a:moveTo>
                    <a:pt x="88138" y="0"/>
                  </a:moveTo>
                  <a:lnTo>
                    <a:pt x="88900" y="889"/>
                  </a:lnTo>
                  <a:lnTo>
                    <a:pt x="89788" y="2541"/>
                  </a:lnTo>
                  <a:lnTo>
                    <a:pt x="89788" y="6605"/>
                  </a:lnTo>
                  <a:lnTo>
                    <a:pt x="0" y="68327"/>
                  </a:lnTo>
                  <a:lnTo>
                    <a:pt x="9906" y="58421"/>
                  </a:lnTo>
                  <a:lnTo>
                    <a:pt x="44576" y="3378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7" name="Полилиния 566"/>
            <p:cNvSpPr/>
            <p:nvPr/>
          </p:nvSpPr>
          <p:spPr>
            <a:xfrm>
              <a:off x="1752767" y="1718823"/>
              <a:ext cx="26981" cy="20627"/>
            </a:xfrm>
            <a:custGeom>
              <a:avLst/>
              <a:gdLst/>
              <a:ahLst/>
              <a:cxnLst/>
              <a:rect l="0" t="0" r="0" b="0"/>
              <a:pathLst>
                <a:path w="27051" h="20576">
                  <a:moveTo>
                    <a:pt x="27050" y="0"/>
                  </a:moveTo>
                  <a:lnTo>
                    <a:pt x="25526" y="6604"/>
                  </a:lnTo>
                  <a:lnTo>
                    <a:pt x="5715" y="20575"/>
                  </a:lnTo>
                  <a:lnTo>
                    <a:pt x="0" y="20575"/>
                  </a:lnTo>
                  <a:lnTo>
                    <a:pt x="1523" y="16384"/>
                  </a:lnTo>
                  <a:lnTo>
                    <a:pt x="11556" y="9018"/>
                  </a:lnTo>
                  <a:lnTo>
                    <a:pt x="19685" y="5843"/>
                  </a:lnTo>
                  <a:lnTo>
                    <a:pt x="23875" y="3303"/>
                  </a:lnTo>
                  <a:close/>
                </a:path>
              </a:pathLst>
            </a:custGeom>
            <a:solidFill>
              <a:srgbClr val="140000"/>
            </a:solidFill>
            <a:ln w="0" cap="flat" cmpd="sng" algn="ctr">
              <a:solidFill>
                <a:srgbClr val="14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8" name="Полилиния 567"/>
            <p:cNvSpPr/>
            <p:nvPr/>
          </p:nvSpPr>
          <p:spPr>
            <a:xfrm>
              <a:off x="1757528" y="1476053"/>
              <a:ext cx="77770" cy="58710"/>
            </a:xfrm>
            <a:custGeom>
              <a:avLst/>
              <a:gdLst/>
              <a:ahLst/>
              <a:cxnLst/>
              <a:rect l="0" t="0" r="0" b="0"/>
              <a:pathLst>
                <a:path w="78360" h="58421">
                  <a:moveTo>
                    <a:pt x="78359" y="0"/>
                  </a:moveTo>
                  <a:lnTo>
                    <a:pt x="41149" y="31242"/>
                  </a:lnTo>
                  <a:lnTo>
                    <a:pt x="0" y="58420"/>
                  </a:lnTo>
                  <a:lnTo>
                    <a:pt x="28068" y="3619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9" name="Полилиния 568"/>
            <p:cNvSpPr/>
            <p:nvPr/>
          </p:nvSpPr>
          <p:spPr>
            <a:xfrm>
              <a:off x="1759116" y="1496681"/>
              <a:ext cx="69834" cy="52362"/>
            </a:xfrm>
            <a:custGeom>
              <a:avLst/>
              <a:gdLst/>
              <a:ahLst/>
              <a:cxnLst/>
              <a:rect l="0" t="0" r="0" b="0"/>
              <a:pathLst>
                <a:path w="69977" h="52706">
                  <a:moveTo>
                    <a:pt x="28066" y="28828"/>
                  </a:moveTo>
                  <a:lnTo>
                    <a:pt x="59435" y="4953"/>
                  </a:lnTo>
                  <a:lnTo>
                    <a:pt x="69976" y="0"/>
                  </a:lnTo>
                  <a:lnTo>
                    <a:pt x="66801" y="6477"/>
                  </a:lnTo>
                  <a:lnTo>
                    <a:pt x="0" y="52705"/>
                  </a:lnTo>
                  <a:lnTo>
                    <a:pt x="4953" y="45339"/>
                  </a:lnTo>
                  <a:lnTo>
                    <a:pt x="15748" y="35305"/>
                  </a:lnTo>
                  <a:lnTo>
                    <a:pt x="23876" y="3048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0" name="Полилиния 569"/>
            <p:cNvSpPr/>
            <p:nvPr/>
          </p:nvSpPr>
          <p:spPr>
            <a:xfrm>
              <a:off x="1760703" y="1368155"/>
              <a:ext cx="74595" cy="50775"/>
            </a:xfrm>
            <a:custGeom>
              <a:avLst/>
              <a:gdLst/>
              <a:ahLst/>
              <a:cxnLst/>
              <a:rect l="0" t="0" r="0" b="0"/>
              <a:pathLst>
                <a:path w="75058" h="50038">
                  <a:moveTo>
                    <a:pt x="75057" y="0"/>
                  </a:moveTo>
                  <a:lnTo>
                    <a:pt x="67563" y="7365"/>
                  </a:lnTo>
                  <a:lnTo>
                    <a:pt x="49529" y="21336"/>
                  </a:lnTo>
                  <a:lnTo>
                    <a:pt x="0" y="50037"/>
                  </a:lnTo>
                  <a:lnTo>
                    <a:pt x="8382" y="42672"/>
                  </a:lnTo>
                  <a:lnTo>
                    <a:pt x="27304" y="3035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1" name="Полилиния 570"/>
            <p:cNvSpPr/>
            <p:nvPr/>
          </p:nvSpPr>
          <p:spPr>
            <a:xfrm>
              <a:off x="1763877" y="1526828"/>
              <a:ext cx="69834" cy="50775"/>
            </a:xfrm>
            <a:custGeom>
              <a:avLst/>
              <a:gdLst/>
              <a:ahLst/>
              <a:cxnLst/>
              <a:rect l="0" t="0" r="0" b="0"/>
              <a:pathLst>
                <a:path w="69977" h="51816">
                  <a:moveTo>
                    <a:pt x="0" y="46736"/>
                  </a:moveTo>
                  <a:lnTo>
                    <a:pt x="25654" y="28701"/>
                  </a:lnTo>
                  <a:lnTo>
                    <a:pt x="68453" y="0"/>
                  </a:lnTo>
                  <a:lnTo>
                    <a:pt x="69976" y="1650"/>
                  </a:lnTo>
                  <a:lnTo>
                    <a:pt x="69976" y="3301"/>
                  </a:lnTo>
                  <a:lnTo>
                    <a:pt x="3301" y="51815"/>
                  </a:lnTo>
                  <a:lnTo>
                    <a:pt x="1651" y="51815"/>
                  </a:lnTo>
                  <a:lnTo>
                    <a:pt x="0" y="4851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2" name="Полилиния 571"/>
            <p:cNvSpPr/>
            <p:nvPr/>
          </p:nvSpPr>
          <p:spPr>
            <a:xfrm>
              <a:off x="1765464" y="1507788"/>
              <a:ext cx="68246" cy="50775"/>
            </a:xfrm>
            <a:custGeom>
              <a:avLst/>
              <a:gdLst/>
              <a:ahLst/>
              <a:cxnLst/>
              <a:rect l="0" t="0" r="0" b="0"/>
              <a:pathLst>
                <a:path w="68326" h="50928">
                  <a:moveTo>
                    <a:pt x="1650" y="43561"/>
                  </a:moveTo>
                  <a:lnTo>
                    <a:pt x="60197" y="3175"/>
                  </a:lnTo>
                  <a:lnTo>
                    <a:pt x="68325" y="0"/>
                  </a:lnTo>
                  <a:lnTo>
                    <a:pt x="68325" y="4953"/>
                  </a:lnTo>
                  <a:lnTo>
                    <a:pt x="33781" y="27178"/>
                  </a:lnTo>
                  <a:lnTo>
                    <a:pt x="0" y="5092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3" name="Полилиния 572"/>
            <p:cNvSpPr/>
            <p:nvPr/>
          </p:nvSpPr>
          <p:spPr>
            <a:xfrm>
              <a:off x="1771813" y="1736277"/>
              <a:ext cx="11109" cy="6347"/>
            </a:xfrm>
            <a:custGeom>
              <a:avLst/>
              <a:gdLst/>
              <a:ahLst/>
              <a:cxnLst/>
              <a:rect l="0" t="0" r="0" b="0"/>
              <a:pathLst>
                <a:path w="11432" h="6479">
                  <a:moveTo>
                    <a:pt x="9906" y="0"/>
                  </a:moveTo>
                  <a:lnTo>
                    <a:pt x="11431" y="6478"/>
                  </a:lnTo>
                  <a:lnTo>
                    <a:pt x="0" y="6478"/>
                  </a:lnTo>
                  <a:lnTo>
                    <a:pt x="1651" y="4065"/>
                  </a:lnTo>
                  <a:lnTo>
                    <a:pt x="4065" y="1651"/>
                  </a:lnTo>
                  <a:close/>
                </a:path>
              </a:pathLst>
            </a:custGeom>
            <a:solidFill>
              <a:srgbClr val="140000"/>
            </a:solidFill>
            <a:ln w="0" cap="flat" cmpd="sng" algn="ctr">
              <a:solidFill>
                <a:srgbClr val="14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4" name="Полилиния 573"/>
            <p:cNvSpPr/>
            <p:nvPr/>
          </p:nvSpPr>
          <p:spPr>
            <a:xfrm>
              <a:off x="1805142" y="1598232"/>
              <a:ext cx="7936" cy="3173"/>
            </a:xfrm>
            <a:custGeom>
              <a:avLst/>
              <a:gdLst/>
              <a:ahLst/>
              <a:cxnLst/>
              <a:rect l="0" t="0" r="0" b="0"/>
              <a:pathLst>
                <a:path w="7368" h="3304">
                  <a:moveTo>
                    <a:pt x="7367" y="0"/>
                  </a:moveTo>
                  <a:lnTo>
                    <a:pt x="0" y="3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204" name="Группа 593"/>
          <p:cNvGrpSpPr>
            <a:grpSpLocks/>
          </p:cNvGrpSpPr>
          <p:nvPr/>
        </p:nvGrpSpPr>
        <p:grpSpPr bwMode="auto">
          <a:xfrm>
            <a:off x="411163" y="5235575"/>
            <a:ext cx="1743075" cy="1527175"/>
            <a:chOff x="419100" y="4495800"/>
            <a:chExt cx="1742695" cy="1527810"/>
          </a:xfrm>
        </p:grpSpPr>
        <p:sp>
          <p:nvSpPr>
            <p:cNvPr id="576" name="Полилиния 575"/>
            <p:cNvSpPr/>
            <p:nvPr/>
          </p:nvSpPr>
          <p:spPr>
            <a:xfrm>
              <a:off x="419100" y="4495800"/>
              <a:ext cx="1742695" cy="1527810"/>
            </a:xfrm>
            <a:custGeom>
              <a:avLst/>
              <a:gdLst/>
              <a:ahLst/>
              <a:cxnLst/>
              <a:rect l="0" t="0" r="0" b="0"/>
              <a:pathLst>
                <a:path w="1742695" h="1527810">
                  <a:moveTo>
                    <a:pt x="857758" y="0"/>
                  </a:moveTo>
                  <a:lnTo>
                    <a:pt x="900557" y="889"/>
                  </a:lnTo>
                  <a:lnTo>
                    <a:pt x="942466" y="3428"/>
                  </a:lnTo>
                  <a:lnTo>
                    <a:pt x="984250" y="8635"/>
                  </a:lnTo>
                  <a:lnTo>
                    <a:pt x="1026033" y="14732"/>
                  </a:lnTo>
                  <a:lnTo>
                    <a:pt x="1067053" y="23367"/>
                  </a:lnTo>
                  <a:lnTo>
                    <a:pt x="1108075" y="32892"/>
                  </a:lnTo>
                  <a:lnTo>
                    <a:pt x="1148207" y="45084"/>
                  </a:lnTo>
                  <a:lnTo>
                    <a:pt x="1187322" y="58039"/>
                  </a:lnTo>
                  <a:lnTo>
                    <a:pt x="1226566" y="72771"/>
                  </a:lnTo>
                  <a:lnTo>
                    <a:pt x="1264157" y="89280"/>
                  </a:lnTo>
                  <a:lnTo>
                    <a:pt x="1301623" y="107315"/>
                  </a:lnTo>
                  <a:lnTo>
                    <a:pt x="1337310" y="127253"/>
                  </a:lnTo>
                  <a:lnTo>
                    <a:pt x="1372235" y="148209"/>
                  </a:lnTo>
                  <a:lnTo>
                    <a:pt x="1406270" y="170560"/>
                  </a:lnTo>
                  <a:lnTo>
                    <a:pt x="1439417" y="193928"/>
                  </a:lnTo>
                  <a:lnTo>
                    <a:pt x="1470660" y="219202"/>
                  </a:lnTo>
                  <a:lnTo>
                    <a:pt x="1500377" y="245998"/>
                  </a:lnTo>
                  <a:lnTo>
                    <a:pt x="1529079" y="273684"/>
                  </a:lnTo>
                  <a:lnTo>
                    <a:pt x="1557020" y="302259"/>
                  </a:lnTo>
                  <a:lnTo>
                    <a:pt x="1582292" y="332613"/>
                  </a:lnTo>
                  <a:lnTo>
                    <a:pt x="1606804" y="363728"/>
                  </a:lnTo>
                  <a:lnTo>
                    <a:pt x="1629410" y="395859"/>
                  </a:lnTo>
                  <a:lnTo>
                    <a:pt x="1649476" y="428752"/>
                  </a:lnTo>
                  <a:lnTo>
                    <a:pt x="1668652" y="463422"/>
                  </a:lnTo>
                  <a:lnTo>
                    <a:pt x="1685163" y="498983"/>
                  </a:lnTo>
                  <a:lnTo>
                    <a:pt x="1700022" y="535304"/>
                  </a:lnTo>
                  <a:lnTo>
                    <a:pt x="1713102" y="571627"/>
                  </a:lnTo>
                  <a:lnTo>
                    <a:pt x="1723517" y="609727"/>
                  </a:lnTo>
                  <a:lnTo>
                    <a:pt x="1731391" y="648715"/>
                  </a:lnTo>
                  <a:lnTo>
                    <a:pt x="1737486" y="688594"/>
                  </a:lnTo>
                  <a:lnTo>
                    <a:pt x="1741932" y="729234"/>
                  </a:lnTo>
                  <a:lnTo>
                    <a:pt x="1742694" y="770001"/>
                  </a:lnTo>
                  <a:lnTo>
                    <a:pt x="1740916" y="810767"/>
                  </a:lnTo>
                  <a:lnTo>
                    <a:pt x="1737486" y="851408"/>
                  </a:lnTo>
                  <a:lnTo>
                    <a:pt x="1730501" y="891285"/>
                  </a:lnTo>
                  <a:lnTo>
                    <a:pt x="1721866" y="929385"/>
                  </a:lnTo>
                  <a:lnTo>
                    <a:pt x="1710435" y="967485"/>
                  </a:lnTo>
                  <a:lnTo>
                    <a:pt x="1696592" y="1004696"/>
                  </a:lnTo>
                  <a:lnTo>
                    <a:pt x="1680845" y="1040257"/>
                  </a:lnTo>
                  <a:lnTo>
                    <a:pt x="1663445" y="1074928"/>
                  </a:lnTo>
                  <a:lnTo>
                    <a:pt x="1643379" y="1108709"/>
                  </a:lnTo>
                  <a:lnTo>
                    <a:pt x="1621535" y="1141603"/>
                  </a:lnTo>
                  <a:lnTo>
                    <a:pt x="1598041" y="1173607"/>
                  </a:lnTo>
                  <a:lnTo>
                    <a:pt x="1571879" y="1203959"/>
                  </a:lnTo>
                  <a:lnTo>
                    <a:pt x="1544827" y="1233296"/>
                  </a:lnTo>
                  <a:lnTo>
                    <a:pt x="1515998" y="1261998"/>
                  </a:lnTo>
                  <a:lnTo>
                    <a:pt x="1485519" y="1288796"/>
                  </a:lnTo>
                  <a:lnTo>
                    <a:pt x="1454150" y="1314830"/>
                  </a:lnTo>
                  <a:lnTo>
                    <a:pt x="1421002" y="1339088"/>
                  </a:lnTo>
                  <a:lnTo>
                    <a:pt x="1387094" y="1362455"/>
                  </a:lnTo>
                  <a:lnTo>
                    <a:pt x="1351279" y="1384172"/>
                  </a:lnTo>
                  <a:lnTo>
                    <a:pt x="1314704" y="1404873"/>
                  </a:lnTo>
                  <a:lnTo>
                    <a:pt x="1277239" y="1423923"/>
                  </a:lnTo>
                  <a:lnTo>
                    <a:pt x="1238885" y="1441196"/>
                  </a:lnTo>
                  <a:lnTo>
                    <a:pt x="1199641" y="1456816"/>
                  </a:lnTo>
                  <a:lnTo>
                    <a:pt x="1160399" y="1471548"/>
                  </a:lnTo>
                  <a:lnTo>
                    <a:pt x="1119377" y="1484503"/>
                  </a:lnTo>
                  <a:lnTo>
                    <a:pt x="1078357" y="1495805"/>
                  </a:lnTo>
                  <a:lnTo>
                    <a:pt x="1037463" y="1505330"/>
                  </a:lnTo>
                  <a:lnTo>
                    <a:pt x="995552" y="1513204"/>
                  </a:lnTo>
                  <a:lnTo>
                    <a:pt x="952880" y="1520063"/>
                  </a:lnTo>
                  <a:lnTo>
                    <a:pt x="910971" y="1524380"/>
                  </a:lnTo>
                  <a:lnTo>
                    <a:pt x="868299" y="1527047"/>
                  </a:lnTo>
                  <a:lnTo>
                    <a:pt x="825627" y="1527809"/>
                  </a:lnTo>
                  <a:lnTo>
                    <a:pt x="782955" y="1527047"/>
                  </a:lnTo>
                  <a:lnTo>
                    <a:pt x="741044" y="1523491"/>
                  </a:lnTo>
                  <a:lnTo>
                    <a:pt x="700024" y="1518411"/>
                  </a:lnTo>
                  <a:lnTo>
                    <a:pt x="659130" y="1511427"/>
                  </a:lnTo>
                  <a:lnTo>
                    <a:pt x="619886" y="1502790"/>
                  </a:lnTo>
                  <a:lnTo>
                    <a:pt x="580644" y="1491488"/>
                  </a:lnTo>
                  <a:lnTo>
                    <a:pt x="542289" y="1479422"/>
                  </a:lnTo>
                  <a:lnTo>
                    <a:pt x="504697" y="1464690"/>
                  </a:lnTo>
                  <a:lnTo>
                    <a:pt x="468122" y="1448180"/>
                  </a:lnTo>
                  <a:lnTo>
                    <a:pt x="432435" y="1430909"/>
                  </a:lnTo>
                  <a:lnTo>
                    <a:pt x="397636" y="1410970"/>
                  </a:lnTo>
                  <a:lnTo>
                    <a:pt x="364490" y="1390141"/>
                  </a:lnTo>
                  <a:lnTo>
                    <a:pt x="332231" y="1367663"/>
                  </a:lnTo>
                  <a:lnTo>
                    <a:pt x="300736" y="1344295"/>
                  </a:lnTo>
                  <a:lnTo>
                    <a:pt x="242316" y="1292225"/>
                  </a:lnTo>
                  <a:lnTo>
                    <a:pt x="214502" y="1263650"/>
                  </a:lnTo>
                  <a:lnTo>
                    <a:pt x="189102" y="1235202"/>
                  </a:lnTo>
                  <a:lnTo>
                    <a:pt x="163956" y="1204848"/>
                  </a:lnTo>
                  <a:lnTo>
                    <a:pt x="141223" y="1172717"/>
                  </a:lnTo>
                  <a:lnTo>
                    <a:pt x="119380" y="1140714"/>
                  </a:lnTo>
                  <a:lnTo>
                    <a:pt x="100202" y="1106932"/>
                  </a:lnTo>
                  <a:lnTo>
                    <a:pt x="81915" y="1072260"/>
                  </a:lnTo>
                  <a:lnTo>
                    <a:pt x="65405" y="1036701"/>
                  </a:lnTo>
                  <a:lnTo>
                    <a:pt x="50545" y="999490"/>
                  </a:lnTo>
                  <a:lnTo>
                    <a:pt x="37465" y="962278"/>
                  </a:lnTo>
                  <a:lnTo>
                    <a:pt x="26162" y="924178"/>
                  </a:lnTo>
                  <a:lnTo>
                    <a:pt x="16509" y="886078"/>
                  </a:lnTo>
                  <a:lnTo>
                    <a:pt x="9651" y="846201"/>
                  </a:lnTo>
                  <a:lnTo>
                    <a:pt x="4318" y="806450"/>
                  </a:lnTo>
                  <a:lnTo>
                    <a:pt x="888" y="765683"/>
                  </a:lnTo>
                  <a:lnTo>
                    <a:pt x="0" y="724153"/>
                  </a:lnTo>
                  <a:lnTo>
                    <a:pt x="888" y="683386"/>
                  </a:lnTo>
                  <a:lnTo>
                    <a:pt x="4318" y="643509"/>
                  </a:lnTo>
                  <a:lnTo>
                    <a:pt x="10413" y="604646"/>
                  </a:lnTo>
                  <a:lnTo>
                    <a:pt x="18287" y="566420"/>
                  </a:lnTo>
                  <a:lnTo>
                    <a:pt x="27940" y="529209"/>
                  </a:lnTo>
                  <a:lnTo>
                    <a:pt x="40131" y="492759"/>
                  </a:lnTo>
                  <a:lnTo>
                    <a:pt x="53975" y="458215"/>
                  </a:lnTo>
                  <a:lnTo>
                    <a:pt x="69723" y="424434"/>
                  </a:lnTo>
                  <a:lnTo>
                    <a:pt x="88137" y="392429"/>
                  </a:lnTo>
                  <a:lnTo>
                    <a:pt x="107187" y="360298"/>
                  </a:lnTo>
                  <a:lnTo>
                    <a:pt x="129031" y="330072"/>
                  </a:lnTo>
                  <a:lnTo>
                    <a:pt x="151637" y="300482"/>
                  </a:lnTo>
                  <a:lnTo>
                    <a:pt x="176148" y="272796"/>
                  </a:lnTo>
                  <a:lnTo>
                    <a:pt x="202183" y="245998"/>
                  </a:lnTo>
                  <a:lnTo>
                    <a:pt x="229362" y="220853"/>
                  </a:lnTo>
                  <a:lnTo>
                    <a:pt x="258952" y="196596"/>
                  </a:lnTo>
                  <a:lnTo>
                    <a:pt x="288544" y="173228"/>
                  </a:lnTo>
                  <a:lnTo>
                    <a:pt x="319912" y="151638"/>
                  </a:lnTo>
                  <a:lnTo>
                    <a:pt x="353059" y="131698"/>
                  </a:lnTo>
                  <a:lnTo>
                    <a:pt x="387095" y="112648"/>
                  </a:lnTo>
                  <a:lnTo>
                    <a:pt x="421894" y="95250"/>
                  </a:lnTo>
                  <a:lnTo>
                    <a:pt x="457708" y="78866"/>
                  </a:lnTo>
                  <a:lnTo>
                    <a:pt x="494283" y="64008"/>
                  </a:lnTo>
                  <a:lnTo>
                    <a:pt x="531749" y="51053"/>
                  </a:lnTo>
                  <a:lnTo>
                    <a:pt x="570991" y="38989"/>
                  </a:lnTo>
                  <a:lnTo>
                    <a:pt x="610235" y="28575"/>
                  </a:lnTo>
                  <a:lnTo>
                    <a:pt x="650366" y="19939"/>
                  </a:lnTo>
                  <a:lnTo>
                    <a:pt x="690499" y="12953"/>
                  </a:lnTo>
                  <a:lnTo>
                    <a:pt x="731392" y="6984"/>
                  </a:lnTo>
                  <a:lnTo>
                    <a:pt x="773302" y="3428"/>
                  </a:lnTo>
                  <a:lnTo>
                    <a:pt x="815086" y="889"/>
                  </a:lnTo>
                  <a:close/>
                </a:path>
              </a:pathLst>
            </a:custGeom>
            <a:solidFill>
              <a:srgbClr val="FFCC00"/>
            </a:solidFill>
            <a:ln w="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7" name="Полилиния 576"/>
            <p:cNvSpPr/>
            <p:nvPr/>
          </p:nvSpPr>
          <p:spPr>
            <a:xfrm>
              <a:off x="444494" y="4621265"/>
              <a:ext cx="1631594" cy="1253058"/>
            </a:xfrm>
            <a:custGeom>
              <a:avLst/>
              <a:gdLst/>
              <a:ahLst/>
              <a:cxnLst/>
              <a:rect l="0" t="0" r="0" b="0"/>
              <a:pathLst>
                <a:path w="1630299" h="1254126">
                  <a:moveTo>
                    <a:pt x="877061" y="5207"/>
                  </a:moveTo>
                  <a:lnTo>
                    <a:pt x="917066" y="4318"/>
                  </a:lnTo>
                  <a:lnTo>
                    <a:pt x="984249" y="10414"/>
                  </a:lnTo>
                  <a:lnTo>
                    <a:pt x="1043558" y="11302"/>
                  </a:lnTo>
                  <a:lnTo>
                    <a:pt x="1090676" y="12953"/>
                  </a:lnTo>
                  <a:lnTo>
                    <a:pt x="1138554" y="13843"/>
                  </a:lnTo>
                  <a:lnTo>
                    <a:pt x="1198752" y="17271"/>
                  </a:lnTo>
                  <a:lnTo>
                    <a:pt x="1257173" y="23495"/>
                  </a:lnTo>
                  <a:lnTo>
                    <a:pt x="1314704" y="29464"/>
                  </a:lnTo>
                  <a:lnTo>
                    <a:pt x="1359154" y="32893"/>
                  </a:lnTo>
                  <a:lnTo>
                    <a:pt x="1412367" y="35559"/>
                  </a:lnTo>
                  <a:lnTo>
                    <a:pt x="1466342" y="40766"/>
                  </a:lnTo>
                  <a:lnTo>
                    <a:pt x="1520317" y="47625"/>
                  </a:lnTo>
                  <a:lnTo>
                    <a:pt x="1564005" y="52832"/>
                  </a:lnTo>
                  <a:lnTo>
                    <a:pt x="1567561" y="53720"/>
                  </a:lnTo>
                  <a:lnTo>
                    <a:pt x="1569211" y="56261"/>
                  </a:lnTo>
                  <a:lnTo>
                    <a:pt x="1570989" y="61468"/>
                  </a:lnTo>
                  <a:lnTo>
                    <a:pt x="1577086" y="72770"/>
                  </a:lnTo>
                  <a:lnTo>
                    <a:pt x="1599692" y="103886"/>
                  </a:lnTo>
                  <a:lnTo>
                    <a:pt x="1630298" y="146431"/>
                  </a:lnTo>
                  <a:lnTo>
                    <a:pt x="1630298" y="152400"/>
                  </a:lnTo>
                  <a:lnTo>
                    <a:pt x="1629410" y="155066"/>
                  </a:lnTo>
                  <a:lnTo>
                    <a:pt x="1626870" y="157733"/>
                  </a:lnTo>
                  <a:lnTo>
                    <a:pt x="1615439" y="194056"/>
                  </a:lnTo>
                  <a:lnTo>
                    <a:pt x="1605026" y="230377"/>
                  </a:lnTo>
                  <a:lnTo>
                    <a:pt x="1566545" y="379349"/>
                  </a:lnTo>
                  <a:lnTo>
                    <a:pt x="1556130" y="416687"/>
                  </a:lnTo>
                  <a:lnTo>
                    <a:pt x="1536064" y="483362"/>
                  </a:lnTo>
                  <a:lnTo>
                    <a:pt x="1489074" y="662558"/>
                  </a:lnTo>
                  <a:lnTo>
                    <a:pt x="1480311" y="692022"/>
                  </a:lnTo>
                  <a:lnTo>
                    <a:pt x="1475105" y="716407"/>
                  </a:lnTo>
                  <a:lnTo>
                    <a:pt x="1470660" y="741426"/>
                  </a:lnTo>
                  <a:lnTo>
                    <a:pt x="1460245" y="790828"/>
                  </a:lnTo>
                  <a:lnTo>
                    <a:pt x="1463674" y="792480"/>
                  </a:lnTo>
                  <a:lnTo>
                    <a:pt x="1467230" y="796036"/>
                  </a:lnTo>
                  <a:lnTo>
                    <a:pt x="1463674" y="822832"/>
                  </a:lnTo>
                  <a:lnTo>
                    <a:pt x="1462023" y="850645"/>
                  </a:lnTo>
                  <a:lnTo>
                    <a:pt x="1459357" y="877443"/>
                  </a:lnTo>
                  <a:lnTo>
                    <a:pt x="1455927" y="905128"/>
                  </a:lnTo>
                  <a:lnTo>
                    <a:pt x="1447164" y="911225"/>
                  </a:lnTo>
                  <a:lnTo>
                    <a:pt x="1441958" y="913764"/>
                  </a:lnTo>
                  <a:lnTo>
                    <a:pt x="1390523" y="950214"/>
                  </a:lnTo>
                  <a:lnTo>
                    <a:pt x="1344295" y="983107"/>
                  </a:lnTo>
                  <a:lnTo>
                    <a:pt x="1251077" y="1046352"/>
                  </a:lnTo>
                  <a:lnTo>
                    <a:pt x="1204848" y="1079245"/>
                  </a:lnTo>
                  <a:lnTo>
                    <a:pt x="1154176" y="1117345"/>
                  </a:lnTo>
                  <a:lnTo>
                    <a:pt x="1108963" y="1153795"/>
                  </a:lnTo>
                  <a:lnTo>
                    <a:pt x="1051432" y="1197101"/>
                  </a:lnTo>
                  <a:lnTo>
                    <a:pt x="1004315" y="1230757"/>
                  </a:lnTo>
                  <a:lnTo>
                    <a:pt x="989457" y="1236090"/>
                  </a:lnTo>
                  <a:lnTo>
                    <a:pt x="974724" y="1237741"/>
                  </a:lnTo>
                  <a:lnTo>
                    <a:pt x="959865" y="1236090"/>
                  </a:lnTo>
                  <a:lnTo>
                    <a:pt x="917955" y="1221232"/>
                  </a:lnTo>
                  <a:lnTo>
                    <a:pt x="888364" y="1214374"/>
                  </a:lnTo>
                  <a:lnTo>
                    <a:pt x="734949" y="1168526"/>
                  </a:lnTo>
                  <a:lnTo>
                    <a:pt x="697484" y="1155445"/>
                  </a:lnTo>
                  <a:lnTo>
                    <a:pt x="668654" y="1148588"/>
                  </a:lnTo>
                  <a:lnTo>
                    <a:pt x="612013" y="1132077"/>
                  </a:lnTo>
                  <a:lnTo>
                    <a:pt x="564896" y="1122552"/>
                  </a:lnTo>
                  <a:lnTo>
                    <a:pt x="548259" y="1117345"/>
                  </a:lnTo>
                  <a:lnTo>
                    <a:pt x="499490" y="1103502"/>
                  </a:lnTo>
                  <a:lnTo>
                    <a:pt x="496062" y="1103502"/>
                  </a:lnTo>
                  <a:lnTo>
                    <a:pt x="488188" y="1101851"/>
                  </a:lnTo>
                  <a:lnTo>
                    <a:pt x="485521" y="1099946"/>
                  </a:lnTo>
                  <a:lnTo>
                    <a:pt x="478535" y="1098295"/>
                  </a:lnTo>
                  <a:lnTo>
                    <a:pt x="470788" y="1098295"/>
                  </a:lnTo>
                  <a:lnTo>
                    <a:pt x="456818" y="1107820"/>
                  </a:lnTo>
                  <a:lnTo>
                    <a:pt x="402716" y="1152016"/>
                  </a:lnTo>
                  <a:lnTo>
                    <a:pt x="367029" y="1189227"/>
                  </a:lnTo>
                  <a:lnTo>
                    <a:pt x="365251" y="1190116"/>
                  </a:lnTo>
                  <a:lnTo>
                    <a:pt x="363474" y="1191895"/>
                  </a:lnTo>
                  <a:lnTo>
                    <a:pt x="361822" y="1192783"/>
                  </a:lnTo>
                  <a:lnTo>
                    <a:pt x="360044" y="1194434"/>
                  </a:lnTo>
                  <a:lnTo>
                    <a:pt x="361822" y="1236090"/>
                  </a:lnTo>
                  <a:lnTo>
                    <a:pt x="365251" y="1241170"/>
                  </a:lnTo>
                  <a:lnTo>
                    <a:pt x="364363" y="1249045"/>
                  </a:lnTo>
                  <a:lnTo>
                    <a:pt x="360933" y="1254125"/>
                  </a:lnTo>
                  <a:lnTo>
                    <a:pt x="353949" y="1254125"/>
                  </a:lnTo>
                  <a:lnTo>
                    <a:pt x="334771" y="1247266"/>
                  </a:lnTo>
                  <a:lnTo>
                    <a:pt x="286004" y="1232534"/>
                  </a:lnTo>
                  <a:lnTo>
                    <a:pt x="227583" y="1216151"/>
                  </a:lnTo>
                  <a:lnTo>
                    <a:pt x="199643" y="1204849"/>
                  </a:lnTo>
                  <a:lnTo>
                    <a:pt x="153415" y="1188465"/>
                  </a:lnTo>
                  <a:lnTo>
                    <a:pt x="104647" y="1176274"/>
                  </a:lnTo>
                  <a:lnTo>
                    <a:pt x="101981" y="1174495"/>
                  </a:lnTo>
                  <a:lnTo>
                    <a:pt x="97663" y="1173607"/>
                  </a:lnTo>
                  <a:lnTo>
                    <a:pt x="94107" y="1173607"/>
                  </a:lnTo>
                  <a:lnTo>
                    <a:pt x="40893" y="1158113"/>
                  </a:lnTo>
                  <a:lnTo>
                    <a:pt x="23494" y="1155445"/>
                  </a:lnTo>
                  <a:lnTo>
                    <a:pt x="13081" y="1142491"/>
                  </a:lnTo>
                  <a:lnTo>
                    <a:pt x="889" y="1121664"/>
                  </a:lnTo>
                  <a:lnTo>
                    <a:pt x="0" y="1106170"/>
                  </a:lnTo>
                  <a:lnTo>
                    <a:pt x="2667" y="1097407"/>
                  </a:lnTo>
                  <a:lnTo>
                    <a:pt x="6096" y="1090549"/>
                  </a:lnTo>
                  <a:lnTo>
                    <a:pt x="16510" y="1077468"/>
                  </a:lnTo>
                  <a:lnTo>
                    <a:pt x="24383" y="1074039"/>
                  </a:lnTo>
                  <a:lnTo>
                    <a:pt x="27813" y="1074927"/>
                  </a:lnTo>
                  <a:lnTo>
                    <a:pt x="31368" y="1076578"/>
                  </a:lnTo>
                  <a:lnTo>
                    <a:pt x="34925" y="1077468"/>
                  </a:lnTo>
                  <a:lnTo>
                    <a:pt x="40893" y="1080896"/>
                  </a:lnTo>
                  <a:lnTo>
                    <a:pt x="44450" y="1081913"/>
                  </a:lnTo>
                  <a:lnTo>
                    <a:pt x="52324" y="1081913"/>
                  </a:lnTo>
                  <a:lnTo>
                    <a:pt x="83693" y="1056639"/>
                  </a:lnTo>
                  <a:lnTo>
                    <a:pt x="132461" y="1019556"/>
                  </a:lnTo>
                  <a:lnTo>
                    <a:pt x="181356" y="983107"/>
                  </a:lnTo>
                  <a:lnTo>
                    <a:pt x="182118" y="981328"/>
                  </a:lnTo>
                  <a:lnTo>
                    <a:pt x="186563" y="979677"/>
                  </a:lnTo>
                  <a:lnTo>
                    <a:pt x="194436" y="970914"/>
                  </a:lnTo>
                  <a:lnTo>
                    <a:pt x="175260" y="965707"/>
                  </a:lnTo>
                  <a:lnTo>
                    <a:pt x="170053" y="961389"/>
                  </a:lnTo>
                  <a:lnTo>
                    <a:pt x="175260" y="935355"/>
                  </a:lnTo>
                  <a:lnTo>
                    <a:pt x="182118" y="925068"/>
                  </a:lnTo>
                  <a:lnTo>
                    <a:pt x="193547" y="916432"/>
                  </a:lnTo>
                  <a:lnTo>
                    <a:pt x="197104" y="910336"/>
                  </a:lnTo>
                  <a:lnTo>
                    <a:pt x="251079" y="869695"/>
                  </a:lnTo>
                  <a:lnTo>
                    <a:pt x="315594" y="821944"/>
                  </a:lnTo>
                  <a:lnTo>
                    <a:pt x="367029" y="785621"/>
                  </a:lnTo>
                  <a:lnTo>
                    <a:pt x="416687" y="747521"/>
                  </a:lnTo>
                  <a:lnTo>
                    <a:pt x="582421" y="635762"/>
                  </a:lnTo>
                  <a:lnTo>
                    <a:pt x="584962" y="634111"/>
                  </a:lnTo>
                  <a:lnTo>
                    <a:pt x="587501" y="635762"/>
                  </a:lnTo>
                  <a:lnTo>
                    <a:pt x="589407" y="636651"/>
                  </a:lnTo>
                  <a:lnTo>
                    <a:pt x="591946" y="635762"/>
                  </a:lnTo>
                  <a:lnTo>
                    <a:pt x="588518" y="621030"/>
                  </a:lnTo>
                  <a:lnTo>
                    <a:pt x="591946" y="591565"/>
                  </a:lnTo>
                  <a:lnTo>
                    <a:pt x="611124" y="531876"/>
                  </a:lnTo>
                  <a:lnTo>
                    <a:pt x="623315" y="486790"/>
                  </a:lnTo>
                  <a:lnTo>
                    <a:pt x="636396" y="441706"/>
                  </a:lnTo>
                  <a:lnTo>
                    <a:pt x="654812" y="374269"/>
                  </a:lnTo>
                  <a:lnTo>
                    <a:pt x="669543" y="311784"/>
                  </a:lnTo>
                  <a:lnTo>
                    <a:pt x="721868" y="114426"/>
                  </a:lnTo>
                  <a:lnTo>
                    <a:pt x="731393" y="74549"/>
                  </a:lnTo>
                  <a:lnTo>
                    <a:pt x="741934" y="28575"/>
                  </a:lnTo>
                  <a:lnTo>
                    <a:pt x="746251" y="18161"/>
                  </a:lnTo>
                  <a:lnTo>
                    <a:pt x="749680" y="13843"/>
                  </a:lnTo>
                  <a:lnTo>
                    <a:pt x="763777" y="4318"/>
                  </a:lnTo>
                  <a:lnTo>
                    <a:pt x="775843" y="889"/>
                  </a:lnTo>
                  <a:lnTo>
                    <a:pt x="788035" y="2539"/>
                  </a:lnTo>
                  <a:lnTo>
                    <a:pt x="82042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8" name="Полилиния 577"/>
            <p:cNvSpPr/>
            <p:nvPr/>
          </p:nvSpPr>
          <p:spPr>
            <a:xfrm>
              <a:off x="454017" y="4630794"/>
              <a:ext cx="1550649" cy="1227647"/>
            </a:xfrm>
            <a:custGeom>
              <a:avLst/>
              <a:gdLst/>
              <a:ahLst/>
              <a:cxnLst/>
              <a:rect l="0" t="0" r="0" b="0"/>
              <a:pathLst>
                <a:path w="1550798" h="1228217">
                  <a:moveTo>
                    <a:pt x="901319" y="2666"/>
                  </a:moveTo>
                  <a:lnTo>
                    <a:pt x="952880" y="6984"/>
                  </a:lnTo>
                  <a:lnTo>
                    <a:pt x="1049527" y="10414"/>
                  </a:lnTo>
                  <a:lnTo>
                    <a:pt x="1108075" y="11302"/>
                  </a:lnTo>
                  <a:lnTo>
                    <a:pt x="1165478" y="12953"/>
                  </a:lnTo>
                  <a:lnTo>
                    <a:pt x="1223136" y="17399"/>
                  </a:lnTo>
                  <a:lnTo>
                    <a:pt x="1275460" y="24257"/>
                  </a:lnTo>
                  <a:lnTo>
                    <a:pt x="1320673" y="28575"/>
                  </a:lnTo>
                  <a:lnTo>
                    <a:pt x="1366901" y="31241"/>
                  </a:lnTo>
                  <a:lnTo>
                    <a:pt x="1412239" y="33782"/>
                  </a:lnTo>
                  <a:lnTo>
                    <a:pt x="1457579" y="38100"/>
                  </a:lnTo>
                  <a:lnTo>
                    <a:pt x="1502917" y="45084"/>
                  </a:lnTo>
                  <a:lnTo>
                    <a:pt x="1550797" y="51053"/>
                  </a:lnTo>
                  <a:lnTo>
                    <a:pt x="1548257" y="77089"/>
                  </a:lnTo>
                  <a:lnTo>
                    <a:pt x="1543050" y="101345"/>
                  </a:lnTo>
                  <a:lnTo>
                    <a:pt x="1536954" y="126491"/>
                  </a:lnTo>
                  <a:lnTo>
                    <a:pt x="1532635" y="152526"/>
                  </a:lnTo>
                  <a:lnTo>
                    <a:pt x="1522095" y="190626"/>
                  </a:lnTo>
                  <a:lnTo>
                    <a:pt x="1512570" y="228600"/>
                  </a:lnTo>
                  <a:lnTo>
                    <a:pt x="1503807" y="267589"/>
                  </a:lnTo>
                  <a:lnTo>
                    <a:pt x="1488058" y="345566"/>
                  </a:lnTo>
                  <a:lnTo>
                    <a:pt x="1470660" y="422656"/>
                  </a:lnTo>
                  <a:lnTo>
                    <a:pt x="1460245" y="460756"/>
                  </a:lnTo>
                  <a:lnTo>
                    <a:pt x="1451482" y="495426"/>
                  </a:lnTo>
                  <a:lnTo>
                    <a:pt x="1435735" y="565657"/>
                  </a:lnTo>
                  <a:lnTo>
                    <a:pt x="1428750" y="601090"/>
                  </a:lnTo>
                  <a:lnTo>
                    <a:pt x="1421002" y="636651"/>
                  </a:lnTo>
                  <a:lnTo>
                    <a:pt x="1403604" y="706882"/>
                  </a:lnTo>
                  <a:lnTo>
                    <a:pt x="1392173" y="753618"/>
                  </a:lnTo>
                  <a:lnTo>
                    <a:pt x="1389507" y="759587"/>
                  </a:lnTo>
                  <a:lnTo>
                    <a:pt x="1383538" y="763143"/>
                  </a:lnTo>
                  <a:lnTo>
                    <a:pt x="1310258" y="750951"/>
                  </a:lnTo>
                  <a:lnTo>
                    <a:pt x="1266698" y="745744"/>
                  </a:lnTo>
                  <a:lnTo>
                    <a:pt x="1257935" y="738886"/>
                  </a:lnTo>
                  <a:lnTo>
                    <a:pt x="1254379" y="728471"/>
                  </a:lnTo>
                  <a:lnTo>
                    <a:pt x="1254379" y="718057"/>
                  </a:lnTo>
                  <a:lnTo>
                    <a:pt x="1259713" y="709295"/>
                  </a:lnTo>
                  <a:lnTo>
                    <a:pt x="1264920" y="707644"/>
                  </a:lnTo>
                  <a:lnTo>
                    <a:pt x="1272794" y="700658"/>
                  </a:lnTo>
                  <a:lnTo>
                    <a:pt x="1278889" y="701547"/>
                  </a:lnTo>
                  <a:lnTo>
                    <a:pt x="1279779" y="699896"/>
                  </a:lnTo>
                  <a:lnTo>
                    <a:pt x="1280541" y="697230"/>
                  </a:lnTo>
                  <a:lnTo>
                    <a:pt x="1280541" y="695578"/>
                  </a:lnTo>
                  <a:lnTo>
                    <a:pt x="1279779" y="693801"/>
                  </a:lnTo>
                  <a:lnTo>
                    <a:pt x="1225676" y="683387"/>
                  </a:lnTo>
                  <a:lnTo>
                    <a:pt x="1171575" y="672972"/>
                  </a:lnTo>
                  <a:lnTo>
                    <a:pt x="1063497" y="656589"/>
                  </a:lnTo>
                  <a:lnTo>
                    <a:pt x="927480" y="639190"/>
                  </a:lnTo>
                  <a:lnTo>
                    <a:pt x="845566" y="626237"/>
                  </a:lnTo>
                  <a:lnTo>
                    <a:pt x="791591" y="616712"/>
                  </a:lnTo>
                  <a:lnTo>
                    <a:pt x="784605" y="616712"/>
                  </a:lnTo>
                  <a:lnTo>
                    <a:pt x="729614" y="612394"/>
                  </a:lnTo>
                  <a:lnTo>
                    <a:pt x="724408" y="615822"/>
                  </a:lnTo>
                  <a:lnTo>
                    <a:pt x="721867" y="616712"/>
                  </a:lnTo>
                  <a:lnTo>
                    <a:pt x="718311" y="616712"/>
                  </a:lnTo>
                  <a:lnTo>
                    <a:pt x="713866" y="622681"/>
                  </a:lnTo>
                  <a:lnTo>
                    <a:pt x="710438" y="630555"/>
                  </a:lnTo>
                  <a:lnTo>
                    <a:pt x="708786" y="638301"/>
                  </a:lnTo>
                  <a:lnTo>
                    <a:pt x="708786" y="646176"/>
                  </a:lnTo>
                  <a:lnTo>
                    <a:pt x="705230" y="648715"/>
                  </a:lnTo>
                  <a:lnTo>
                    <a:pt x="700786" y="649605"/>
                  </a:lnTo>
                  <a:lnTo>
                    <a:pt x="697357" y="649605"/>
                  </a:lnTo>
                  <a:lnTo>
                    <a:pt x="693038" y="648715"/>
                  </a:lnTo>
                  <a:lnTo>
                    <a:pt x="688721" y="647064"/>
                  </a:lnTo>
                  <a:lnTo>
                    <a:pt x="679958" y="645287"/>
                  </a:lnTo>
                  <a:lnTo>
                    <a:pt x="675639" y="646176"/>
                  </a:lnTo>
                  <a:lnTo>
                    <a:pt x="672083" y="643636"/>
                  </a:lnTo>
                  <a:lnTo>
                    <a:pt x="666877" y="642620"/>
                  </a:lnTo>
                  <a:lnTo>
                    <a:pt x="662558" y="642620"/>
                  </a:lnTo>
                  <a:lnTo>
                    <a:pt x="658113" y="641857"/>
                  </a:lnTo>
                  <a:lnTo>
                    <a:pt x="592836" y="627126"/>
                  </a:lnTo>
                  <a:lnTo>
                    <a:pt x="586739" y="612394"/>
                  </a:lnTo>
                  <a:lnTo>
                    <a:pt x="587502" y="597662"/>
                  </a:lnTo>
                  <a:lnTo>
                    <a:pt x="624205" y="469391"/>
                  </a:lnTo>
                  <a:lnTo>
                    <a:pt x="650366" y="370713"/>
                  </a:lnTo>
                  <a:lnTo>
                    <a:pt x="662558" y="321437"/>
                  </a:lnTo>
                  <a:lnTo>
                    <a:pt x="688721" y="222631"/>
                  </a:lnTo>
                  <a:lnTo>
                    <a:pt x="702691" y="174116"/>
                  </a:lnTo>
                  <a:lnTo>
                    <a:pt x="710438" y="136906"/>
                  </a:lnTo>
                  <a:lnTo>
                    <a:pt x="719200" y="100583"/>
                  </a:lnTo>
                  <a:lnTo>
                    <a:pt x="728852" y="64134"/>
                  </a:lnTo>
                  <a:lnTo>
                    <a:pt x="740028" y="21716"/>
                  </a:lnTo>
                  <a:lnTo>
                    <a:pt x="747013" y="9525"/>
                  </a:lnTo>
                  <a:lnTo>
                    <a:pt x="752347" y="5207"/>
                  </a:lnTo>
                  <a:lnTo>
                    <a:pt x="757555" y="5207"/>
                  </a:lnTo>
                  <a:lnTo>
                    <a:pt x="762761" y="3428"/>
                  </a:lnTo>
                  <a:lnTo>
                    <a:pt x="768096" y="2666"/>
                  </a:lnTo>
                  <a:lnTo>
                    <a:pt x="772413" y="4318"/>
                  </a:lnTo>
                  <a:lnTo>
                    <a:pt x="781938" y="0"/>
                  </a:lnTo>
                  <a:lnTo>
                    <a:pt x="785494" y="1777"/>
                  </a:lnTo>
                  <a:lnTo>
                    <a:pt x="850900" y="889"/>
                  </a:lnTo>
                  <a:lnTo>
                    <a:pt x="416686" y="988314"/>
                  </a:lnTo>
                  <a:lnTo>
                    <a:pt x="469011" y="1005713"/>
                  </a:lnTo>
                  <a:lnTo>
                    <a:pt x="466344" y="1010031"/>
                  </a:lnTo>
                  <a:lnTo>
                    <a:pt x="462914" y="1013459"/>
                  </a:lnTo>
                  <a:lnTo>
                    <a:pt x="460247" y="1017777"/>
                  </a:lnTo>
                  <a:lnTo>
                    <a:pt x="459358" y="1022984"/>
                  </a:lnTo>
                  <a:lnTo>
                    <a:pt x="442849" y="1017777"/>
                  </a:lnTo>
                  <a:lnTo>
                    <a:pt x="225679" y="960501"/>
                  </a:lnTo>
                  <a:lnTo>
                    <a:pt x="182118" y="951864"/>
                  </a:lnTo>
                  <a:lnTo>
                    <a:pt x="174370" y="948436"/>
                  </a:lnTo>
                  <a:lnTo>
                    <a:pt x="170815" y="945007"/>
                  </a:lnTo>
                  <a:lnTo>
                    <a:pt x="170815" y="940689"/>
                  </a:lnTo>
                  <a:lnTo>
                    <a:pt x="171704" y="936370"/>
                  </a:lnTo>
                  <a:lnTo>
                    <a:pt x="176022" y="928496"/>
                  </a:lnTo>
                  <a:lnTo>
                    <a:pt x="227583" y="942339"/>
                  </a:lnTo>
                  <a:lnTo>
                    <a:pt x="332105" y="964819"/>
                  </a:lnTo>
                  <a:lnTo>
                    <a:pt x="383539" y="980439"/>
                  </a:lnTo>
                  <a:lnTo>
                    <a:pt x="514350" y="1042796"/>
                  </a:lnTo>
                  <a:lnTo>
                    <a:pt x="599821" y="1060195"/>
                  </a:lnTo>
                  <a:lnTo>
                    <a:pt x="685164" y="1081024"/>
                  </a:lnTo>
                  <a:lnTo>
                    <a:pt x="748030" y="1098295"/>
                  </a:lnTo>
                  <a:lnTo>
                    <a:pt x="790702" y="1108709"/>
                  </a:lnTo>
                  <a:lnTo>
                    <a:pt x="832485" y="1120013"/>
                  </a:lnTo>
                  <a:lnTo>
                    <a:pt x="853439" y="1125093"/>
                  </a:lnTo>
                  <a:lnTo>
                    <a:pt x="932814" y="1149350"/>
                  </a:lnTo>
                  <a:lnTo>
                    <a:pt x="936244" y="1152016"/>
                  </a:lnTo>
                  <a:lnTo>
                    <a:pt x="940561" y="1152906"/>
                  </a:lnTo>
                  <a:lnTo>
                    <a:pt x="945007" y="1154557"/>
                  </a:lnTo>
                  <a:lnTo>
                    <a:pt x="948436" y="1157224"/>
                  </a:lnTo>
                  <a:lnTo>
                    <a:pt x="946785" y="1164970"/>
                  </a:lnTo>
                  <a:lnTo>
                    <a:pt x="949325" y="1165859"/>
                  </a:lnTo>
                  <a:lnTo>
                    <a:pt x="945896" y="1177036"/>
                  </a:lnTo>
                  <a:lnTo>
                    <a:pt x="945896" y="1189227"/>
                  </a:lnTo>
                  <a:lnTo>
                    <a:pt x="948436" y="1200531"/>
                  </a:lnTo>
                  <a:lnTo>
                    <a:pt x="954532" y="1210056"/>
                  </a:lnTo>
                  <a:lnTo>
                    <a:pt x="957961" y="1212595"/>
                  </a:lnTo>
                  <a:lnTo>
                    <a:pt x="965072" y="1216025"/>
                  </a:lnTo>
                  <a:lnTo>
                    <a:pt x="968502" y="1218691"/>
                  </a:lnTo>
                  <a:lnTo>
                    <a:pt x="943228" y="1216025"/>
                  </a:lnTo>
                  <a:lnTo>
                    <a:pt x="890142" y="1199641"/>
                  </a:lnTo>
                  <a:lnTo>
                    <a:pt x="846455" y="1185799"/>
                  </a:lnTo>
                  <a:lnTo>
                    <a:pt x="809752" y="1176274"/>
                  </a:lnTo>
                  <a:lnTo>
                    <a:pt x="736600" y="1154557"/>
                  </a:lnTo>
                  <a:lnTo>
                    <a:pt x="700024" y="1143381"/>
                  </a:lnTo>
                  <a:lnTo>
                    <a:pt x="608457" y="1116457"/>
                  </a:lnTo>
                  <a:lnTo>
                    <a:pt x="558800" y="1102614"/>
                  </a:lnTo>
                  <a:lnTo>
                    <a:pt x="509905" y="1088770"/>
                  </a:lnTo>
                  <a:lnTo>
                    <a:pt x="472439" y="1081024"/>
                  </a:lnTo>
                  <a:lnTo>
                    <a:pt x="464692" y="1067053"/>
                  </a:lnTo>
                  <a:lnTo>
                    <a:pt x="461136" y="1048003"/>
                  </a:lnTo>
                  <a:lnTo>
                    <a:pt x="464692" y="1031620"/>
                  </a:lnTo>
                  <a:lnTo>
                    <a:pt x="475996" y="1029081"/>
                  </a:lnTo>
                  <a:lnTo>
                    <a:pt x="522986" y="944118"/>
                  </a:lnTo>
                  <a:lnTo>
                    <a:pt x="557022" y="952753"/>
                  </a:lnTo>
                  <a:lnTo>
                    <a:pt x="575310" y="959739"/>
                  </a:lnTo>
                  <a:lnTo>
                    <a:pt x="582294" y="961389"/>
                  </a:lnTo>
                  <a:lnTo>
                    <a:pt x="582294" y="962406"/>
                  </a:lnTo>
                  <a:lnTo>
                    <a:pt x="583183" y="964057"/>
                  </a:lnTo>
                  <a:lnTo>
                    <a:pt x="584072" y="964819"/>
                  </a:lnTo>
                  <a:lnTo>
                    <a:pt x="585724" y="964819"/>
                  </a:lnTo>
                  <a:lnTo>
                    <a:pt x="585724" y="969137"/>
                  </a:lnTo>
                  <a:lnTo>
                    <a:pt x="583183" y="972693"/>
                  </a:lnTo>
                  <a:lnTo>
                    <a:pt x="570102" y="977011"/>
                  </a:lnTo>
                  <a:lnTo>
                    <a:pt x="561339" y="977011"/>
                  </a:lnTo>
                  <a:lnTo>
                    <a:pt x="557911" y="975359"/>
                  </a:lnTo>
                  <a:lnTo>
                    <a:pt x="553592" y="974470"/>
                  </a:lnTo>
                  <a:lnTo>
                    <a:pt x="545719" y="971803"/>
                  </a:lnTo>
                  <a:lnTo>
                    <a:pt x="498602" y="959739"/>
                  </a:lnTo>
                  <a:lnTo>
                    <a:pt x="445516" y="945007"/>
                  </a:lnTo>
                  <a:lnTo>
                    <a:pt x="391286" y="932052"/>
                  </a:lnTo>
                  <a:lnTo>
                    <a:pt x="345186" y="918971"/>
                  </a:lnTo>
                  <a:lnTo>
                    <a:pt x="302387" y="907795"/>
                  </a:lnTo>
                  <a:lnTo>
                    <a:pt x="301625" y="906018"/>
                  </a:lnTo>
                  <a:lnTo>
                    <a:pt x="301625" y="903477"/>
                  </a:lnTo>
                  <a:lnTo>
                    <a:pt x="300736" y="901700"/>
                  </a:lnTo>
                  <a:lnTo>
                    <a:pt x="302387" y="899921"/>
                  </a:lnTo>
                  <a:lnTo>
                    <a:pt x="314705" y="895603"/>
                  </a:lnTo>
                  <a:lnTo>
                    <a:pt x="334644" y="897382"/>
                  </a:lnTo>
                  <a:lnTo>
                    <a:pt x="8636" y="1090421"/>
                  </a:lnTo>
                  <a:lnTo>
                    <a:pt x="27812" y="1093089"/>
                  </a:lnTo>
                  <a:lnTo>
                    <a:pt x="66294" y="1101725"/>
                  </a:lnTo>
                  <a:lnTo>
                    <a:pt x="106298" y="1112139"/>
                  </a:lnTo>
                  <a:lnTo>
                    <a:pt x="146430" y="1124331"/>
                  </a:lnTo>
                  <a:lnTo>
                    <a:pt x="246633" y="1159764"/>
                  </a:lnTo>
                  <a:lnTo>
                    <a:pt x="284987" y="1174495"/>
                  </a:lnTo>
                  <a:lnTo>
                    <a:pt x="321563" y="1188339"/>
                  </a:lnTo>
                  <a:lnTo>
                    <a:pt x="319023" y="1198752"/>
                  </a:lnTo>
                  <a:lnTo>
                    <a:pt x="319912" y="1218691"/>
                  </a:lnTo>
                  <a:lnTo>
                    <a:pt x="324230" y="1228216"/>
                  </a:lnTo>
                  <a:lnTo>
                    <a:pt x="271906" y="1215263"/>
                  </a:lnTo>
                  <a:lnTo>
                    <a:pt x="142112" y="1177925"/>
                  </a:lnTo>
                  <a:lnTo>
                    <a:pt x="105409" y="1165859"/>
                  </a:lnTo>
                  <a:lnTo>
                    <a:pt x="35687" y="1141602"/>
                  </a:lnTo>
                  <a:lnTo>
                    <a:pt x="27051" y="1139951"/>
                  </a:lnTo>
                  <a:lnTo>
                    <a:pt x="19050" y="1135633"/>
                  </a:lnTo>
                  <a:lnTo>
                    <a:pt x="5969" y="1122552"/>
                  </a:lnTo>
                  <a:lnTo>
                    <a:pt x="0" y="1106043"/>
                  </a:lnTo>
                  <a:lnTo>
                    <a:pt x="0" y="1097407"/>
                  </a:lnTo>
                  <a:lnTo>
                    <a:pt x="2540" y="1088770"/>
                  </a:lnTo>
                  <a:lnTo>
                    <a:pt x="8636" y="1088770"/>
                  </a:lnTo>
                  <a:lnTo>
                    <a:pt x="244983" y="1172718"/>
                  </a:lnTo>
                  <a:lnTo>
                    <a:pt x="284226" y="1182370"/>
                  </a:lnTo>
                  <a:lnTo>
                    <a:pt x="293751" y="1186688"/>
                  </a:lnTo>
                  <a:lnTo>
                    <a:pt x="295401" y="1188339"/>
                  </a:lnTo>
                  <a:lnTo>
                    <a:pt x="294640" y="1194434"/>
                  </a:lnTo>
                  <a:lnTo>
                    <a:pt x="297306" y="1205738"/>
                  </a:lnTo>
                  <a:lnTo>
                    <a:pt x="295401" y="1210945"/>
                  </a:lnTo>
                  <a:lnTo>
                    <a:pt x="284226" y="1207389"/>
                  </a:lnTo>
                  <a:lnTo>
                    <a:pt x="274573" y="1202308"/>
                  </a:lnTo>
                  <a:lnTo>
                    <a:pt x="270255" y="1201293"/>
                  </a:lnTo>
                  <a:lnTo>
                    <a:pt x="266700" y="1201293"/>
                  </a:lnTo>
                  <a:lnTo>
                    <a:pt x="258063" y="1197864"/>
                  </a:lnTo>
                  <a:lnTo>
                    <a:pt x="244983" y="1195324"/>
                  </a:lnTo>
                  <a:lnTo>
                    <a:pt x="241426" y="1193545"/>
                  </a:lnTo>
                  <a:lnTo>
                    <a:pt x="237998" y="1190116"/>
                  </a:lnTo>
                  <a:lnTo>
                    <a:pt x="236219" y="1185799"/>
                  </a:lnTo>
                  <a:lnTo>
                    <a:pt x="1298067" y="643636"/>
                  </a:lnTo>
                  <a:lnTo>
                    <a:pt x="1318132" y="655701"/>
                  </a:lnTo>
                  <a:lnTo>
                    <a:pt x="1312036" y="668655"/>
                  </a:lnTo>
                  <a:lnTo>
                    <a:pt x="1285875" y="669544"/>
                  </a:lnTo>
                  <a:lnTo>
                    <a:pt x="1201292" y="653033"/>
                  </a:lnTo>
                  <a:lnTo>
                    <a:pt x="1198626" y="647064"/>
                  </a:lnTo>
                  <a:lnTo>
                    <a:pt x="1198626" y="640969"/>
                  </a:lnTo>
                  <a:lnTo>
                    <a:pt x="1202182" y="636651"/>
                  </a:lnTo>
                  <a:lnTo>
                    <a:pt x="1210817" y="631444"/>
                  </a:lnTo>
                  <a:lnTo>
                    <a:pt x="1265808" y="637539"/>
                  </a:lnTo>
                  <a:lnTo>
                    <a:pt x="963294" y="596772"/>
                  </a:lnTo>
                  <a:lnTo>
                    <a:pt x="961516" y="597662"/>
                  </a:lnTo>
                  <a:lnTo>
                    <a:pt x="965072" y="612394"/>
                  </a:lnTo>
                  <a:lnTo>
                    <a:pt x="961516" y="615822"/>
                  </a:lnTo>
                  <a:lnTo>
                    <a:pt x="957961" y="617601"/>
                  </a:lnTo>
                  <a:lnTo>
                    <a:pt x="953642" y="618363"/>
                  </a:lnTo>
                  <a:lnTo>
                    <a:pt x="931036" y="614045"/>
                  </a:lnTo>
                  <a:lnTo>
                    <a:pt x="887475" y="610615"/>
                  </a:lnTo>
                  <a:lnTo>
                    <a:pt x="873505" y="607187"/>
                  </a:lnTo>
                  <a:lnTo>
                    <a:pt x="871727" y="603757"/>
                  </a:lnTo>
                  <a:lnTo>
                    <a:pt x="871727" y="600328"/>
                  </a:lnTo>
                  <a:lnTo>
                    <a:pt x="874394" y="594232"/>
                  </a:lnTo>
                  <a:lnTo>
                    <a:pt x="879602" y="589026"/>
                  </a:lnTo>
                  <a:lnTo>
                    <a:pt x="885697" y="586358"/>
                  </a:lnTo>
                  <a:lnTo>
                    <a:pt x="898778" y="585596"/>
                  </a:lnTo>
                  <a:lnTo>
                    <a:pt x="925830" y="589914"/>
                  </a:lnTo>
                  <a:lnTo>
                    <a:pt x="750569" y="562101"/>
                  </a:lnTo>
                  <a:lnTo>
                    <a:pt x="748791" y="563880"/>
                  </a:lnTo>
                  <a:lnTo>
                    <a:pt x="753110" y="576961"/>
                  </a:lnTo>
                  <a:lnTo>
                    <a:pt x="753999" y="582040"/>
                  </a:lnTo>
                  <a:lnTo>
                    <a:pt x="749680" y="586358"/>
                  </a:lnTo>
                  <a:lnTo>
                    <a:pt x="745363" y="588137"/>
                  </a:lnTo>
                  <a:lnTo>
                    <a:pt x="691261" y="581278"/>
                  </a:lnTo>
                  <a:lnTo>
                    <a:pt x="675639" y="580389"/>
                  </a:lnTo>
                  <a:lnTo>
                    <a:pt x="667766" y="576961"/>
                  </a:lnTo>
                  <a:lnTo>
                    <a:pt x="663447" y="571626"/>
                  </a:lnTo>
                  <a:lnTo>
                    <a:pt x="661669" y="567308"/>
                  </a:lnTo>
                  <a:lnTo>
                    <a:pt x="662558" y="562990"/>
                  </a:lnTo>
                  <a:lnTo>
                    <a:pt x="665988" y="558672"/>
                  </a:lnTo>
                  <a:lnTo>
                    <a:pt x="670305" y="555244"/>
                  </a:lnTo>
                  <a:lnTo>
                    <a:pt x="676528" y="551688"/>
                  </a:lnTo>
                  <a:lnTo>
                    <a:pt x="683386" y="550037"/>
                  </a:lnTo>
                  <a:lnTo>
                    <a:pt x="853439" y="585596"/>
                  </a:lnTo>
                  <a:lnTo>
                    <a:pt x="857758" y="589914"/>
                  </a:lnTo>
                  <a:lnTo>
                    <a:pt x="857758" y="594232"/>
                  </a:lnTo>
                  <a:lnTo>
                    <a:pt x="848994" y="602869"/>
                  </a:lnTo>
                  <a:lnTo>
                    <a:pt x="769747" y="592455"/>
                  </a:lnTo>
                  <a:lnTo>
                    <a:pt x="765428" y="586358"/>
                  </a:lnTo>
                  <a:lnTo>
                    <a:pt x="765428" y="580389"/>
                  </a:lnTo>
                  <a:lnTo>
                    <a:pt x="768858" y="574294"/>
                  </a:lnTo>
                  <a:lnTo>
                    <a:pt x="774064" y="569976"/>
                  </a:lnTo>
                  <a:lnTo>
                    <a:pt x="828166" y="577722"/>
                  </a:lnTo>
                  <a:close/>
                </a:path>
              </a:pathLst>
            </a:custGeom>
            <a:solidFill>
              <a:srgbClr val="3FCEB2"/>
            </a:solidFill>
            <a:ln w="0" cap="flat" cmpd="sng" algn="ctr">
              <a:solidFill>
                <a:srgbClr val="3FCE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9" name="Полилиния 578"/>
            <p:cNvSpPr/>
            <p:nvPr/>
          </p:nvSpPr>
          <p:spPr>
            <a:xfrm>
              <a:off x="1058723" y="4638734"/>
              <a:ext cx="925311" cy="687674"/>
            </a:xfrm>
            <a:custGeom>
              <a:avLst/>
              <a:gdLst/>
              <a:ahLst/>
              <a:cxnLst/>
              <a:rect l="0" t="0" r="0" b="0"/>
              <a:pathLst>
                <a:path w="925832" h="687705">
                  <a:moveTo>
                    <a:pt x="187453" y="1778"/>
                  </a:moveTo>
                  <a:lnTo>
                    <a:pt x="190881" y="3428"/>
                  </a:lnTo>
                  <a:lnTo>
                    <a:pt x="225806" y="1778"/>
                  </a:lnTo>
                  <a:lnTo>
                    <a:pt x="270256" y="3428"/>
                  </a:lnTo>
                  <a:lnTo>
                    <a:pt x="332995" y="6096"/>
                  </a:lnTo>
                  <a:lnTo>
                    <a:pt x="335662" y="6984"/>
                  </a:lnTo>
                  <a:lnTo>
                    <a:pt x="485522" y="13080"/>
                  </a:lnTo>
                  <a:lnTo>
                    <a:pt x="502031" y="13970"/>
                  </a:lnTo>
                  <a:lnTo>
                    <a:pt x="550926" y="17398"/>
                  </a:lnTo>
                  <a:lnTo>
                    <a:pt x="600584" y="19939"/>
                  </a:lnTo>
                  <a:lnTo>
                    <a:pt x="640716" y="22605"/>
                  </a:lnTo>
                  <a:lnTo>
                    <a:pt x="763651" y="32130"/>
                  </a:lnTo>
                  <a:lnTo>
                    <a:pt x="818516" y="38989"/>
                  </a:lnTo>
                  <a:lnTo>
                    <a:pt x="838582" y="40766"/>
                  </a:lnTo>
                  <a:lnTo>
                    <a:pt x="844678" y="41655"/>
                  </a:lnTo>
                  <a:lnTo>
                    <a:pt x="863854" y="43307"/>
                  </a:lnTo>
                  <a:lnTo>
                    <a:pt x="872617" y="46735"/>
                  </a:lnTo>
                  <a:lnTo>
                    <a:pt x="903097" y="52070"/>
                  </a:lnTo>
                  <a:lnTo>
                    <a:pt x="912750" y="55498"/>
                  </a:lnTo>
                  <a:lnTo>
                    <a:pt x="919735" y="60705"/>
                  </a:lnTo>
                  <a:lnTo>
                    <a:pt x="924053" y="69341"/>
                  </a:lnTo>
                  <a:lnTo>
                    <a:pt x="925831" y="80645"/>
                  </a:lnTo>
                  <a:lnTo>
                    <a:pt x="924053" y="106553"/>
                  </a:lnTo>
                  <a:lnTo>
                    <a:pt x="920497" y="131698"/>
                  </a:lnTo>
                  <a:lnTo>
                    <a:pt x="915416" y="155955"/>
                  </a:lnTo>
                  <a:lnTo>
                    <a:pt x="909320" y="180213"/>
                  </a:lnTo>
                  <a:lnTo>
                    <a:pt x="883159" y="292861"/>
                  </a:lnTo>
                  <a:lnTo>
                    <a:pt x="875285" y="330834"/>
                  </a:lnTo>
                  <a:lnTo>
                    <a:pt x="866522" y="368172"/>
                  </a:lnTo>
                  <a:lnTo>
                    <a:pt x="858647" y="406272"/>
                  </a:lnTo>
                  <a:lnTo>
                    <a:pt x="839597" y="480695"/>
                  </a:lnTo>
                  <a:lnTo>
                    <a:pt x="833375" y="503301"/>
                  </a:lnTo>
                  <a:lnTo>
                    <a:pt x="817754" y="572642"/>
                  </a:lnTo>
                  <a:lnTo>
                    <a:pt x="806451" y="617601"/>
                  </a:lnTo>
                  <a:lnTo>
                    <a:pt x="792354" y="662685"/>
                  </a:lnTo>
                  <a:lnTo>
                    <a:pt x="781051" y="683386"/>
                  </a:lnTo>
                  <a:lnTo>
                    <a:pt x="774954" y="687704"/>
                  </a:lnTo>
                  <a:lnTo>
                    <a:pt x="773304" y="684276"/>
                  </a:lnTo>
                  <a:lnTo>
                    <a:pt x="788925" y="650494"/>
                  </a:lnTo>
                  <a:lnTo>
                    <a:pt x="804672" y="602869"/>
                  </a:lnTo>
                  <a:lnTo>
                    <a:pt x="810769" y="577722"/>
                  </a:lnTo>
                  <a:lnTo>
                    <a:pt x="826516" y="504063"/>
                  </a:lnTo>
                  <a:lnTo>
                    <a:pt x="871729" y="320547"/>
                  </a:lnTo>
                  <a:lnTo>
                    <a:pt x="892684" y="223520"/>
                  </a:lnTo>
                  <a:lnTo>
                    <a:pt x="896239" y="204470"/>
                  </a:lnTo>
                  <a:lnTo>
                    <a:pt x="909320" y="147320"/>
                  </a:lnTo>
                  <a:lnTo>
                    <a:pt x="915416" y="108330"/>
                  </a:lnTo>
                  <a:lnTo>
                    <a:pt x="913638" y="69341"/>
                  </a:lnTo>
                  <a:lnTo>
                    <a:pt x="898779" y="58928"/>
                  </a:lnTo>
                  <a:lnTo>
                    <a:pt x="884810" y="56388"/>
                  </a:lnTo>
                  <a:lnTo>
                    <a:pt x="841248" y="48640"/>
                  </a:lnTo>
                  <a:lnTo>
                    <a:pt x="782829" y="40766"/>
                  </a:lnTo>
                  <a:lnTo>
                    <a:pt x="737489" y="36448"/>
                  </a:lnTo>
                  <a:lnTo>
                    <a:pt x="693039" y="32130"/>
                  </a:lnTo>
                  <a:lnTo>
                    <a:pt x="462915" y="18288"/>
                  </a:lnTo>
                  <a:lnTo>
                    <a:pt x="417576" y="17398"/>
                  </a:lnTo>
                  <a:lnTo>
                    <a:pt x="289434" y="10414"/>
                  </a:lnTo>
                  <a:lnTo>
                    <a:pt x="240539" y="8763"/>
                  </a:lnTo>
                  <a:lnTo>
                    <a:pt x="191770" y="10414"/>
                  </a:lnTo>
                  <a:lnTo>
                    <a:pt x="183897" y="8763"/>
                  </a:lnTo>
                  <a:lnTo>
                    <a:pt x="180467" y="8763"/>
                  </a:lnTo>
                  <a:lnTo>
                    <a:pt x="176023" y="10414"/>
                  </a:lnTo>
                  <a:lnTo>
                    <a:pt x="175134" y="13080"/>
                  </a:lnTo>
                  <a:lnTo>
                    <a:pt x="167387" y="13080"/>
                  </a:lnTo>
                  <a:lnTo>
                    <a:pt x="161290" y="19050"/>
                  </a:lnTo>
                  <a:lnTo>
                    <a:pt x="157734" y="25146"/>
                  </a:lnTo>
                  <a:lnTo>
                    <a:pt x="152528" y="38989"/>
                  </a:lnTo>
                  <a:lnTo>
                    <a:pt x="129795" y="118745"/>
                  </a:lnTo>
                  <a:lnTo>
                    <a:pt x="119381" y="158622"/>
                  </a:lnTo>
                  <a:lnTo>
                    <a:pt x="109728" y="198373"/>
                  </a:lnTo>
                  <a:lnTo>
                    <a:pt x="99314" y="238252"/>
                  </a:lnTo>
                  <a:lnTo>
                    <a:pt x="70486" y="358647"/>
                  </a:lnTo>
                  <a:lnTo>
                    <a:pt x="60072" y="408051"/>
                  </a:lnTo>
                  <a:lnTo>
                    <a:pt x="53975" y="432180"/>
                  </a:lnTo>
                  <a:lnTo>
                    <a:pt x="38354" y="480695"/>
                  </a:lnTo>
                  <a:lnTo>
                    <a:pt x="20828" y="527430"/>
                  </a:lnTo>
                  <a:lnTo>
                    <a:pt x="9525" y="555244"/>
                  </a:lnTo>
                  <a:lnTo>
                    <a:pt x="9525" y="559561"/>
                  </a:lnTo>
                  <a:lnTo>
                    <a:pt x="8764" y="563879"/>
                  </a:lnTo>
                  <a:lnTo>
                    <a:pt x="3429" y="566420"/>
                  </a:lnTo>
                  <a:lnTo>
                    <a:pt x="0" y="561340"/>
                  </a:lnTo>
                  <a:lnTo>
                    <a:pt x="1651" y="556133"/>
                  </a:lnTo>
                  <a:lnTo>
                    <a:pt x="5208" y="550926"/>
                  </a:lnTo>
                  <a:lnTo>
                    <a:pt x="23495" y="508508"/>
                  </a:lnTo>
                  <a:lnTo>
                    <a:pt x="37465" y="470408"/>
                  </a:lnTo>
                  <a:lnTo>
                    <a:pt x="53087" y="410590"/>
                  </a:lnTo>
                  <a:lnTo>
                    <a:pt x="89789" y="254634"/>
                  </a:lnTo>
                  <a:lnTo>
                    <a:pt x="123825" y="118745"/>
                  </a:lnTo>
                  <a:lnTo>
                    <a:pt x="148209" y="29464"/>
                  </a:lnTo>
                  <a:lnTo>
                    <a:pt x="152528" y="24257"/>
                  </a:lnTo>
                  <a:lnTo>
                    <a:pt x="151639" y="12065"/>
                  </a:lnTo>
                  <a:lnTo>
                    <a:pt x="155956" y="6984"/>
                  </a:lnTo>
                  <a:lnTo>
                    <a:pt x="160401" y="3428"/>
                  </a:lnTo>
                  <a:lnTo>
                    <a:pt x="164720" y="889"/>
                  </a:lnTo>
                  <a:lnTo>
                    <a:pt x="169926" y="0"/>
                  </a:lnTo>
                  <a:lnTo>
                    <a:pt x="175134" y="889"/>
                  </a:lnTo>
                  <a:lnTo>
                    <a:pt x="177800" y="2666"/>
                  </a:lnTo>
                  <a:lnTo>
                    <a:pt x="183897" y="266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0" name="Полилиния 579"/>
            <p:cNvSpPr/>
            <p:nvPr/>
          </p:nvSpPr>
          <p:spPr>
            <a:xfrm>
              <a:off x="1134906" y="4672086"/>
              <a:ext cx="780880" cy="568561"/>
            </a:xfrm>
            <a:custGeom>
              <a:avLst/>
              <a:gdLst/>
              <a:ahLst/>
              <a:cxnLst/>
              <a:rect l="0" t="0" r="0" b="0"/>
              <a:pathLst>
                <a:path w="780289" h="568198">
                  <a:moveTo>
                    <a:pt x="462914" y="10414"/>
                  </a:moveTo>
                  <a:lnTo>
                    <a:pt x="646810" y="27813"/>
                  </a:lnTo>
                  <a:lnTo>
                    <a:pt x="700913" y="35559"/>
                  </a:lnTo>
                  <a:lnTo>
                    <a:pt x="754888" y="44196"/>
                  </a:lnTo>
                  <a:lnTo>
                    <a:pt x="767969" y="54609"/>
                  </a:lnTo>
                  <a:lnTo>
                    <a:pt x="774954" y="69341"/>
                  </a:lnTo>
                  <a:lnTo>
                    <a:pt x="780288" y="100457"/>
                  </a:lnTo>
                  <a:lnTo>
                    <a:pt x="771525" y="118745"/>
                  </a:lnTo>
                  <a:lnTo>
                    <a:pt x="766317" y="138557"/>
                  </a:lnTo>
                  <a:lnTo>
                    <a:pt x="757554" y="178434"/>
                  </a:lnTo>
                  <a:lnTo>
                    <a:pt x="747141" y="220090"/>
                  </a:lnTo>
                  <a:lnTo>
                    <a:pt x="734060" y="274701"/>
                  </a:lnTo>
                  <a:lnTo>
                    <a:pt x="723645" y="312673"/>
                  </a:lnTo>
                  <a:lnTo>
                    <a:pt x="710564" y="360298"/>
                  </a:lnTo>
                  <a:lnTo>
                    <a:pt x="676529" y="504189"/>
                  </a:lnTo>
                  <a:lnTo>
                    <a:pt x="677417" y="507619"/>
                  </a:lnTo>
                  <a:lnTo>
                    <a:pt x="672973" y="516254"/>
                  </a:lnTo>
                  <a:lnTo>
                    <a:pt x="667004" y="542289"/>
                  </a:lnTo>
                  <a:lnTo>
                    <a:pt x="660780" y="554354"/>
                  </a:lnTo>
                  <a:lnTo>
                    <a:pt x="650367" y="563879"/>
                  </a:lnTo>
                  <a:lnTo>
                    <a:pt x="638936" y="567308"/>
                  </a:lnTo>
                  <a:lnTo>
                    <a:pt x="632841" y="568197"/>
                  </a:lnTo>
                  <a:lnTo>
                    <a:pt x="626745" y="566546"/>
                  </a:lnTo>
                  <a:lnTo>
                    <a:pt x="619760" y="567308"/>
                  </a:lnTo>
                  <a:lnTo>
                    <a:pt x="579754" y="563879"/>
                  </a:lnTo>
                  <a:lnTo>
                    <a:pt x="490728" y="550037"/>
                  </a:lnTo>
                  <a:lnTo>
                    <a:pt x="462914" y="544829"/>
                  </a:lnTo>
                  <a:lnTo>
                    <a:pt x="351281" y="527558"/>
                  </a:lnTo>
                  <a:lnTo>
                    <a:pt x="323341" y="524002"/>
                  </a:lnTo>
                  <a:lnTo>
                    <a:pt x="294639" y="519683"/>
                  </a:lnTo>
                  <a:lnTo>
                    <a:pt x="210058" y="509270"/>
                  </a:lnTo>
                  <a:lnTo>
                    <a:pt x="125475" y="501522"/>
                  </a:lnTo>
                  <a:lnTo>
                    <a:pt x="89789" y="498094"/>
                  </a:lnTo>
                  <a:lnTo>
                    <a:pt x="31369" y="491235"/>
                  </a:lnTo>
                  <a:lnTo>
                    <a:pt x="27939" y="488569"/>
                  </a:lnTo>
                  <a:lnTo>
                    <a:pt x="13969" y="483362"/>
                  </a:lnTo>
                  <a:lnTo>
                    <a:pt x="6095" y="478154"/>
                  </a:lnTo>
                  <a:lnTo>
                    <a:pt x="2539" y="468629"/>
                  </a:lnTo>
                  <a:lnTo>
                    <a:pt x="0" y="452246"/>
                  </a:lnTo>
                  <a:lnTo>
                    <a:pt x="8763" y="415797"/>
                  </a:lnTo>
                  <a:lnTo>
                    <a:pt x="17399" y="369951"/>
                  </a:lnTo>
                  <a:lnTo>
                    <a:pt x="39242" y="287654"/>
                  </a:lnTo>
                  <a:lnTo>
                    <a:pt x="58419" y="203581"/>
                  </a:lnTo>
                  <a:lnTo>
                    <a:pt x="68833" y="162052"/>
                  </a:lnTo>
                  <a:lnTo>
                    <a:pt x="78486" y="119507"/>
                  </a:lnTo>
                  <a:lnTo>
                    <a:pt x="89789" y="78866"/>
                  </a:lnTo>
                  <a:lnTo>
                    <a:pt x="101980" y="37210"/>
                  </a:lnTo>
                  <a:lnTo>
                    <a:pt x="102869" y="29464"/>
                  </a:lnTo>
                  <a:lnTo>
                    <a:pt x="109855" y="16509"/>
                  </a:lnTo>
                  <a:lnTo>
                    <a:pt x="112394" y="8635"/>
                  </a:lnTo>
                  <a:lnTo>
                    <a:pt x="136016" y="889"/>
                  </a:lnTo>
                  <a:lnTo>
                    <a:pt x="196977" y="0"/>
                  </a:lnTo>
                  <a:lnTo>
                    <a:pt x="258064" y="1777"/>
                  </a:lnTo>
                  <a:lnTo>
                    <a:pt x="298958" y="2666"/>
                  </a:lnTo>
                  <a:lnTo>
                    <a:pt x="339978" y="520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1" name="Полилиния 580"/>
            <p:cNvSpPr/>
            <p:nvPr/>
          </p:nvSpPr>
          <p:spPr>
            <a:xfrm>
              <a:off x="1142842" y="4678439"/>
              <a:ext cx="761834" cy="554267"/>
            </a:xfrm>
            <a:custGeom>
              <a:avLst/>
              <a:gdLst/>
              <a:ahLst/>
              <a:cxnLst/>
              <a:rect l="0" t="0" r="0" b="0"/>
              <a:pathLst>
                <a:path w="761874" h="553467">
                  <a:moveTo>
                    <a:pt x="461137" y="12192"/>
                  </a:moveTo>
                  <a:lnTo>
                    <a:pt x="555243" y="19050"/>
                  </a:lnTo>
                  <a:lnTo>
                    <a:pt x="648589" y="29463"/>
                  </a:lnTo>
                  <a:lnTo>
                    <a:pt x="694817" y="36449"/>
                  </a:lnTo>
                  <a:lnTo>
                    <a:pt x="740029" y="44195"/>
                  </a:lnTo>
                  <a:lnTo>
                    <a:pt x="751458" y="52831"/>
                  </a:lnTo>
                  <a:lnTo>
                    <a:pt x="755777" y="58927"/>
                  </a:lnTo>
                  <a:lnTo>
                    <a:pt x="758443" y="65786"/>
                  </a:lnTo>
                  <a:lnTo>
                    <a:pt x="746252" y="65024"/>
                  </a:lnTo>
                  <a:lnTo>
                    <a:pt x="740029" y="63245"/>
                  </a:lnTo>
                  <a:lnTo>
                    <a:pt x="727964" y="60706"/>
                  </a:lnTo>
                  <a:lnTo>
                    <a:pt x="721868" y="58927"/>
                  </a:lnTo>
                  <a:lnTo>
                    <a:pt x="680846" y="54482"/>
                  </a:lnTo>
                  <a:lnTo>
                    <a:pt x="623315" y="49402"/>
                  </a:lnTo>
                  <a:lnTo>
                    <a:pt x="593724" y="45847"/>
                  </a:lnTo>
                  <a:lnTo>
                    <a:pt x="391414" y="27686"/>
                  </a:lnTo>
                  <a:lnTo>
                    <a:pt x="362712" y="26035"/>
                  </a:lnTo>
                  <a:lnTo>
                    <a:pt x="333882" y="23368"/>
                  </a:lnTo>
                  <a:lnTo>
                    <a:pt x="305054" y="21717"/>
                  </a:lnTo>
                  <a:lnTo>
                    <a:pt x="275462" y="19050"/>
                  </a:lnTo>
                  <a:lnTo>
                    <a:pt x="246634" y="17399"/>
                  </a:lnTo>
                  <a:lnTo>
                    <a:pt x="149098" y="17399"/>
                  </a:lnTo>
                  <a:lnTo>
                    <a:pt x="149098" y="13081"/>
                  </a:lnTo>
                  <a:lnTo>
                    <a:pt x="154178" y="6095"/>
                  </a:lnTo>
                  <a:lnTo>
                    <a:pt x="154178" y="1777"/>
                  </a:lnTo>
                  <a:lnTo>
                    <a:pt x="171704" y="0"/>
                  </a:lnTo>
                  <a:lnTo>
                    <a:pt x="223139" y="1777"/>
                  </a:lnTo>
                  <a:lnTo>
                    <a:pt x="367792" y="7747"/>
                  </a:lnTo>
                  <a:lnTo>
                    <a:pt x="698246" y="64135"/>
                  </a:lnTo>
                  <a:lnTo>
                    <a:pt x="741933" y="70993"/>
                  </a:lnTo>
                  <a:lnTo>
                    <a:pt x="755014" y="76200"/>
                  </a:lnTo>
                  <a:lnTo>
                    <a:pt x="759333" y="76200"/>
                  </a:lnTo>
                  <a:lnTo>
                    <a:pt x="761873" y="80518"/>
                  </a:lnTo>
                  <a:lnTo>
                    <a:pt x="761873" y="85725"/>
                  </a:lnTo>
                  <a:lnTo>
                    <a:pt x="760095" y="96138"/>
                  </a:lnTo>
                  <a:lnTo>
                    <a:pt x="733933" y="199262"/>
                  </a:lnTo>
                  <a:lnTo>
                    <a:pt x="697356" y="352551"/>
                  </a:lnTo>
                  <a:lnTo>
                    <a:pt x="658114" y="505841"/>
                  </a:lnTo>
                  <a:lnTo>
                    <a:pt x="650367" y="537844"/>
                  </a:lnTo>
                  <a:lnTo>
                    <a:pt x="643381" y="546481"/>
                  </a:lnTo>
                  <a:lnTo>
                    <a:pt x="634618" y="550799"/>
                  </a:lnTo>
                  <a:lnTo>
                    <a:pt x="624205" y="553466"/>
                  </a:lnTo>
                  <a:lnTo>
                    <a:pt x="602361" y="552576"/>
                  </a:lnTo>
                  <a:lnTo>
                    <a:pt x="579755" y="550037"/>
                  </a:lnTo>
                  <a:lnTo>
                    <a:pt x="569214" y="550037"/>
                  </a:lnTo>
                  <a:lnTo>
                    <a:pt x="502920" y="539623"/>
                  </a:lnTo>
                  <a:lnTo>
                    <a:pt x="477773" y="534416"/>
                  </a:lnTo>
                  <a:lnTo>
                    <a:pt x="465454" y="530098"/>
                  </a:lnTo>
                  <a:lnTo>
                    <a:pt x="399287" y="519683"/>
                  </a:lnTo>
                  <a:lnTo>
                    <a:pt x="377443" y="517143"/>
                  </a:lnTo>
                  <a:lnTo>
                    <a:pt x="297306" y="505841"/>
                  </a:lnTo>
                  <a:lnTo>
                    <a:pt x="325120" y="380237"/>
                  </a:lnTo>
                  <a:lnTo>
                    <a:pt x="332993" y="348995"/>
                  </a:lnTo>
                  <a:lnTo>
                    <a:pt x="346964" y="285876"/>
                  </a:lnTo>
                  <a:lnTo>
                    <a:pt x="354711" y="254635"/>
                  </a:lnTo>
                  <a:lnTo>
                    <a:pt x="401828" y="259842"/>
                  </a:lnTo>
                  <a:lnTo>
                    <a:pt x="449834" y="265049"/>
                  </a:lnTo>
                  <a:lnTo>
                    <a:pt x="493395" y="269367"/>
                  </a:lnTo>
                  <a:lnTo>
                    <a:pt x="564006" y="278002"/>
                  </a:lnTo>
                  <a:lnTo>
                    <a:pt x="606805" y="284987"/>
                  </a:lnTo>
                  <a:lnTo>
                    <a:pt x="678180" y="294512"/>
                  </a:lnTo>
                  <a:lnTo>
                    <a:pt x="697356" y="294512"/>
                  </a:lnTo>
                  <a:lnTo>
                    <a:pt x="693039" y="291973"/>
                  </a:lnTo>
                  <a:lnTo>
                    <a:pt x="681736" y="288417"/>
                  </a:lnTo>
                  <a:lnTo>
                    <a:pt x="670305" y="286638"/>
                  </a:lnTo>
                  <a:lnTo>
                    <a:pt x="616330" y="279781"/>
                  </a:lnTo>
                  <a:lnTo>
                    <a:pt x="578739" y="275462"/>
                  </a:lnTo>
                  <a:lnTo>
                    <a:pt x="522986" y="268605"/>
                  </a:lnTo>
                  <a:lnTo>
                    <a:pt x="486409" y="264160"/>
                  </a:lnTo>
                  <a:lnTo>
                    <a:pt x="429767" y="257301"/>
                  </a:lnTo>
                  <a:lnTo>
                    <a:pt x="373887" y="251206"/>
                  </a:lnTo>
                  <a:lnTo>
                    <a:pt x="355600" y="248666"/>
                  </a:lnTo>
                  <a:lnTo>
                    <a:pt x="369570" y="196595"/>
                  </a:lnTo>
                  <a:lnTo>
                    <a:pt x="378332" y="170687"/>
                  </a:lnTo>
                  <a:lnTo>
                    <a:pt x="386206" y="145542"/>
                  </a:lnTo>
                  <a:lnTo>
                    <a:pt x="403606" y="94361"/>
                  </a:lnTo>
                  <a:lnTo>
                    <a:pt x="411479" y="68452"/>
                  </a:lnTo>
                  <a:lnTo>
                    <a:pt x="418465" y="42418"/>
                  </a:lnTo>
                  <a:lnTo>
                    <a:pt x="418465" y="38100"/>
                  </a:lnTo>
                  <a:lnTo>
                    <a:pt x="471678" y="40767"/>
                  </a:lnTo>
                  <a:lnTo>
                    <a:pt x="524002" y="45085"/>
                  </a:lnTo>
                  <a:lnTo>
                    <a:pt x="576199" y="51054"/>
                  </a:lnTo>
                  <a:lnTo>
                    <a:pt x="327787" y="30352"/>
                  </a:lnTo>
                  <a:lnTo>
                    <a:pt x="314706" y="74422"/>
                  </a:lnTo>
                  <a:lnTo>
                    <a:pt x="303403" y="109981"/>
                  </a:lnTo>
                  <a:lnTo>
                    <a:pt x="291973" y="150749"/>
                  </a:lnTo>
                  <a:lnTo>
                    <a:pt x="284987" y="170687"/>
                  </a:lnTo>
                  <a:lnTo>
                    <a:pt x="325120" y="170687"/>
                  </a:lnTo>
                  <a:lnTo>
                    <a:pt x="363473" y="178435"/>
                  </a:lnTo>
                  <a:lnTo>
                    <a:pt x="369570" y="176656"/>
                  </a:lnTo>
                  <a:lnTo>
                    <a:pt x="349631" y="247650"/>
                  </a:lnTo>
                  <a:lnTo>
                    <a:pt x="300736" y="243331"/>
                  </a:lnTo>
                  <a:lnTo>
                    <a:pt x="235331" y="235585"/>
                  </a:lnTo>
                  <a:lnTo>
                    <a:pt x="186436" y="229616"/>
                  </a:lnTo>
                  <a:lnTo>
                    <a:pt x="137667" y="226060"/>
                  </a:lnTo>
                  <a:lnTo>
                    <a:pt x="88011" y="225298"/>
                  </a:lnTo>
                  <a:lnTo>
                    <a:pt x="97536" y="182752"/>
                  </a:lnTo>
                  <a:lnTo>
                    <a:pt x="106298" y="150749"/>
                  </a:lnTo>
                  <a:lnTo>
                    <a:pt x="131571" y="60706"/>
                  </a:lnTo>
                  <a:lnTo>
                    <a:pt x="144653" y="26035"/>
                  </a:lnTo>
                  <a:lnTo>
                    <a:pt x="192659" y="27686"/>
                  </a:lnTo>
                  <a:lnTo>
                    <a:pt x="233553" y="27686"/>
                  </a:lnTo>
                  <a:lnTo>
                    <a:pt x="279781" y="24256"/>
                  </a:lnTo>
                  <a:lnTo>
                    <a:pt x="322453" y="21717"/>
                  </a:lnTo>
                  <a:lnTo>
                    <a:pt x="326009" y="22479"/>
                  </a:lnTo>
                  <a:lnTo>
                    <a:pt x="328548" y="24256"/>
                  </a:lnTo>
                  <a:lnTo>
                    <a:pt x="328548" y="26797"/>
                  </a:lnTo>
                  <a:lnTo>
                    <a:pt x="251840" y="243331"/>
                  </a:lnTo>
                  <a:lnTo>
                    <a:pt x="307720" y="247650"/>
                  </a:lnTo>
                  <a:lnTo>
                    <a:pt x="348615" y="253745"/>
                  </a:lnTo>
                  <a:lnTo>
                    <a:pt x="292862" y="494537"/>
                  </a:lnTo>
                  <a:lnTo>
                    <a:pt x="291084" y="498093"/>
                  </a:lnTo>
                  <a:lnTo>
                    <a:pt x="290321" y="502412"/>
                  </a:lnTo>
                  <a:lnTo>
                    <a:pt x="287654" y="504951"/>
                  </a:lnTo>
                  <a:lnTo>
                    <a:pt x="271906" y="504062"/>
                  </a:lnTo>
                  <a:lnTo>
                    <a:pt x="227584" y="498093"/>
                  </a:lnTo>
                  <a:lnTo>
                    <a:pt x="136017" y="487552"/>
                  </a:lnTo>
                  <a:lnTo>
                    <a:pt x="89789" y="484124"/>
                  </a:lnTo>
                  <a:lnTo>
                    <a:pt x="42671" y="478155"/>
                  </a:lnTo>
                  <a:lnTo>
                    <a:pt x="28701" y="478155"/>
                  </a:lnTo>
                  <a:lnTo>
                    <a:pt x="40131" y="435610"/>
                  </a:lnTo>
                  <a:lnTo>
                    <a:pt x="41782" y="420877"/>
                  </a:lnTo>
                  <a:lnTo>
                    <a:pt x="49656" y="385444"/>
                  </a:lnTo>
                  <a:lnTo>
                    <a:pt x="57531" y="348995"/>
                  </a:lnTo>
                  <a:lnTo>
                    <a:pt x="67056" y="313562"/>
                  </a:lnTo>
                  <a:lnTo>
                    <a:pt x="76707" y="278002"/>
                  </a:lnTo>
                  <a:lnTo>
                    <a:pt x="82804" y="241681"/>
                  </a:lnTo>
                  <a:lnTo>
                    <a:pt x="85343" y="233933"/>
                  </a:lnTo>
                  <a:lnTo>
                    <a:pt x="87121" y="232156"/>
                  </a:lnTo>
                  <a:lnTo>
                    <a:pt x="237998" y="241681"/>
                  </a:lnTo>
                  <a:lnTo>
                    <a:pt x="76707" y="240792"/>
                  </a:lnTo>
                  <a:lnTo>
                    <a:pt x="67056" y="287527"/>
                  </a:lnTo>
                  <a:lnTo>
                    <a:pt x="49656" y="356869"/>
                  </a:lnTo>
                  <a:lnTo>
                    <a:pt x="33146" y="426974"/>
                  </a:lnTo>
                  <a:lnTo>
                    <a:pt x="31368" y="439927"/>
                  </a:lnTo>
                  <a:lnTo>
                    <a:pt x="18287" y="475487"/>
                  </a:lnTo>
                  <a:lnTo>
                    <a:pt x="0" y="455549"/>
                  </a:lnTo>
                  <a:lnTo>
                    <a:pt x="889" y="435610"/>
                  </a:lnTo>
                  <a:lnTo>
                    <a:pt x="9525" y="398525"/>
                  </a:lnTo>
                  <a:lnTo>
                    <a:pt x="12065" y="379349"/>
                  </a:lnTo>
                  <a:lnTo>
                    <a:pt x="21717" y="344677"/>
                  </a:lnTo>
                  <a:lnTo>
                    <a:pt x="33909" y="290956"/>
                  </a:lnTo>
                  <a:lnTo>
                    <a:pt x="41782" y="254635"/>
                  </a:lnTo>
                  <a:lnTo>
                    <a:pt x="46228" y="237362"/>
                  </a:lnTo>
                  <a:lnTo>
                    <a:pt x="49656" y="237362"/>
                  </a:lnTo>
                  <a:lnTo>
                    <a:pt x="62737" y="233933"/>
                  </a:lnTo>
                  <a:lnTo>
                    <a:pt x="66293" y="233933"/>
                  </a:lnTo>
                  <a:lnTo>
                    <a:pt x="72390" y="235585"/>
                  </a:lnTo>
                  <a:lnTo>
                    <a:pt x="94995" y="166369"/>
                  </a:lnTo>
                  <a:lnTo>
                    <a:pt x="92456" y="181991"/>
                  </a:lnTo>
                  <a:lnTo>
                    <a:pt x="79375" y="229616"/>
                  </a:lnTo>
                  <a:lnTo>
                    <a:pt x="75818" y="229616"/>
                  </a:lnTo>
                  <a:lnTo>
                    <a:pt x="72390" y="228726"/>
                  </a:lnTo>
                  <a:lnTo>
                    <a:pt x="68834" y="228726"/>
                  </a:lnTo>
                  <a:lnTo>
                    <a:pt x="65278" y="227711"/>
                  </a:lnTo>
                  <a:lnTo>
                    <a:pt x="58292" y="227711"/>
                  </a:lnTo>
                  <a:lnTo>
                    <a:pt x="53975" y="226949"/>
                  </a:lnTo>
                  <a:lnTo>
                    <a:pt x="50545" y="226949"/>
                  </a:lnTo>
                  <a:lnTo>
                    <a:pt x="52196" y="213106"/>
                  </a:lnTo>
                  <a:lnTo>
                    <a:pt x="54864" y="207010"/>
                  </a:lnTo>
                  <a:lnTo>
                    <a:pt x="60959" y="206120"/>
                  </a:lnTo>
                  <a:lnTo>
                    <a:pt x="64389" y="198374"/>
                  </a:lnTo>
                  <a:lnTo>
                    <a:pt x="72390" y="197485"/>
                  </a:lnTo>
                  <a:lnTo>
                    <a:pt x="85343" y="199262"/>
                  </a:lnTo>
                  <a:lnTo>
                    <a:pt x="87121" y="195706"/>
                  </a:lnTo>
                  <a:lnTo>
                    <a:pt x="87121" y="194056"/>
                  </a:lnTo>
                  <a:lnTo>
                    <a:pt x="85343" y="192277"/>
                  </a:lnTo>
                  <a:lnTo>
                    <a:pt x="82804" y="190626"/>
                  </a:lnTo>
                  <a:lnTo>
                    <a:pt x="64389" y="188849"/>
                  </a:lnTo>
                  <a:lnTo>
                    <a:pt x="59309" y="187070"/>
                  </a:lnTo>
                  <a:lnTo>
                    <a:pt x="60959" y="182752"/>
                  </a:lnTo>
                  <a:lnTo>
                    <a:pt x="61848" y="178435"/>
                  </a:lnTo>
                  <a:lnTo>
                    <a:pt x="64389" y="175768"/>
                  </a:lnTo>
                  <a:lnTo>
                    <a:pt x="69723" y="175006"/>
                  </a:lnTo>
                  <a:lnTo>
                    <a:pt x="71373" y="168910"/>
                  </a:lnTo>
                  <a:lnTo>
                    <a:pt x="76707" y="164592"/>
                  </a:lnTo>
                  <a:lnTo>
                    <a:pt x="83692" y="164592"/>
                  </a:lnTo>
                  <a:lnTo>
                    <a:pt x="89789" y="168020"/>
                  </a:lnTo>
                  <a:lnTo>
                    <a:pt x="101092" y="136017"/>
                  </a:lnTo>
                  <a:lnTo>
                    <a:pt x="102870" y="134238"/>
                  </a:lnTo>
                  <a:lnTo>
                    <a:pt x="101981" y="141097"/>
                  </a:lnTo>
                  <a:lnTo>
                    <a:pt x="95884" y="162051"/>
                  </a:lnTo>
                  <a:lnTo>
                    <a:pt x="94106" y="160274"/>
                  </a:lnTo>
                  <a:lnTo>
                    <a:pt x="90551" y="158495"/>
                  </a:lnTo>
                  <a:lnTo>
                    <a:pt x="87121" y="158495"/>
                  </a:lnTo>
                  <a:lnTo>
                    <a:pt x="83692" y="157606"/>
                  </a:lnTo>
                  <a:lnTo>
                    <a:pt x="71373" y="157606"/>
                  </a:lnTo>
                  <a:lnTo>
                    <a:pt x="67945" y="156718"/>
                  </a:lnTo>
                  <a:lnTo>
                    <a:pt x="73151" y="132461"/>
                  </a:lnTo>
                  <a:lnTo>
                    <a:pt x="78359" y="134238"/>
                  </a:lnTo>
                  <a:lnTo>
                    <a:pt x="92456" y="132461"/>
                  </a:lnTo>
                  <a:lnTo>
                    <a:pt x="98425" y="136017"/>
                  </a:lnTo>
                  <a:lnTo>
                    <a:pt x="105537" y="97027"/>
                  </a:lnTo>
                  <a:lnTo>
                    <a:pt x="108076" y="98806"/>
                  </a:lnTo>
                  <a:lnTo>
                    <a:pt x="110617" y="99694"/>
                  </a:lnTo>
                  <a:lnTo>
                    <a:pt x="112395" y="101345"/>
                  </a:lnTo>
                  <a:lnTo>
                    <a:pt x="111506" y="108331"/>
                  </a:lnTo>
                  <a:lnTo>
                    <a:pt x="104520" y="129031"/>
                  </a:lnTo>
                  <a:lnTo>
                    <a:pt x="101092" y="127381"/>
                  </a:lnTo>
                  <a:lnTo>
                    <a:pt x="94106" y="125602"/>
                  </a:lnTo>
                  <a:lnTo>
                    <a:pt x="90551" y="125602"/>
                  </a:lnTo>
                  <a:lnTo>
                    <a:pt x="86232" y="126492"/>
                  </a:lnTo>
                  <a:lnTo>
                    <a:pt x="82804" y="126492"/>
                  </a:lnTo>
                  <a:lnTo>
                    <a:pt x="75818" y="124713"/>
                  </a:lnTo>
                  <a:lnTo>
                    <a:pt x="85343" y="90931"/>
                  </a:lnTo>
                  <a:lnTo>
                    <a:pt x="89789" y="92710"/>
                  </a:lnTo>
                  <a:lnTo>
                    <a:pt x="98425" y="92710"/>
                  </a:lnTo>
                  <a:lnTo>
                    <a:pt x="101981" y="96138"/>
                  </a:lnTo>
                  <a:lnTo>
                    <a:pt x="136017" y="31114"/>
                  </a:lnTo>
                  <a:lnTo>
                    <a:pt x="129793" y="44195"/>
                  </a:lnTo>
                  <a:lnTo>
                    <a:pt x="128142" y="51054"/>
                  </a:lnTo>
                  <a:lnTo>
                    <a:pt x="124587" y="51054"/>
                  </a:lnTo>
                  <a:lnTo>
                    <a:pt x="120268" y="50164"/>
                  </a:lnTo>
                  <a:lnTo>
                    <a:pt x="116712" y="50164"/>
                  </a:lnTo>
                  <a:lnTo>
                    <a:pt x="108965" y="48513"/>
                  </a:lnTo>
                  <a:lnTo>
                    <a:pt x="101092" y="48513"/>
                  </a:lnTo>
                  <a:lnTo>
                    <a:pt x="97536" y="49402"/>
                  </a:lnTo>
                  <a:lnTo>
                    <a:pt x="94995" y="53720"/>
                  </a:lnTo>
                  <a:lnTo>
                    <a:pt x="95884" y="56387"/>
                  </a:lnTo>
                  <a:lnTo>
                    <a:pt x="98425" y="58038"/>
                  </a:lnTo>
                  <a:lnTo>
                    <a:pt x="102870" y="56387"/>
                  </a:lnTo>
                  <a:lnTo>
                    <a:pt x="115062" y="57150"/>
                  </a:lnTo>
                  <a:lnTo>
                    <a:pt x="120268" y="58927"/>
                  </a:lnTo>
                  <a:lnTo>
                    <a:pt x="124587" y="61468"/>
                  </a:lnTo>
                  <a:lnTo>
                    <a:pt x="115951" y="90931"/>
                  </a:lnTo>
                  <a:lnTo>
                    <a:pt x="112395" y="90043"/>
                  </a:lnTo>
                  <a:lnTo>
                    <a:pt x="108965" y="88392"/>
                  </a:lnTo>
                  <a:lnTo>
                    <a:pt x="98425" y="85725"/>
                  </a:lnTo>
                  <a:lnTo>
                    <a:pt x="94106" y="85725"/>
                  </a:lnTo>
                  <a:lnTo>
                    <a:pt x="90551" y="84836"/>
                  </a:lnTo>
                  <a:lnTo>
                    <a:pt x="87121" y="84836"/>
                  </a:lnTo>
                  <a:lnTo>
                    <a:pt x="99314" y="38100"/>
                  </a:lnTo>
                  <a:lnTo>
                    <a:pt x="108076" y="24256"/>
                  </a:lnTo>
                  <a:lnTo>
                    <a:pt x="118490" y="24256"/>
                  </a:lnTo>
                  <a:lnTo>
                    <a:pt x="123698" y="23368"/>
                  </a:lnTo>
                  <a:lnTo>
                    <a:pt x="136017" y="23368"/>
                  </a:lnTo>
                  <a:lnTo>
                    <a:pt x="136779" y="24256"/>
                  </a:lnTo>
                  <a:lnTo>
                    <a:pt x="141223" y="10413"/>
                  </a:lnTo>
                  <a:lnTo>
                    <a:pt x="136779" y="15620"/>
                  </a:lnTo>
                  <a:lnTo>
                    <a:pt x="130682" y="19050"/>
                  </a:lnTo>
                  <a:lnTo>
                    <a:pt x="124587" y="20827"/>
                  </a:lnTo>
                  <a:lnTo>
                    <a:pt x="119379" y="20827"/>
                  </a:lnTo>
                  <a:lnTo>
                    <a:pt x="110617" y="19050"/>
                  </a:lnTo>
                  <a:lnTo>
                    <a:pt x="108076" y="17399"/>
                  </a:lnTo>
                  <a:lnTo>
                    <a:pt x="118490" y="5206"/>
                  </a:lnTo>
                  <a:lnTo>
                    <a:pt x="130682" y="888"/>
                  </a:lnTo>
                  <a:lnTo>
                    <a:pt x="143764" y="4318"/>
                  </a:lnTo>
                  <a:lnTo>
                    <a:pt x="145542" y="2539"/>
                  </a:lnTo>
                  <a:close/>
                </a:path>
              </a:pathLst>
            </a:custGeom>
            <a:solidFill>
              <a:srgbClr val="D8D8FF"/>
            </a:solidFill>
            <a:ln w="0" cap="flat" cmpd="sng" algn="ctr">
              <a:solidFill>
                <a:srgbClr val="D8D8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2" name="Полилиния 581"/>
            <p:cNvSpPr/>
            <p:nvPr/>
          </p:nvSpPr>
          <p:spPr>
            <a:xfrm>
              <a:off x="507981" y="4692732"/>
              <a:ext cx="1556997" cy="1168886"/>
            </a:xfrm>
            <a:custGeom>
              <a:avLst/>
              <a:gdLst/>
              <a:ahLst/>
              <a:cxnLst/>
              <a:rect l="0" t="0" r="0" b="0"/>
              <a:pathLst>
                <a:path w="1557784" h="1168401">
                  <a:moveTo>
                    <a:pt x="1546480" y="108331"/>
                  </a:moveTo>
                  <a:lnTo>
                    <a:pt x="1515111" y="212218"/>
                  </a:lnTo>
                  <a:lnTo>
                    <a:pt x="1459358" y="412243"/>
                  </a:lnTo>
                  <a:lnTo>
                    <a:pt x="1431417" y="520574"/>
                  </a:lnTo>
                  <a:lnTo>
                    <a:pt x="1407923" y="623698"/>
                  </a:lnTo>
                  <a:lnTo>
                    <a:pt x="1398270" y="671323"/>
                  </a:lnTo>
                  <a:lnTo>
                    <a:pt x="1391286" y="714630"/>
                  </a:lnTo>
                  <a:lnTo>
                    <a:pt x="1377442" y="734569"/>
                  </a:lnTo>
                  <a:lnTo>
                    <a:pt x="1372998" y="738887"/>
                  </a:lnTo>
                  <a:lnTo>
                    <a:pt x="1367790" y="740537"/>
                  </a:lnTo>
                  <a:lnTo>
                    <a:pt x="1361695" y="740537"/>
                  </a:lnTo>
                  <a:lnTo>
                    <a:pt x="1354710" y="737998"/>
                  </a:lnTo>
                  <a:lnTo>
                    <a:pt x="1345058" y="731901"/>
                  </a:lnTo>
                  <a:lnTo>
                    <a:pt x="1341629" y="716281"/>
                  </a:lnTo>
                  <a:lnTo>
                    <a:pt x="1343407" y="700660"/>
                  </a:lnTo>
                  <a:lnTo>
                    <a:pt x="1352932" y="670433"/>
                  </a:lnTo>
                  <a:lnTo>
                    <a:pt x="1359917" y="633095"/>
                  </a:lnTo>
                  <a:lnTo>
                    <a:pt x="1367790" y="594995"/>
                  </a:lnTo>
                  <a:lnTo>
                    <a:pt x="1374776" y="557023"/>
                  </a:lnTo>
                  <a:lnTo>
                    <a:pt x="1383539" y="518795"/>
                  </a:lnTo>
                  <a:lnTo>
                    <a:pt x="1391286" y="480695"/>
                  </a:lnTo>
                  <a:lnTo>
                    <a:pt x="1408685" y="404495"/>
                  </a:lnTo>
                  <a:lnTo>
                    <a:pt x="1418336" y="366395"/>
                  </a:lnTo>
                  <a:lnTo>
                    <a:pt x="1427099" y="328295"/>
                  </a:lnTo>
                  <a:lnTo>
                    <a:pt x="1494155" y="63246"/>
                  </a:lnTo>
                  <a:lnTo>
                    <a:pt x="1501140" y="31116"/>
                  </a:lnTo>
                  <a:lnTo>
                    <a:pt x="1506348" y="0"/>
                  </a:lnTo>
                  <a:lnTo>
                    <a:pt x="1557783" y="72771"/>
                  </a:lnTo>
                  <a:lnTo>
                    <a:pt x="1335533" y="737998"/>
                  </a:lnTo>
                  <a:lnTo>
                    <a:pt x="1352042" y="750951"/>
                  </a:lnTo>
                  <a:lnTo>
                    <a:pt x="1368680" y="750062"/>
                  </a:lnTo>
                  <a:lnTo>
                    <a:pt x="1373886" y="749174"/>
                  </a:lnTo>
                  <a:lnTo>
                    <a:pt x="1383539" y="745744"/>
                  </a:lnTo>
                  <a:lnTo>
                    <a:pt x="1387857" y="741426"/>
                  </a:lnTo>
                  <a:lnTo>
                    <a:pt x="1390523" y="736219"/>
                  </a:lnTo>
                  <a:lnTo>
                    <a:pt x="1390523" y="734569"/>
                  </a:lnTo>
                  <a:lnTo>
                    <a:pt x="1391286" y="731901"/>
                  </a:lnTo>
                  <a:lnTo>
                    <a:pt x="1392174" y="730250"/>
                  </a:lnTo>
                  <a:lnTo>
                    <a:pt x="1393952" y="729235"/>
                  </a:lnTo>
                  <a:lnTo>
                    <a:pt x="1392174" y="776987"/>
                  </a:lnTo>
                  <a:lnTo>
                    <a:pt x="1385189" y="823723"/>
                  </a:lnTo>
                  <a:lnTo>
                    <a:pt x="1382523" y="828930"/>
                  </a:lnTo>
                  <a:lnTo>
                    <a:pt x="1355598" y="848869"/>
                  </a:lnTo>
                  <a:lnTo>
                    <a:pt x="1327658" y="867919"/>
                  </a:lnTo>
                  <a:lnTo>
                    <a:pt x="1300608" y="888619"/>
                  </a:lnTo>
                  <a:lnTo>
                    <a:pt x="1272795" y="908558"/>
                  </a:lnTo>
                  <a:lnTo>
                    <a:pt x="1163829" y="990093"/>
                  </a:lnTo>
                  <a:lnTo>
                    <a:pt x="1136777" y="1010794"/>
                  </a:lnTo>
                  <a:lnTo>
                    <a:pt x="1108838" y="1030732"/>
                  </a:lnTo>
                  <a:lnTo>
                    <a:pt x="1081787" y="1051433"/>
                  </a:lnTo>
                  <a:lnTo>
                    <a:pt x="1053974" y="1071373"/>
                  </a:lnTo>
                  <a:lnTo>
                    <a:pt x="970154" y="1128650"/>
                  </a:lnTo>
                  <a:lnTo>
                    <a:pt x="942340" y="1146811"/>
                  </a:lnTo>
                  <a:lnTo>
                    <a:pt x="934467" y="1146811"/>
                  </a:lnTo>
                  <a:lnTo>
                    <a:pt x="930149" y="1147700"/>
                  </a:lnTo>
                  <a:lnTo>
                    <a:pt x="922274" y="1147700"/>
                  </a:lnTo>
                  <a:lnTo>
                    <a:pt x="917830" y="1146811"/>
                  </a:lnTo>
                  <a:lnTo>
                    <a:pt x="914401" y="1145032"/>
                  </a:lnTo>
                  <a:lnTo>
                    <a:pt x="906654" y="1138048"/>
                  </a:lnTo>
                  <a:lnTo>
                    <a:pt x="900430" y="1127761"/>
                  </a:lnTo>
                  <a:lnTo>
                    <a:pt x="901320" y="1109473"/>
                  </a:lnTo>
                  <a:lnTo>
                    <a:pt x="904749" y="1099186"/>
                  </a:lnTo>
                  <a:lnTo>
                    <a:pt x="910971" y="1090423"/>
                  </a:lnTo>
                  <a:lnTo>
                    <a:pt x="953643" y="1053212"/>
                  </a:lnTo>
                  <a:lnTo>
                    <a:pt x="1019938" y="999491"/>
                  </a:lnTo>
                  <a:lnTo>
                    <a:pt x="1093217" y="940562"/>
                  </a:lnTo>
                  <a:lnTo>
                    <a:pt x="1167258" y="878206"/>
                  </a:lnTo>
                  <a:lnTo>
                    <a:pt x="1238758" y="814960"/>
                  </a:lnTo>
                  <a:lnTo>
                    <a:pt x="1281558" y="774319"/>
                  </a:lnTo>
                  <a:lnTo>
                    <a:pt x="1319785" y="734569"/>
                  </a:lnTo>
                  <a:lnTo>
                    <a:pt x="1324230" y="732663"/>
                  </a:lnTo>
                  <a:lnTo>
                    <a:pt x="1326770" y="728345"/>
                  </a:lnTo>
                  <a:lnTo>
                    <a:pt x="1329436" y="726694"/>
                  </a:lnTo>
                  <a:lnTo>
                    <a:pt x="1333755" y="730250"/>
                  </a:lnTo>
                  <a:lnTo>
                    <a:pt x="378334" y="1037718"/>
                  </a:lnTo>
                  <a:lnTo>
                    <a:pt x="337313" y="1072388"/>
                  </a:lnTo>
                  <a:lnTo>
                    <a:pt x="298958" y="1109473"/>
                  </a:lnTo>
                  <a:lnTo>
                    <a:pt x="298069" y="1108711"/>
                  </a:lnTo>
                  <a:lnTo>
                    <a:pt x="298069" y="1106932"/>
                  </a:lnTo>
                  <a:lnTo>
                    <a:pt x="297181" y="1105155"/>
                  </a:lnTo>
                  <a:lnTo>
                    <a:pt x="297181" y="1103504"/>
                  </a:lnTo>
                  <a:lnTo>
                    <a:pt x="349504" y="1055879"/>
                  </a:lnTo>
                  <a:lnTo>
                    <a:pt x="403479" y="1010794"/>
                  </a:lnTo>
                  <a:lnTo>
                    <a:pt x="406146" y="1016000"/>
                  </a:lnTo>
                  <a:lnTo>
                    <a:pt x="159386" y="908558"/>
                  </a:lnTo>
                  <a:lnTo>
                    <a:pt x="131572" y="917194"/>
                  </a:lnTo>
                  <a:lnTo>
                    <a:pt x="97536" y="938912"/>
                  </a:lnTo>
                  <a:lnTo>
                    <a:pt x="89663" y="947548"/>
                  </a:lnTo>
                  <a:lnTo>
                    <a:pt x="84456" y="957073"/>
                  </a:lnTo>
                  <a:lnTo>
                    <a:pt x="76582" y="978789"/>
                  </a:lnTo>
                  <a:lnTo>
                    <a:pt x="74931" y="1003808"/>
                  </a:lnTo>
                  <a:lnTo>
                    <a:pt x="76582" y="1009143"/>
                  </a:lnTo>
                  <a:lnTo>
                    <a:pt x="82804" y="1019430"/>
                  </a:lnTo>
                  <a:lnTo>
                    <a:pt x="95886" y="1033400"/>
                  </a:lnTo>
                  <a:lnTo>
                    <a:pt x="106300" y="1041146"/>
                  </a:lnTo>
                  <a:lnTo>
                    <a:pt x="53086" y="1029081"/>
                  </a:lnTo>
                  <a:lnTo>
                    <a:pt x="0" y="1012571"/>
                  </a:lnTo>
                  <a:lnTo>
                    <a:pt x="6096" y="1004698"/>
                  </a:lnTo>
                  <a:lnTo>
                    <a:pt x="33021" y="983107"/>
                  </a:lnTo>
                  <a:lnTo>
                    <a:pt x="74931" y="952755"/>
                  </a:lnTo>
                  <a:lnTo>
                    <a:pt x="115825" y="920750"/>
                  </a:lnTo>
                  <a:lnTo>
                    <a:pt x="127128" y="914655"/>
                  </a:lnTo>
                  <a:lnTo>
                    <a:pt x="145543" y="901574"/>
                  </a:lnTo>
                  <a:lnTo>
                    <a:pt x="175133" y="905892"/>
                  </a:lnTo>
                  <a:lnTo>
                    <a:pt x="319024" y="1073150"/>
                  </a:lnTo>
                  <a:lnTo>
                    <a:pt x="292863" y="1096519"/>
                  </a:lnTo>
                  <a:lnTo>
                    <a:pt x="287656" y="1098296"/>
                  </a:lnTo>
                  <a:lnTo>
                    <a:pt x="281432" y="1099186"/>
                  </a:lnTo>
                  <a:lnTo>
                    <a:pt x="256286" y="1089661"/>
                  </a:lnTo>
                  <a:lnTo>
                    <a:pt x="288418" y="1084454"/>
                  </a:lnTo>
                  <a:lnTo>
                    <a:pt x="401829" y="969137"/>
                  </a:lnTo>
                  <a:lnTo>
                    <a:pt x="399162" y="993521"/>
                  </a:lnTo>
                  <a:lnTo>
                    <a:pt x="400940" y="1002157"/>
                  </a:lnTo>
                  <a:lnTo>
                    <a:pt x="364237" y="1033400"/>
                  </a:lnTo>
                  <a:lnTo>
                    <a:pt x="368682" y="1022096"/>
                  </a:lnTo>
                  <a:lnTo>
                    <a:pt x="370460" y="984758"/>
                  </a:lnTo>
                  <a:lnTo>
                    <a:pt x="359157" y="960501"/>
                  </a:lnTo>
                  <a:lnTo>
                    <a:pt x="353823" y="953644"/>
                  </a:lnTo>
                  <a:lnTo>
                    <a:pt x="366141" y="957073"/>
                  </a:lnTo>
                  <a:lnTo>
                    <a:pt x="372999" y="957962"/>
                  </a:lnTo>
                  <a:lnTo>
                    <a:pt x="385318" y="961391"/>
                  </a:lnTo>
                  <a:lnTo>
                    <a:pt x="288418" y="1118108"/>
                  </a:lnTo>
                  <a:lnTo>
                    <a:pt x="289433" y="1120775"/>
                  </a:lnTo>
                  <a:lnTo>
                    <a:pt x="289433" y="1124331"/>
                  </a:lnTo>
                  <a:lnTo>
                    <a:pt x="291085" y="1126871"/>
                  </a:lnTo>
                  <a:lnTo>
                    <a:pt x="291974" y="1149350"/>
                  </a:lnTo>
                  <a:lnTo>
                    <a:pt x="293751" y="1168400"/>
                  </a:lnTo>
                  <a:lnTo>
                    <a:pt x="290196" y="1167638"/>
                  </a:lnTo>
                  <a:lnTo>
                    <a:pt x="287656" y="1165861"/>
                  </a:lnTo>
                  <a:lnTo>
                    <a:pt x="284100" y="1164082"/>
                  </a:lnTo>
                  <a:lnTo>
                    <a:pt x="280671" y="1161416"/>
                  </a:lnTo>
                  <a:lnTo>
                    <a:pt x="274575" y="1150239"/>
                  </a:lnTo>
                  <a:lnTo>
                    <a:pt x="274575" y="1137286"/>
                  </a:lnTo>
                  <a:lnTo>
                    <a:pt x="284100" y="1113791"/>
                  </a:lnTo>
                  <a:lnTo>
                    <a:pt x="284989" y="1114680"/>
                  </a:lnTo>
                  <a:lnTo>
                    <a:pt x="288418" y="1114680"/>
                  </a:lnTo>
                  <a:close/>
                </a:path>
              </a:pathLst>
            </a:custGeom>
            <a:solidFill>
              <a:srgbClr val="51F2BA"/>
            </a:solidFill>
            <a:ln w="0" cap="flat" cmpd="sng" algn="ctr">
              <a:solidFill>
                <a:srgbClr val="51F2B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3" name="Полилиния 582"/>
            <p:cNvSpPr/>
            <p:nvPr/>
          </p:nvSpPr>
          <p:spPr>
            <a:xfrm>
              <a:off x="1439639" y="4710202"/>
              <a:ext cx="106340" cy="136582"/>
            </a:xfrm>
            <a:custGeom>
              <a:avLst/>
              <a:gdLst/>
              <a:ahLst/>
              <a:cxnLst/>
              <a:rect l="0" t="0" r="0" b="0"/>
              <a:pathLst>
                <a:path w="106301" h="136907">
                  <a:moveTo>
                    <a:pt x="106300" y="5335"/>
                  </a:moveTo>
                  <a:lnTo>
                    <a:pt x="104522" y="18288"/>
                  </a:lnTo>
                  <a:lnTo>
                    <a:pt x="92329" y="57278"/>
                  </a:lnTo>
                  <a:lnTo>
                    <a:pt x="78359" y="94488"/>
                  </a:lnTo>
                  <a:lnTo>
                    <a:pt x="66295" y="136906"/>
                  </a:lnTo>
                  <a:lnTo>
                    <a:pt x="58294" y="136906"/>
                  </a:lnTo>
                  <a:lnTo>
                    <a:pt x="33148" y="132588"/>
                  </a:lnTo>
                  <a:lnTo>
                    <a:pt x="16511" y="131699"/>
                  </a:lnTo>
                  <a:lnTo>
                    <a:pt x="0" y="134367"/>
                  </a:lnTo>
                  <a:lnTo>
                    <a:pt x="8637" y="99696"/>
                  </a:lnTo>
                  <a:lnTo>
                    <a:pt x="18289" y="65913"/>
                  </a:lnTo>
                  <a:lnTo>
                    <a:pt x="28703" y="33021"/>
                  </a:lnTo>
                  <a:lnTo>
                    <a:pt x="41784" y="0"/>
                  </a:lnTo>
                  <a:close/>
                </a:path>
              </a:pathLst>
            </a:custGeom>
            <a:solidFill>
              <a:srgbClr val="AFB7FF"/>
            </a:solidFill>
            <a:ln w="0" cap="flat" cmpd="sng" algn="ctr">
              <a:solidFill>
                <a:srgbClr val="AFB7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4" name="Полилиния 583"/>
            <p:cNvSpPr/>
            <p:nvPr/>
          </p:nvSpPr>
          <p:spPr>
            <a:xfrm>
              <a:off x="1125383" y="5189826"/>
              <a:ext cx="74597" cy="19058"/>
            </a:xfrm>
            <a:custGeom>
              <a:avLst/>
              <a:gdLst/>
              <a:ahLst/>
              <a:cxnLst/>
              <a:rect l="0" t="0" r="0" b="0"/>
              <a:pathLst>
                <a:path w="73281" h="19051">
                  <a:moveTo>
                    <a:pt x="55880" y="5207"/>
                  </a:moveTo>
                  <a:lnTo>
                    <a:pt x="61088" y="6858"/>
                  </a:lnTo>
                  <a:lnTo>
                    <a:pt x="67183" y="7746"/>
                  </a:lnTo>
                  <a:lnTo>
                    <a:pt x="72391" y="10414"/>
                  </a:lnTo>
                  <a:lnTo>
                    <a:pt x="73280" y="16383"/>
                  </a:lnTo>
                  <a:lnTo>
                    <a:pt x="73280" y="18160"/>
                  </a:lnTo>
                  <a:lnTo>
                    <a:pt x="65405" y="19050"/>
                  </a:lnTo>
                  <a:lnTo>
                    <a:pt x="27052" y="12953"/>
                  </a:lnTo>
                  <a:lnTo>
                    <a:pt x="11303" y="12953"/>
                  </a:lnTo>
                  <a:lnTo>
                    <a:pt x="8764" y="11176"/>
                  </a:lnTo>
                  <a:lnTo>
                    <a:pt x="2541" y="11176"/>
                  </a:lnTo>
                  <a:lnTo>
                    <a:pt x="889" y="8635"/>
                  </a:lnTo>
                  <a:lnTo>
                    <a:pt x="0" y="6858"/>
                  </a:lnTo>
                  <a:lnTo>
                    <a:pt x="0" y="5207"/>
                  </a:lnTo>
                  <a:lnTo>
                    <a:pt x="889" y="2539"/>
                  </a:lnTo>
                  <a:lnTo>
                    <a:pt x="6986" y="0"/>
                  </a:lnTo>
                  <a:lnTo>
                    <a:pt x="19178" y="0"/>
                  </a:lnTo>
                  <a:lnTo>
                    <a:pt x="27052" y="1777"/>
                  </a:lnTo>
                  <a:lnTo>
                    <a:pt x="31369" y="1777"/>
                  </a:lnTo>
                  <a:lnTo>
                    <a:pt x="35688" y="889"/>
                  </a:lnTo>
                  <a:close/>
                </a:path>
              </a:pathLst>
            </a:custGeom>
            <a:solidFill>
              <a:srgbClr val="99FF00"/>
            </a:solidFill>
            <a:ln w="0" cap="flat" cmpd="sng" algn="ctr">
              <a:solidFill>
                <a:srgbClr val="99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5" name="Полилиния 584"/>
            <p:cNvSpPr/>
            <p:nvPr/>
          </p:nvSpPr>
          <p:spPr>
            <a:xfrm>
              <a:off x="1228548" y="5207296"/>
              <a:ext cx="534870" cy="84173"/>
            </a:xfrm>
            <a:custGeom>
              <a:avLst/>
              <a:gdLst/>
              <a:ahLst/>
              <a:cxnLst/>
              <a:rect l="0" t="0" r="0" b="0"/>
              <a:pathLst>
                <a:path w="534418" h="84710">
                  <a:moveTo>
                    <a:pt x="42799" y="2413"/>
                  </a:moveTo>
                  <a:lnTo>
                    <a:pt x="47118" y="4317"/>
                  </a:lnTo>
                  <a:lnTo>
                    <a:pt x="51435" y="5079"/>
                  </a:lnTo>
                  <a:lnTo>
                    <a:pt x="63627" y="9397"/>
                  </a:lnTo>
                  <a:lnTo>
                    <a:pt x="71502" y="13715"/>
                  </a:lnTo>
                  <a:lnTo>
                    <a:pt x="71502" y="15494"/>
                  </a:lnTo>
                  <a:lnTo>
                    <a:pt x="69724" y="17271"/>
                  </a:lnTo>
                  <a:lnTo>
                    <a:pt x="55880" y="16383"/>
                  </a:lnTo>
                  <a:lnTo>
                    <a:pt x="9652" y="10286"/>
                  </a:lnTo>
                  <a:lnTo>
                    <a:pt x="2668" y="7746"/>
                  </a:lnTo>
                  <a:lnTo>
                    <a:pt x="0" y="4317"/>
                  </a:lnTo>
                  <a:lnTo>
                    <a:pt x="0" y="1651"/>
                  </a:lnTo>
                  <a:lnTo>
                    <a:pt x="1779" y="761"/>
                  </a:lnTo>
                  <a:lnTo>
                    <a:pt x="4319" y="761"/>
                  </a:lnTo>
                  <a:lnTo>
                    <a:pt x="5208" y="0"/>
                  </a:lnTo>
                  <a:lnTo>
                    <a:pt x="38355" y="1651"/>
                  </a:lnTo>
                  <a:lnTo>
                    <a:pt x="534417" y="79628"/>
                  </a:lnTo>
                  <a:lnTo>
                    <a:pt x="528320" y="84709"/>
                  </a:lnTo>
                  <a:lnTo>
                    <a:pt x="456820" y="74421"/>
                  </a:lnTo>
                  <a:lnTo>
                    <a:pt x="435102" y="69215"/>
                  </a:lnTo>
                  <a:lnTo>
                    <a:pt x="439420" y="63119"/>
                  </a:lnTo>
                  <a:lnTo>
                    <a:pt x="464694" y="64896"/>
                  </a:lnTo>
                  <a:close/>
                </a:path>
              </a:pathLst>
            </a:custGeom>
            <a:solidFill>
              <a:srgbClr val="FF33FF"/>
            </a:solidFill>
            <a:ln w="0" cap="flat" cmpd="sng" algn="ctr">
              <a:solidFill>
                <a:srgbClr val="FF33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6" name="Полилиния 585"/>
            <p:cNvSpPr/>
            <p:nvPr/>
          </p:nvSpPr>
          <p:spPr>
            <a:xfrm>
              <a:off x="1336475" y="5223177"/>
              <a:ext cx="79358" cy="15882"/>
            </a:xfrm>
            <a:custGeom>
              <a:avLst/>
              <a:gdLst/>
              <a:ahLst/>
              <a:cxnLst/>
              <a:rect l="0" t="0" r="0" b="0"/>
              <a:pathLst>
                <a:path w="80265" h="16383">
                  <a:moveTo>
                    <a:pt x="72391" y="6984"/>
                  </a:moveTo>
                  <a:lnTo>
                    <a:pt x="74169" y="10413"/>
                  </a:lnTo>
                  <a:lnTo>
                    <a:pt x="74169" y="14732"/>
                  </a:lnTo>
                  <a:lnTo>
                    <a:pt x="68961" y="16382"/>
                  </a:lnTo>
                  <a:lnTo>
                    <a:pt x="64644" y="16382"/>
                  </a:lnTo>
                  <a:lnTo>
                    <a:pt x="43689" y="12953"/>
                  </a:lnTo>
                  <a:lnTo>
                    <a:pt x="29719" y="12953"/>
                  </a:lnTo>
                  <a:lnTo>
                    <a:pt x="0" y="6984"/>
                  </a:lnTo>
                  <a:lnTo>
                    <a:pt x="6097" y="3428"/>
                  </a:lnTo>
                  <a:lnTo>
                    <a:pt x="13081" y="888"/>
                  </a:lnTo>
                  <a:lnTo>
                    <a:pt x="25400" y="0"/>
                  </a:lnTo>
                  <a:lnTo>
                    <a:pt x="78486" y="6984"/>
                  </a:lnTo>
                  <a:lnTo>
                    <a:pt x="80264" y="7746"/>
                  </a:lnTo>
                  <a:close/>
                </a:path>
              </a:pathLst>
            </a:custGeom>
            <a:solidFill>
              <a:srgbClr val="FFFF99"/>
            </a:solidFill>
            <a:ln w="0" cap="flat" cmpd="sng" algn="ctr">
              <a:solidFill>
                <a:srgbClr val="FFFF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7" name="Полилиния 586"/>
            <p:cNvSpPr/>
            <p:nvPr/>
          </p:nvSpPr>
          <p:spPr>
            <a:xfrm>
              <a:off x="466715" y="5251764"/>
              <a:ext cx="1369713" cy="557445"/>
            </a:xfrm>
            <a:custGeom>
              <a:avLst/>
              <a:gdLst/>
              <a:ahLst/>
              <a:cxnLst/>
              <a:rect l="0" t="0" r="0" b="0"/>
              <a:pathLst>
                <a:path w="1368681" h="558673">
                  <a:moveTo>
                    <a:pt x="874395" y="21590"/>
                  </a:moveTo>
                  <a:lnTo>
                    <a:pt x="912750" y="26034"/>
                  </a:lnTo>
                  <a:lnTo>
                    <a:pt x="1027811" y="41528"/>
                  </a:lnTo>
                  <a:lnTo>
                    <a:pt x="1065277" y="48514"/>
                  </a:lnTo>
                  <a:lnTo>
                    <a:pt x="1114933" y="55498"/>
                  </a:lnTo>
                  <a:lnTo>
                    <a:pt x="1176909" y="64896"/>
                  </a:lnTo>
                  <a:lnTo>
                    <a:pt x="1221359" y="73659"/>
                  </a:lnTo>
                  <a:lnTo>
                    <a:pt x="1226567" y="73659"/>
                  </a:lnTo>
                  <a:lnTo>
                    <a:pt x="1244855" y="77977"/>
                  </a:lnTo>
                  <a:lnTo>
                    <a:pt x="1236218" y="88265"/>
                  </a:lnTo>
                  <a:lnTo>
                    <a:pt x="1231774" y="101346"/>
                  </a:lnTo>
                  <a:lnTo>
                    <a:pt x="1232662" y="108203"/>
                  </a:lnTo>
                  <a:lnTo>
                    <a:pt x="1237870" y="128142"/>
                  </a:lnTo>
                  <a:lnTo>
                    <a:pt x="1254380" y="132588"/>
                  </a:lnTo>
                  <a:lnTo>
                    <a:pt x="1260602" y="132588"/>
                  </a:lnTo>
                  <a:lnTo>
                    <a:pt x="1314577" y="140334"/>
                  </a:lnTo>
                  <a:lnTo>
                    <a:pt x="1368680" y="153289"/>
                  </a:lnTo>
                  <a:lnTo>
                    <a:pt x="1368680" y="155956"/>
                  </a:lnTo>
                  <a:lnTo>
                    <a:pt x="1326008" y="196596"/>
                  </a:lnTo>
                  <a:lnTo>
                    <a:pt x="1280542" y="235584"/>
                  </a:lnTo>
                  <a:lnTo>
                    <a:pt x="1231774" y="274573"/>
                  </a:lnTo>
                  <a:lnTo>
                    <a:pt x="1162940" y="335152"/>
                  </a:lnTo>
                  <a:lnTo>
                    <a:pt x="1110616" y="380238"/>
                  </a:lnTo>
                  <a:lnTo>
                    <a:pt x="1058292" y="426084"/>
                  </a:lnTo>
                  <a:lnTo>
                    <a:pt x="972058" y="499745"/>
                  </a:lnTo>
                  <a:lnTo>
                    <a:pt x="971042" y="502411"/>
                  </a:lnTo>
                  <a:lnTo>
                    <a:pt x="969392" y="504063"/>
                  </a:lnTo>
                  <a:lnTo>
                    <a:pt x="966725" y="504952"/>
                  </a:lnTo>
                  <a:lnTo>
                    <a:pt x="945897" y="527558"/>
                  </a:lnTo>
                  <a:lnTo>
                    <a:pt x="938022" y="525779"/>
                  </a:lnTo>
                  <a:lnTo>
                    <a:pt x="889128" y="511047"/>
                  </a:lnTo>
                  <a:lnTo>
                    <a:pt x="841248" y="497966"/>
                  </a:lnTo>
                  <a:lnTo>
                    <a:pt x="768097" y="477265"/>
                  </a:lnTo>
                  <a:lnTo>
                    <a:pt x="695706" y="458215"/>
                  </a:lnTo>
                  <a:lnTo>
                    <a:pt x="645922" y="445261"/>
                  </a:lnTo>
                  <a:lnTo>
                    <a:pt x="572644" y="427863"/>
                  </a:lnTo>
                  <a:lnTo>
                    <a:pt x="498603" y="412369"/>
                  </a:lnTo>
                  <a:lnTo>
                    <a:pt x="460248" y="398398"/>
                  </a:lnTo>
                  <a:lnTo>
                    <a:pt x="461137" y="394970"/>
                  </a:lnTo>
                  <a:lnTo>
                    <a:pt x="465456" y="391414"/>
                  </a:lnTo>
                  <a:lnTo>
                    <a:pt x="468122" y="387096"/>
                  </a:lnTo>
                  <a:lnTo>
                    <a:pt x="467233" y="379348"/>
                  </a:lnTo>
                  <a:lnTo>
                    <a:pt x="464694" y="376809"/>
                  </a:lnTo>
                  <a:lnTo>
                    <a:pt x="461137" y="375031"/>
                  </a:lnTo>
                  <a:lnTo>
                    <a:pt x="454153" y="373379"/>
                  </a:lnTo>
                  <a:lnTo>
                    <a:pt x="450597" y="373379"/>
                  </a:lnTo>
                  <a:lnTo>
                    <a:pt x="444500" y="371602"/>
                  </a:lnTo>
                  <a:lnTo>
                    <a:pt x="441072" y="369823"/>
                  </a:lnTo>
                  <a:lnTo>
                    <a:pt x="421006" y="362965"/>
                  </a:lnTo>
                  <a:lnTo>
                    <a:pt x="367792" y="350773"/>
                  </a:lnTo>
                  <a:lnTo>
                    <a:pt x="322453" y="338709"/>
                  </a:lnTo>
                  <a:lnTo>
                    <a:pt x="264161" y="323977"/>
                  </a:lnTo>
                  <a:lnTo>
                    <a:pt x="217043" y="313563"/>
                  </a:lnTo>
                  <a:lnTo>
                    <a:pt x="169926" y="301371"/>
                  </a:lnTo>
                  <a:lnTo>
                    <a:pt x="171704" y="295402"/>
                  </a:lnTo>
                  <a:lnTo>
                    <a:pt x="182118" y="286765"/>
                  </a:lnTo>
                  <a:lnTo>
                    <a:pt x="186436" y="280670"/>
                  </a:lnTo>
                  <a:lnTo>
                    <a:pt x="234443" y="243459"/>
                  </a:lnTo>
                  <a:lnTo>
                    <a:pt x="283338" y="208788"/>
                  </a:lnTo>
                  <a:lnTo>
                    <a:pt x="346075" y="162814"/>
                  </a:lnTo>
                  <a:lnTo>
                    <a:pt x="397511" y="123825"/>
                  </a:lnTo>
                  <a:lnTo>
                    <a:pt x="427102" y="103123"/>
                  </a:lnTo>
                  <a:lnTo>
                    <a:pt x="474219" y="70992"/>
                  </a:lnTo>
                  <a:lnTo>
                    <a:pt x="560578" y="16509"/>
                  </a:lnTo>
                  <a:lnTo>
                    <a:pt x="565658" y="14732"/>
                  </a:lnTo>
                  <a:lnTo>
                    <a:pt x="570992" y="13842"/>
                  </a:lnTo>
                  <a:lnTo>
                    <a:pt x="575311" y="14732"/>
                  </a:lnTo>
                  <a:lnTo>
                    <a:pt x="580645" y="14732"/>
                  </a:lnTo>
                  <a:lnTo>
                    <a:pt x="632969" y="26034"/>
                  </a:lnTo>
                  <a:lnTo>
                    <a:pt x="687706" y="35559"/>
                  </a:lnTo>
                  <a:lnTo>
                    <a:pt x="690372" y="38100"/>
                  </a:lnTo>
                  <a:lnTo>
                    <a:pt x="696469" y="36321"/>
                  </a:lnTo>
                  <a:lnTo>
                    <a:pt x="700025" y="38100"/>
                  </a:lnTo>
                  <a:lnTo>
                    <a:pt x="701803" y="38100"/>
                  </a:lnTo>
                  <a:lnTo>
                    <a:pt x="707009" y="32892"/>
                  </a:lnTo>
                  <a:lnTo>
                    <a:pt x="704342" y="29464"/>
                  </a:lnTo>
                  <a:lnTo>
                    <a:pt x="702692" y="25146"/>
                  </a:lnTo>
                  <a:lnTo>
                    <a:pt x="702692" y="19939"/>
                  </a:lnTo>
                  <a:lnTo>
                    <a:pt x="703453" y="15621"/>
                  </a:lnTo>
                  <a:lnTo>
                    <a:pt x="706120" y="9525"/>
                  </a:lnTo>
                  <a:lnTo>
                    <a:pt x="709550" y="5207"/>
                  </a:lnTo>
                  <a:lnTo>
                    <a:pt x="720853" y="0"/>
                  </a:lnTo>
                  <a:lnTo>
                    <a:pt x="766192" y="4317"/>
                  </a:lnTo>
                  <a:lnTo>
                    <a:pt x="780161" y="8635"/>
                  </a:lnTo>
                  <a:lnTo>
                    <a:pt x="617220" y="65913"/>
                  </a:lnTo>
                  <a:lnTo>
                    <a:pt x="619887" y="70992"/>
                  </a:lnTo>
                  <a:lnTo>
                    <a:pt x="623317" y="83946"/>
                  </a:lnTo>
                  <a:lnTo>
                    <a:pt x="625856" y="90170"/>
                  </a:lnTo>
                  <a:lnTo>
                    <a:pt x="627634" y="90932"/>
                  </a:lnTo>
                  <a:lnTo>
                    <a:pt x="629412" y="93598"/>
                  </a:lnTo>
                  <a:lnTo>
                    <a:pt x="629412" y="96139"/>
                  </a:lnTo>
                  <a:lnTo>
                    <a:pt x="628523" y="98806"/>
                  </a:lnTo>
                  <a:lnTo>
                    <a:pt x="624206" y="101346"/>
                  </a:lnTo>
                  <a:lnTo>
                    <a:pt x="620650" y="104775"/>
                  </a:lnTo>
                  <a:lnTo>
                    <a:pt x="617983" y="109220"/>
                  </a:lnTo>
                  <a:lnTo>
                    <a:pt x="616331" y="114300"/>
                  </a:lnTo>
                  <a:lnTo>
                    <a:pt x="617983" y="116077"/>
                  </a:lnTo>
                  <a:lnTo>
                    <a:pt x="619887" y="116966"/>
                  </a:lnTo>
                  <a:lnTo>
                    <a:pt x="621539" y="118617"/>
                  </a:lnTo>
                  <a:lnTo>
                    <a:pt x="622428" y="121284"/>
                  </a:lnTo>
                  <a:lnTo>
                    <a:pt x="628523" y="118617"/>
                  </a:lnTo>
                  <a:lnTo>
                    <a:pt x="634620" y="117856"/>
                  </a:lnTo>
                  <a:lnTo>
                    <a:pt x="671195" y="124714"/>
                  </a:lnTo>
                  <a:lnTo>
                    <a:pt x="674625" y="129159"/>
                  </a:lnTo>
                  <a:lnTo>
                    <a:pt x="679958" y="131571"/>
                  </a:lnTo>
                  <a:lnTo>
                    <a:pt x="709550" y="134239"/>
                  </a:lnTo>
                  <a:lnTo>
                    <a:pt x="714883" y="136016"/>
                  </a:lnTo>
                  <a:lnTo>
                    <a:pt x="718312" y="141223"/>
                  </a:lnTo>
                  <a:lnTo>
                    <a:pt x="727837" y="135127"/>
                  </a:lnTo>
                  <a:lnTo>
                    <a:pt x="770636" y="144652"/>
                  </a:lnTo>
                  <a:lnTo>
                    <a:pt x="774066" y="143764"/>
                  </a:lnTo>
                  <a:lnTo>
                    <a:pt x="785495" y="147192"/>
                  </a:lnTo>
                  <a:lnTo>
                    <a:pt x="791592" y="148082"/>
                  </a:lnTo>
                  <a:lnTo>
                    <a:pt x="797687" y="148082"/>
                  </a:lnTo>
                  <a:lnTo>
                    <a:pt x="789814" y="144652"/>
                  </a:lnTo>
                  <a:lnTo>
                    <a:pt x="785495" y="143764"/>
                  </a:lnTo>
                  <a:lnTo>
                    <a:pt x="781178" y="144652"/>
                  </a:lnTo>
                  <a:lnTo>
                    <a:pt x="778511" y="141223"/>
                  </a:lnTo>
                  <a:lnTo>
                    <a:pt x="727837" y="131571"/>
                  </a:lnTo>
                  <a:lnTo>
                    <a:pt x="676530" y="123825"/>
                  </a:lnTo>
                  <a:lnTo>
                    <a:pt x="671195" y="122173"/>
                  </a:lnTo>
                  <a:lnTo>
                    <a:pt x="659003" y="119507"/>
                  </a:lnTo>
                  <a:lnTo>
                    <a:pt x="653797" y="117856"/>
                  </a:lnTo>
                  <a:lnTo>
                    <a:pt x="630302" y="114300"/>
                  </a:lnTo>
                  <a:lnTo>
                    <a:pt x="629412" y="108203"/>
                  </a:lnTo>
                  <a:lnTo>
                    <a:pt x="638048" y="98806"/>
                  </a:lnTo>
                  <a:lnTo>
                    <a:pt x="638937" y="91821"/>
                  </a:lnTo>
                  <a:lnTo>
                    <a:pt x="664211" y="72771"/>
                  </a:lnTo>
                  <a:lnTo>
                    <a:pt x="701803" y="79628"/>
                  </a:lnTo>
                  <a:lnTo>
                    <a:pt x="702692" y="82296"/>
                  </a:lnTo>
                  <a:lnTo>
                    <a:pt x="704342" y="83946"/>
                  </a:lnTo>
                  <a:lnTo>
                    <a:pt x="709550" y="87502"/>
                  </a:lnTo>
                  <a:lnTo>
                    <a:pt x="712217" y="86614"/>
                  </a:lnTo>
                  <a:lnTo>
                    <a:pt x="713106" y="83946"/>
                  </a:lnTo>
                  <a:lnTo>
                    <a:pt x="716534" y="80517"/>
                  </a:lnTo>
                  <a:lnTo>
                    <a:pt x="727837" y="85852"/>
                  </a:lnTo>
                  <a:lnTo>
                    <a:pt x="735711" y="87502"/>
                  </a:lnTo>
                  <a:lnTo>
                    <a:pt x="743586" y="87502"/>
                  </a:lnTo>
                  <a:lnTo>
                    <a:pt x="748031" y="86614"/>
                  </a:lnTo>
                  <a:lnTo>
                    <a:pt x="753111" y="88265"/>
                  </a:lnTo>
                  <a:lnTo>
                    <a:pt x="760984" y="95250"/>
                  </a:lnTo>
                  <a:lnTo>
                    <a:pt x="766192" y="90170"/>
                  </a:lnTo>
                  <a:lnTo>
                    <a:pt x="773177" y="93598"/>
                  </a:lnTo>
                  <a:lnTo>
                    <a:pt x="797687" y="97027"/>
                  </a:lnTo>
                  <a:lnTo>
                    <a:pt x="802006" y="95250"/>
                  </a:lnTo>
                  <a:lnTo>
                    <a:pt x="804672" y="99567"/>
                  </a:lnTo>
                  <a:lnTo>
                    <a:pt x="805434" y="104775"/>
                  </a:lnTo>
                  <a:lnTo>
                    <a:pt x="808102" y="107441"/>
                  </a:lnTo>
                  <a:lnTo>
                    <a:pt x="809753" y="103123"/>
                  </a:lnTo>
                  <a:lnTo>
                    <a:pt x="814197" y="100457"/>
                  </a:lnTo>
                  <a:lnTo>
                    <a:pt x="828167" y="101346"/>
                  </a:lnTo>
                  <a:lnTo>
                    <a:pt x="835914" y="103123"/>
                  </a:lnTo>
                  <a:lnTo>
                    <a:pt x="842137" y="105664"/>
                  </a:lnTo>
                  <a:lnTo>
                    <a:pt x="848233" y="109982"/>
                  </a:lnTo>
                  <a:lnTo>
                    <a:pt x="850900" y="113538"/>
                  </a:lnTo>
                  <a:lnTo>
                    <a:pt x="854330" y="110871"/>
                  </a:lnTo>
                  <a:lnTo>
                    <a:pt x="858647" y="109220"/>
                  </a:lnTo>
                  <a:lnTo>
                    <a:pt x="862966" y="109220"/>
                  </a:lnTo>
                  <a:lnTo>
                    <a:pt x="867411" y="109982"/>
                  </a:lnTo>
                  <a:lnTo>
                    <a:pt x="876047" y="113538"/>
                  </a:lnTo>
                  <a:lnTo>
                    <a:pt x="881381" y="114300"/>
                  </a:lnTo>
                  <a:lnTo>
                    <a:pt x="889128" y="114300"/>
                  </a:lnTo>
                  <a:lnTo>
                    <a:pt x="895223" y="117856"/>
                  </a:lnTo>
                  <a:lnTo>
                    <a:pt x="898780" y="117856"/>
                  </a:lnTo>
                  <a:lnTo>
                    <a:pt x="898780" y="119507"/>
                  </a:lnTo>
                  <a:lnTo>
                    <a:pt x="899669" y="120396"/>
                  </a:lnTo>
                  <a:lnTo>
                    <a:pt x="899669" y="122173"/>
                  </a:lnTo>
                  <a:lnTo>
                    <a:pt x="898780" y="123825"/>
                  </a:lnTo>
                  <a:lnTo>
                    <a:pt x="902208" y="123825"/>
                  </a:lnTo>
                  <a:lnTo>
                    <a:pt x="904875" y="122173"/>
                  </a:lnTo>
                  <a:lnTo>
                    <a:pt x="907542" y="119507"/>
                  </a:lnTo>
                  <a:lnTo>
                    <a:pt x="908305" y="116966"/>
                  </a:lnTo>
                  <a:lnTo>
                    <a:pt x="913639" y="117856"/>
                  </a:lnTo>
                  <a:lnTo>
                    <a:pt x="917956" y="119507"/>
                  </a:lnTo>
                  <a:lnTo>
                    <a:pt x="947547" y="125602"/>
                  </a:lnTo>
                  <a:lnTo>
                    <a:pt x="951103" y="134239"/>
                  </a:lnTo>
                  <a:lnTo>
                    <a:pt x="957961" y="128142"/>
                  </a:lnTo>
                  <a:lnTo>
                    <a:pt x="962406" y="126491"/>
                  </a:lnTo>
                  <a:lnTo>
                    <a:pt x="965962" y="129159"/>
                  </a:lnTo>
                  <a:lnTo>
                    <a:pt x="970281" y="130809"/>
                  </a:lnTo>
                  <a:lnTo>
                    <a:pt x="984123" y="130809"/>
                  </a:lnTo>
                  <a:lnTo>
                    <a:pt x="988569" y="131571"/>
                  </a:lnTo>
                  <a:lnTo>
                    <a:pt x="992886" y="133477"/>
                  </a:lnTo>
                  <a:lnTo>
                    <a:pt x="995553" y="136016"/>
                  </a:lnTo>
                  <a:lnTo>
                    <a:pt x="998094" y="141223"/>
                  </a:lnTo>
                  <a:lnTo>
                    <a:pt x="1001650" y="139446"/>
                  </a:lnTo>
                  <a:lnTo>
                    <a:pt x="1006856" y="138557"/>
                  </a:lnTo>
                  <a:lnTo>
                    <a:pt x="1033019" y="140334"/>
                  </a:lnTo>
                  <a:lnTo>
                    <a:pt x="1038353" y="141223"/>
                  </a:lnTo>
                  <a:lnTo>
                    <a:pt x="1041781" y="142875"/>
                  </a:lnTo>
                  <a:lnTo>
                    <a:pt x="1046989" y="142113"/>
                  </a:lnTo>
                  <a:lnTo>
                    <a:pt x="1051433" y="146431"/>
                  </a:lnTo>
                  <a:lnTo>
                    <a:pt x="1054862" y="148971"/>
                  </a:lnTo>
                  <a:lnTo>
                    <a:pt x="1060070" y="145541"/>
                  </a:lnTo>
                  <a:lnTo>
                    <a:pt x="1064387" y="148082"/>
                  </a:lnTo>
                  <a:lnTo>
                    <a:pt x="1069595" y="148971"/>
                  </a:lnTo>
                  <a:lnTo>
                    <a:pt x="1074928" y="150748"/>
                  </a:lnTo>
                  <a:lnTo>
                    <a:pt x="1080008" y="151510"/>
                  </a:lnTo>
                  <a:lnTo>
                    <a:pt x="1085342" y="151510"/>
                  </a:lnTo>
                  <a:lnTo>
                    <a:pt x="1100202" y="155066"/>
                  </a:lnTo>
                  <a:lnTo>
                    <a:pt x="1101091" y="156845"/>
                  </a:lnTo>
                  <a:lnTo>
                    <a:pt x="1101853" y="159384"/>
                  </a:lnTo>
                  <a:lnTo>
                    <a:pt x="1101091" y="161925"/>
                  </a:lnTo>
                  <a:lnTo>
                    <a:pt x="1100202" y="163702"/>
                  </a:lnTo>
                  <a:lnTo>
                    <a:pt x="1104520" y="162814"/>
                  </a:lnTo>
                  <a:lnTo>
                    <a:pt x="1112394" y="157607"/>
                  </a:lnTo>
                  <a:lnTo>
                    <a:pt x="1117600" y="157607"/>
                  </a:lnTo>
                  <a:lnTo>
                    <a:pt x="1152398" y="166242"/>
                  </a:lnTo>
                  <a:lnTo>
                    <a:pt x="1154177" y="168909"/>
                  </a:lnTo>
                  <a:lnTo>
                    <a:pt x="1155066" y="173227"/>
                  </a:lnTo>
                  <a:lnTo>
                    <a:pt x="1156844" y="173227"/>
                  </a:lnTo>
                  <a:lnTo>
                    <a:pt x="1163828" y="167132"/>
                  </a:lnTo>
                  <a:lnTo>
                    <a:pt x="1212596" y="179323"/>
                  </a:lnTo>
                  <a:lnTo>
                    <a:pt x="1229234" y="182752"/>
                  </a:lnTo>
                  <a:lnTo>
                    <a:pt x="1231774" y="187071"/>
                  </a:lnTo>
                  <a:lnTo>
                    <a:pt x="1233552" y="192277"/>
                  </a:lnTo>
                  <a:lnTo>
                    <a:pt x="1236218" y="202691"/>
                  </a:lnTo>
                  <a:lnTo>
                    <a:pt x="1237870" y="204470"/>
                  </a:lnTo>
                  <a:lnTo>
                    <a:pt x="1238759" y="206121"/>
                  </a:lnTo>
                  <a:lnTo>
                    <a:pt x="1240537" y="207898"/>
                  </a:lnTo>
                  <a:lnTo>
                    <a:pt x="1240537" y="210439"/>
                  </a:lnTo>
                  <a:lnTo>
                    <a:pt x="1231774" y="216534"/>
                  </a:lnTo>
                  <a:lnTo>
                    <a:pt x="1217803" y="230377"/>
                  </a:lnTo>
                  <a:lnTo>
                    <a:pt x="1213486" y="233045"/>
                  </a:lnTo>
                  <a:lnTo>
                    <a:pt x="1210056" y="236473"/>
                  </a:lnTo>
                  <a:lnTo>
                    <a:pt x="1208278" y="234696"/>
                  </a:lnTo>
                  <a:lnTo>
                    <a:pt x="1206500" y="235584"/>
                  </a:lnTo>
                  <a:lnTo>
                    <a:pt x="1205612" y="236473"/>
                  </a:lnTo>
                  <a:lnTo>
                    <a:pt x="1174243" y="225171"/>
                  </a:lnTo>
                  <a:lnTo>
                    <a:pt x="1120267" y="211327"/>
                  </a:lnTo>
                  <a:lnTo>
                    <a:pt x="1073150" y="202691"/>
                  </a:lnTo>
                  <a:lnTo>
                    <a:pt x="1025272" y="196596"/>
                  </a:lnTo>
                  <a:lnTo>
                    <a:pt x="1020827" y="194817"/>
                  </a:lnTo>
                  <a:lnTo>
                    <a:pt x="1005967" y="192277"/>
                  </a:lnTo>
                  <a:lnTo>
                    <a:pt x="996442" y="192277"/>
                  </a:lnTo>
                  <a:lnTo>
                    <a:pt x="991108" y="191389"/>
                  </a:lnTo>
                  <a:lnTo>
                    <a:pt x="986791" y="191389"/>
                  </a:lnTo>
                  <a:lnTo>
                    <a:pt x="992886" y="194056"/>
                  </a:lnTo>
                  <a:lnTo>
                    <a:pt x="1007745" y="196596"/>
                  </a:lnTo>
                  <a:lnTo>
                    <a:pt x="1012191" y="201802"/>
                  </a:lnTo>
                  <a:lnTo>
                    <a:pt x="1016508" y="200914"/>
                  </a:lnTo>
                  <a:lnTo>
                    <a:pt x="1039114" y="202691"/>
                  </a:lnTo>
                  <a:lnTo>
                    <a:pt x="1054862" y="206121"/>
                  </a:lnTo>
                  <a:lnTo>
                    <a:pt x="1059181" y="209550"/>
                  </a:lnTo>
                  <a:lnTo>
                    <a:pt x="1061847" y="213106"/>
                  </a:lnTo>
                  <a:lnTo>
                    <a:pt x="1064387" y="213106"/>
                  </a:lnTo>
                  <a:lnTo>
                    <a:pt x="1066166" y="212216"/>
                  </a:lnTo>
                  <a:lnTo>
                    <a:pt x="1067055" y="211327"/>
                  </a:lnTo>
                  <a:lnTo>
                    <a:pt x="1068833" y="210439"/>
                  </a:lnTo>
                  <a:lnTo>
                    <a:pt x="1074039" y="212216"/>
                  </a:lnTo>
                  <a:lnTo>
                    <a:pt x="1108837" y="218185"/>
                  </a:lnTo>
                  <a:lnTo>
                    <a:pt x="1114172" y="220090"/>
                  </a:lnTo>
                  <a:lnTo>
                    <a:pt x="1115822" y="221741"/>
                  </a:lnTo>
                  <a:lnTo>
                    <a:pt x="1115822" y="223520"/>
                  </a:lnTo>
                  <a:lnTo>
                    <a:pt x="1117600" y="227838"/>
                  </a:lnTo>
                  <a:lnTo>
                    <a:pt x="1120267" y="226059"/>
                  </a:lnTo>
                  <a:lnTo>
                    <a:pt x="1122808" y="223520"/>
                  </a:lnTo>
                  <a:lnTo>
                    <a:pt x="1125475" y="222631"/>
                  </a:lnTo>
                  <a:lnTo>
                    <a:pt x="1128903" y="222631"/>
                  </a:lnTo>
                  <a:lnTo>
                    <a:pt x="1138556" y="226059"/>
                  </a:lnTo>
                  <a:lnTo>
                    <a:pt x="1142873" y="226948"/>
                  </a:lnTo>
                  <a:lnTo>
                    <a:pt x="1148081" y="228727"/>
                  </a:lnTo>
                  <a:lnTo>
                    <a:pt x="1168146" y="232156"/>
                  </a:lnTo>
                  <a:lnTo>
                    <a:pt x="1173480" y="239902"/>
                  </a:lnTo>
                  <a:lnTo>
                    <a:pt x="1181227" y="266827"/>
                  </a:lnTo>
                  <a:lnTo>
                    <a:pt x="1125475" y="308356"/>
                  </a:lnTo>
                  <a:lnTo>
                    <a:pt x="1118489" y="316102"/>
                  </a:lnTo>
                  <a:lnTo>
                    <a:pt x="1091439" y="335152"/>
                  </a:lnTo>
                  <a:lnTo>
                    <a:pt x="1067055" y="356870"/>
                  </a:lnTo>
                  <a:lnTo>
                    <a:pt x="1060958" y="358647"/>
                  </a:lnTo>
                  <a:lnTo>
                    <a:pt x="1051433" y="355981"/>
                  </a:lnTo>
                  <a:lnTo>
                    <a:pt x="1045211" y="356870"/>
                  </a:lnTo>
                  <a:lnTo>
                    <a:pt x="1044322" y="362077"/>
                  </a:lnTo>
                  <a:lnTo>
                    <a:pt x="1047878" y="366395"/>
                  </a:lnTo>
                  <a:lnTo>
                    <a:pt x="1050417" y="371602"/>
                  </a:lnTo>
                  <a:lnTo>
                    <a:pt x="1048767" y="376809"/>
                  </a:lnTo>
                  <a:lnTo>
                    <a:pt x="1039114" y="380238"/>
                  </a:lnTo>
                  <a:lnTo>
                    <a:pt x="1034797" y="382777"/>
                  </a:lnTo>
                  <a:lnTo>
                    <a:pt x="1023367" y="394081"/>
                  </a:lnTo>
                  <a:lnTo>
                    <a:pt x="1017270" y="401954"/>
                  </a:lnTo>
                  <a:lnTo>
                    <a:pt x="964947" y="382777"/>
                  </a:lnTo>
                  <a:lnTo>
                    <a:pt x="924053" y="370713"/>
                  </a:lnTo>
                  <a:lnTo>
                    <a:pt x="910083" y="368046"/>
                  </a:lnTo>
                  <a:lnTo>
                    <a:pt x="909194" y="365506"/>
                  </a:lnTo>
                  <a:lnTo>
                    <a:pt x="910972" y="361188"/>
                  </a:lnTo>
                  <a:lnTo>
                    <a:pt x="932816" y="333502"/>
                  </a:lnTo>
                  <a:lnTo>
                    <a:pt x="933705" y="329184"/>
                  </a:lnTo>
                  <a:lnTo>
                    <a:pt x="931927" y="328295"/>
                  </a:lnTo>
                  <a:lnTo>
                    <a:pt x="926720" y="328295"/>
                  </a:lnTo>
                  <a:lnTo>
                    <a:pt x="920623" y="325754"/>
                  </a:lnTo>
                  <a:lnTo>
                    <a:pt x="896112" y="321309"/>
                  </a:lnTo>
                  <a:lnTo>
                    <a:pt x="891795" y="321309"/>
                  </a:lnTo>
                  <a:lnTo>
                    <a:pt x="886587" y="320421"/>
                  </a:lnTo>
                  <a:lnTo>
                    <a:pt x="883920" y="327406"/>
                  </a:lnTo>
                  <a:lnTo>
                    <a:pt x="879603" y="334390"/>
                  </a:lnTo>
                  <a:lnTo>
                    <a:pt x="862966" y="353440"/>
                  </a:lnTo>
                  <a:lnTo>
                    <a:pt x="863981" y="355981"/>
                  </a:lnTo>
                  <a:lnTo>
                    <a:pt x="860425" y="355981"/>
                  </a:lnTo>
                  <a:lnTo>
                    <a:pt x="853441" y="354329"/>
                  </a:lnTo>
                  <a:lnTo>
                    <a:pt x="850011" y="352552"/>
                  </a:lnTo>
                  <a:lnTo>
                    <a:pt x="839470" y="350011"/>
                  </a:lnTo>
                  <a:lnTo>
                    <a:pt x="835914" y="350011"/>
                  </a:lnTo>
                  <a:lnTo>
                    <a:pt x="767081" y="331723"/>
                  </a:lnTo>
                  <a:lnTo>
                    <a:pt x="714883" y="316991"/>
                  </a:lnTo>
                  <a:lnTo>
                    <a:pt x="592709" y="285877"/>
                  </a:lnTo>
                  <a:lnTo>
                    <a:pt x="557022" y="278891"/>
                  </a:lnTo>
                  <a:lnTo>
                    <a:pt x="553594" y="277114"/>
                  </a:lnTo>
                  <a:lnTo>
                    <a:pt x="550037" y="276352"/>
                  </a:lnTo>
                  <a:lnTo>
                    <a:pt x="546481" y="274573"/>
                  </a:lnTo>
                  <a:lnTo>
                    <a:pt x="544831" y="271145"/>
                  </a:lnTo>
                  <a:lnTo>
                    <a:pt x="550037" y="266827"/>
                  </a:lnTo>
                  <a:lnTo>
                    <a:pt x="557911" y="255523"/>
                  </a:lnTo>
                  <a:lnTo>
                    <a:pt x="562230" y="251206"/>
                  </a:lnTo>
                  <a:lnTo>
                    <a:pt x="567564" y="250316"/>
                  </a:lnTo>
                  <a:lnTo>
                    <a:pt x="571881" y="248539"/>
                  </a:lnTo>
                  <a:lnTo>
                    <a:pt x="578739" y="242570"/>
                  </a:lnTo>
                  <a:lnTo>
                    <a:pt x="576200" y="242570"/>
                  </a:lnTo>
                  <a:lnTo>
                    <a:pt x="563119" y="239140"/>
                  </a:lnTo>
                  <a:lnTo>
                    <a:pt x="555245" y="239140"/>
                  </a:lnTo>
                  <a:lnTo>
                    <a:pt x="553594" y="239902"/>
                  </a:lnTo>
                  <a:lnTo>
                    <a:pt x="553594" y="241681"/>
                  </a:lnTo>
                  <a:lnTo>
                    <a:pt x="516891" y="273684"/>
                  </a:lnTo>
                  <a:lnTo>
                    <a:pt x="511683" y="271145"/>
                  </a:lnTo>
                  <a:lnTo>
                    <a:pt x="459359" y="256413"/>
                  </a:lnTo>
                  <a:lnTo>
                    <a:pt x="433197" y="249427"/>
                  </a:lnTo>
                  <a:lnTo>
                    <a:pt x="425450" y="245109"/>
                  </a:lnTo>
                  <a:lnTo>
                    <a:pt x="401828" y="240791"/>
                  </a:lnTo>
                  <a:lnTo>
                    <a:pt x="393955" y="238125"/>
                  </a:lnTo>
                  <a:lnTo>
                    <a:pt x="378206" y="236473"/>
                  </a:lnTo>
                  <a:lnTo>
                    <a:pt x="362712" y="239140"/>
                  </a:lnTo>
                  <a:lnTo>
                    <a:pt x="360045" y="234696"/>
                  </a:lnTo>
                  <a:lnTo>
                    <a:pt x="362712" y="230377"/>
                  </a:lnTo>
                  <a:lnTo>
                    <a:pt x="367792" y="226948"/>
                  </a:lnTo>
                  <a:lnTo>
                    <a:pt x="370459" y="223520"/>
                  </a:lnTo>
                  <a:lnTo>
                    <a:pt x="370459" y="220090"/>
                  </a:lnTo>
                  <a:lnTo>
                    <a:pt x="369570" y="216534"/>
                  </a:lnTo>
                  <a:lnTo>
                    <a:pt x="367792" y="213106"/>
                  </a:lnTo>
                  <a:lnTo>
                    <a:pt x="368681" y="209550"/>
                  </a:lnTo>
                  <a:lnTo>
                    <a:pt x="374778" y="207898"/>
                  </a:lnTo>
                  <a:lnTo>
                    <a:pt x="386208" y="200914"/>
                  </a:lnTo>
                  <a:lnTo>
                    <a:pt x="412370" y="181102"/>
                  </a:lnTo>
                  <a:lnTo>
                    <a:pt x="417450" y="181102"/>
                  </a:lnTo>
                  <a:lnTo>
                    <a:pt x="420117" y="182752"/>
                  </a:lnTo>
                  <a:lnTo>
                    <a:pt x="421895" y="184531"/>
                  </a:lnTo>
                  <a:lnTo>
                    <a:pt x="423672" y="181864"/>
                  </a:lnTo>
                  <a:lnTo>
                    <a:pt x="422783" y="180213"/>
                  </a:lnTo>
                  <a:lnTo>
                    <a:pt x="420117" y="179323"/>
                  </a:lnTo>
                  <a:lnTo>
                    <a:pt x="419355" y="176784"/>
                  </a:lnTo>
                  <a:lnTo>
                    <a:pt x="421006" y="172465"/>
                  </a:lnTo>
                  <a:lnTo>
                    <a:pt x="423672" y="168909"/>
                  </a:lnTo>
                  <a:lnTo>
                    <a:pt x="431547" y="165481"/>
                  </a:lnTo>
                  <a:lnTo>
                    <a:pt x="439294" y="163702"/>
                  </a:lnTo>
                  <a:lnTo>
                    <a:pt x="446278" y="158496"/>
                  </a:lnTo>
                  <a:lnTo>
                    <a:pt x="450597" y="156845"/>
                  </a:lnTo>
                  <a:lnTo>
                    <a:pt x="454153" y="153289"/>
                  </a:lnTo>
                  <a:lnTo>
                    <a:pt x="458597" y="152527"/>
                  </a:lnTo>
                  <a:lnTo>
                    <a:pt x="461137" y="155956"/>
                  </a:lnTo>
                  <a:lnTo>
                    <a:pt x="462916" y="153289"/>
                  </a:lnTo>
                  <a:lnTo>
                    <a:pt x="461137" y="148082"/>
                  </a:lnTo>
                  <a:lnTo>
                    <a:pt x="462027" y="144652"/>
                  </a:lnTo>
                  <a:lnTo>
                    <a:pt x="467233" y="142875"/>
                  </a:lnTo>
                  <a:lnTo>
                    <a:pt x="484759" y="128142"/>
                  </a:lnTo>
                  <a:lnTo>
                    <a:pt x="489078" y="126491"/>
                  </a:lnTo>
                  <a:lnTo>
                    <a:pt x="494284" y="126491"/>
                  </a:lnTo>
                  <a:lnTo>
                    <a:pt x="499492" y="128142"/>
                  </a:lnTo>
                  <a:lnTo>
                    <a:pt x="501270" y="125602"/>
                  </a:lnTo>
                  <a:lnTo>
                    <a:pt x="501270" y="118617"/>
                  </a:lnTo>
                  <a:lnTo>
                    <a:pt x="502158" y="115189"/>
                  </a:lnTo>
                  <a:lnTo>
                    <a:pt x="516891" y="103885"/>
                  </a:lnTo>
                  <a:lnTo>
                    <a:pt x="528320" y="98806"/>
                  </a:lnTo>
                  <a:lnTo>
                    <a:pt x="534417" y="97916"/>
                  </a:lnTo>
                  <a:lnTo>
                    <a:pt x="540512" y="98806"/>
                  </a:lnTo>
                  <a:lnTo>
                    <a:pt x="546481" y="101346"/>
                  </a:lnTo>
                  <a:lnTo>
                    <a:pt x="556133" y="83946"/>
                  </a:lnTo>
                  <a:lnTo>
                    <a:pt x="556133" y="77977"/>
                  </a:lnTo>
                  <a:lnTo>
                    <a:pt x="562230" y="75310"/>
                  </a:lnTo>
                  <a:lnTo>
                    <a:pt x="577978" y="64134"/>
                  </a:lnTo>
                  <a:lnTo>
                    <a:pt x="584073" y="62357"/>
                  </a:lnTo>
                  <a:lnTo>
                    <a:pt x="594487" y="62357"/>
                  </a:lnTo>
                  <a:lnTo>
                    <a:pt x="598806" y="63246"/>
                  </a:lnTo>
                  <a:lnTo>
                    <a:pt x="603250" y="64896"/>
                  </a:lnTo>
                  <a:lnTo>
                    <a:pt x="607569" y="65913"/>
                  </a:lnTo>
                  <a:lnTo>
                    <a:pt x="529083" y="319659"/>
                  </a:lnTo>
                  <a:lnTo>
                    <a:pt x="536067" y="323088"/>
                  </a:lnTo>
                  <a:lnTo>
                    <a:pt x="563119" y="329184"/>
                  </a:lnTo>
                  <a:lnTo>
                    <a:pt x="571881" y="332613"/>
                  </a:lnTo>
                  <a:lnTo>
                    <a:pt x="577978" y="336931"/>
                  </a:lnTo>
                  <a:lnTo>
                    <a:pt x="581406" y="343027"/>
                  </a:lnTo>
                  <a:lnTo>
                    <a:pt x="581406" y="351663"/>
                  </a:lnTo>
                  <a:lnTo>
                    <a:pt x="576200" y="356870"/>
                  </a:lnTo>
                  <a:lnTo>
                    <a:pt x="570992" y="360298"/>
                  </a:lnTo>
                  <a:lnTo>
                    <a:pt x="557022" y="364616"/>
                  </a:lnTo>
                  <a:lnTo>
                    <a:pt x="509017" y="352552"/>
                  </a:lnTo>
                  <a:lnTo>
                    <a:pt x="462027" y="339471"/>
                  </a:lnTo>
                  <a:lnTo>
                    <a:pt x="402717" y="323088"/>
                  </a:lnTo>
                  <a:lnTo>
                    <a:pt x="367031" y="315340"/>
                  </a:lnTo>
                  <a:lnTo>
                    <a:pt x="296418" y="297052"/>
                  </a:lnTo>
                  <a:lnTo>
                    <a:pt x="282321" y="291084"/>
                  </a:lnTo>
                  <a:lnTo>
                    <a:pt x="277242" y="280670"/>
                  </a:lnTo>
                  <a:lnTo>
                    <a:pt x="279782" y="276352"/>
                  </a:lnTo>
                  <a:lnTo>
                    <a:pt x="294640" y="266827"/>
                  </a:lnTo>
                  <a:lnTo>
                    <a:pt x="300736" y="265938"/>
                  </a:lnTo>
                  <a:lnTo>
                    <a:pt x="306832" y="266827"/>
                  </a:lnTo>
                  <a:lnTo>
                    <a:pt x="312928" y="266827"/>
                  </a:lnTo>
                  <a:lnTo>
                    <a:pt x="330328" y="272034"/>
                  </a:lnTo>
                  <a:lnTo>
                    <a:pt x="369570" y="281432"/>
                  </a:lnTo>
                  <a:lnTo>
                    <a:pt x="438531" y="299720"/>
                  </a:lnTo>
                  <a:lnTo>
                    <a:pt x="473330" y="306704"/>
                  </a:lnTo>
                  <a:lnTo>
                    <a:pt x="855219" y="363727"/>
                  </a:lnTo>
                  <a:lnTo>
                    <a:pt x="904875" y="375920"/>
                  </a:lnTo>
                  <a:lnTo>
                    <a:pt x="954533" y="387096"/>
                  </a:lnTo>
                  <a:lnTo>
                    <a:pt x="986791" y="398398"/>
                  </a:lnTo>
                  <a:lnTo>
                    <a:pt x="989458" y="401954"/>
                  </a:lnTo>
                  <a:lnTo>
                    <a:pt x="991108" y="405384"/>
                  </a:lnTo>
                  <a:lnTo>
                    <a:pt x="993775" y="408813"/>
                  </a:lnTo>
                  <a:lnTo>
                    <a:pt x="994664" y="412369"/>
                  </a:lnTo>
                  <a:lnTo>
                    <a:pt x="988569" y="415797"/>
                  </a:lnTo>
                  <a:lnTo>
                    <a:pt x="939800" y="456438"/>
                  </a:lnTo>
                  <a:lnTo>
                    <a:pt x="910972" y="476377"/>
                  </a:lnTo>
                  <a:lnTo>
                    <a:pt x="907542" y="476377"/>
                  </a:lnTo>
                  <a:lnTo>
                    <a:pt x="903225" y="472947"/>
                  </a:lnTo>
                  <a:lnTo>
                    <a:pt x="856997" y="459104"/>
                  </a:lnTo>
                  <a:lnTo>
                    <a:pt x="811658" y="446023"/>
                  </a:lnTo>
                  <a:lnTo>
                    <a:pt x="757556" y="435736"/>
                  </a:lnTo>
                  <a:lnTo>
                    <a:pt x="712217" y="426084"/>
                  </a:lnTo>
                  <a:lnTo>
                    <a:pt x="678181" y="419227"/>
                  </a:lnTo>
                  <a:lnTo>
                    <a:pt x="633731" y="407034"/>
                  </a:lnTo>
                  <a:lnTo>
                    <a:pt x="598044" y="394970"/>
                  </a:lnTo>
                  <a:lnTo>
                    <a:pt x="593725" y="394970"/>
                  </a:lnTo>
                  <a:lnTo>
                    <a:pt x="589281" y="394081"/>
                  </a:lnTo>
                  <a:lnTo>
                    <a:pt x="584962" y="394081"/>
                  </a:lnTo>
                  <a:lnTo>
                    <a:pt x="580645" y="393319"/>
                  </a:lnTo>
                  <a:lnTo>
                    <a:pt x="577089" y="391414"/>
                  </a:lnTo>
                  <a:lnTo>
                    <a:pt x="574422" y="389001"/>
                  </a:lnTo>
                  <a:lnTo>
                    <a:pt x="572644" y="384556"/>
                  </a:lnTo>
                  <a:lnTo>
                    <a:pt x="571881" y="378459"/>
                  </a:lnTo>
                  <a:lnTo>
                    <a:pt x="573659" y="375031"/>
                  </a:lnTo>
                  <a:lnTo>
                    <a:pt x="576200" y="371602"/>
                  </a:lnTo>
                  <a:lnTo>
                    <a:pt x="579628" y="369061"/>
                  </a:lnTo>
                  <a:lnTo>
                    <a:pt x="593725" y="363727"/>
                  </a:lnTo>
                  <a:lnTo>
                    <a:pt x="645033" y="328295"/>
                  </a:lnTo>
                  <a:lnTo>
                    <a:pt x="659892" y="315340"/>
                  </a:lnTo>
                  <a:lnTo>
                    <a:pt x="720853" y="332613"/>
                  </a:lnTo>
                  <a:lnTo>
                    <a:pt x="781939" y="347345"/>
                  </a:lnTo>
                  <a:lnTo>
                    <a:pt x="830834" y="358647"/>
                  </a:lnTo>
                  <a:lnTo>
                    <a:pt x="171704" y="500634"/>
                  </a:lnTo>
                  <a:lnTo>
                    <a:pt x="224028" y="520572"/>
                  </a:lnTo>
                  <a:lnTo>
                    <a:pt x="277242" y="537845"/>
                  </a:lnTo>
                  <a:lnTo>
                    <a:pt x="282321" y="538734"/>
                  </a:lnTo>
                  <a:lnTo>
                    <a:pt x="286767" y="540511"/>
                  </a:lnTo>
                  <a:lnTo>
                    <a:pt x="301625" y="543052"/>
                  </a:lnTo>
                  <a:lnTo>
                    <a:pt x="311150" y="546608"/>
                  </a:lnTo>
                  <a:lnTo>
                    <a:pt x="315468" y="549147"/>
                  </a:lnTo>
                  <a:lnTo>
                    <a:pt x="312039" y="558672"/>
                  </a:lnTo>
                  <a:lnTo>
                    <a:pt x="243078" y="536194"/>
                  </a:lnTo>
                  <a:lnTo>
                    <a:pt x="192660" y="517906"/>
                  </a:lnTo>
                  <a:lnTo>
                    <a:pt x="122936" y="494538"/>
                  </a:lnTo>
                  <a:lnTo>
                    <a:pt x="70613" y="479933"/>
                  </a:lnTo>
                  <a:lnTo>
                    <a:pt x="34799" y="471170"/>
                  </a:lnTo>
                  <a:lnTo>
                    <a:pt x="30481" y="468629"/>
                  </a:lnTo>
                  <a:lnTo>
                    <a:pt x="26036" y="467740"/>
                  </a:lnTo>
                  <a:lnTo>
                    <a:pt x="21718" y="465963"/>
                  </a:lnTo>
                  <a:lnTo>
                    <a:pt x="12065" y="464311"/>
                  </a:lnTo>
                  <a:lnTo>
                    <a:pt x="3429" y="460756"/>
                  </a:lnTo>
                  <a:lnTo>
                    <a:pt x="0" y="457327"/>
                  </a:lnTo>
                  <a:lnTo>
                    <a:pt x="3429" y="453009"/>
                  </a:lnTo>
                  <a:lnTo>
                    <a:pt x="55753" y="468629"/>
                  </a:lnTo>
                  <a:lnTo>
                    <a:pt x="129795" y="488569"/>
                  </a:lnTo>
                  <a:lnTo>
                    <a:pt x="283338" y="421766"/>
                  </a:lnTo>
                  <a:lnTo>
                    <a:pt x="271146" y="426973"/>
                  </a:lnTo>
                  <a:lnTo>
                    <a:pt x="260604" y="429640"/>
                  </a:lnTo>
                  <a:lnTo>
                    <a:pt x="251079" y="429640"/>
                  </a:lnTo>
                  <a:lnTo>
                    <a:pt x="245746" y="427863"/>
                  </a:lnTo>
                  <a:lnTo>
                    <a:pt x="251079" y="421766"/>
                  </a:lnTo>
                  <a:lnTo>
                    <a:pt x="253620" y="419227"/>
                  </a:lnTo>
                  <a:lnTo>
                    <a:pt x="257175" y="417448"/>
                  </a:lnTo>
                  <a:lnTo>
                    <a:pt x="264161" y="415797"/>
                  </a:lnTo>
                  <a:lnTo>
                    <a:pt x="268478" y="415797"/>
                  </a:lnTo>
                  <a:lnTo>
                    <a:pt x="276225" y="417448"/>
                  </a:lnTo>
                  <a:lnTo>
                    <a:pt x="278003" y="414909"/>
                  </a:lnTo>
                  <a:lnTo>
                    <a:pt x="280671" y="414909"/>
                  </a:lnTo>
                  <a:close/>
                </a:path>
              </a:pathLst>
            </a:custGeom>
            <a:solidFill>
              <a:srgbClr val="A8F4D6"/>
            </a:solidFill>
            <a:ln w="0" cap="flat" cmpd="sng" algn="ctr">
              <a:solidFill>
                <a:srgbClr val="A8F4D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8" name="Полилиния 587"/>
            <p:cNvSpPr/>
            <p:nvPr/>
          </p:nvSpPr>
          <p:spPr>
            <a:xfrm>
              <a:off x="842870" y="5318467"/>
              <a:ext cx="853889" cy="323985"/>
            </a:xfrm>
            <a:custGeom>
              <a:avLst/>
              <a:gdLst/>
              <a:ahLst/>
              <a:cxnLst/>
              <a:rect l="0" t="0" r="0" b="0"/>
              <a:pathLst>
                <a:path w="853567" h="324740">
                  <a:moveTo>
                    <a:pt x="228346" y="10414"/>
                  </a:moveTo>
                  <a:lnTo>
                    <a:pt x="224916" y="12953"/>
                  </a:lnTo>
                  <a:lnTo>
                    <a:pt x="220599" y="14732"/>
                  </a:lnTo>
                  <a:lnTo>
                    <a:pt x="216153" y="15621"/>
                  </a:lnTo>
                  <a:lnTo>
                    <a:pt x="198755" y="12191"/>
                  </a:lnTo>
                  <a:lnTo>
                    <a:pt x="199644" y="7873"/>
                  </a:lnTo>
                  <a:lnTo>
                    <a:pt x="210185" y="0"/>
                  </a:lnTo>
                  <a:lnTo>
                    <a:pt x="231013" y="6096"/>
                  </a:lnTo>
                  <a:lnTo>
                    <a:pt x="237108" y="13842"/>
                  </a:lnTo>
                  <a:lnTo>
                    <a:pt x="240664" y="26923"/>
                  </a:lnTo>
                  <a:lnTo>
                    <a:pt x="240664" y="32892"/>
                  </a:lnTo>
                  <a:lnTo>
                    <a:pt x="235330" y="38100"/>
                  </a:lnTo>
                  <a:lnTo>
                    <a:pt x="233680" y="38989"/>
                  </a:lnTo>
                  <a:lnTo>
                    <a:pt x="232791" y="39877"/>
                  </a:lnTo>
                  <a:lnTo>
                    <a:pt x="231013" y="39877"/>
                  </a:lnTo>
                  <a:lnTo>
                    <a:pt x="230250" y="34671"/>
                  </a:lnTo>
                  <a:lnTo>
                    <a:pt x="225805" y="29464"/>
                  </a:lnTo>
                  <a:lnTo>
                    <a:pt x="224027" y="25146"/>
                  </a:lnTo>
                  <a:lnTo>
                    <a:pt x="227583" y="20827"/>
                  </a:lnTo>
                  <a:lnTo>
                    <a:pt x="230250" y="19177"/>
                  </a:lnTo>
                  <a:lnTo>
                    <a:pt x="234569" y="14732"/>
                  </a:lnTo>
                  <a:lnTo>
                    <a:pt x="310388" y="25146"/>
                  </a:lnTo>
                  <a:lnTo>
                    <a:pt x="305180" y="27813"/>
                  </a:lnTo>
                  <a:lnTo>
                    <a:pt x="295528" y="29464"/>
                  </a:lnTo>
                  <a:lnTo>
                    <a:pt x="279019" y="26923"/>
                  </a:lnTo>
                  <a:lnTo>
                    <a:pt x="273811" y="26923"/>
                  </a:lnTo>
                  <a:lnTo>
                    <a:pt x="313816" y="19939"/>
                  </a:lnTo>
                  <a:lnTo>
                    <a:pt x="213614" y="25146"/>
                  </a:lnTo>
                  <a:lnTo>
                    <a:pt x="222250" y="37210"/>
                  </a:lnTo>
                  <a:lnTo>
                    <a:pt x="207517" y="34671"/>
                  </a:lnTo>
                  <a:lnTo>
                    <a:pt x="203072" y="32892"/>
                  </a:lnTo>
                  <a:lnTo>
                    <a:pt x="188341" y="30352"/>
                  </a:lnTo>
                  <a:lnTo>
                    <a:pt x="183006" y="30352"/>
                  </a:lnTo>
                  <a:lnTo>
                    <a:pt x="184785" y="24257"/>
                  </a:lnTo>
                  <a:lnTo>
                    <a:pt x="188341" y="19177"/>
                  </a:lnTo>
                  <a:lnTo>
                    <a:pt x="208406" y="22606"/>
                  </a:lnTo>
                  <a:lnTo>
                    <a:pt x="324230" y="24257"/>
                  </a:lnTo>
                  <a:lnTo>
                    <a:pt x="321691" y="28575"/>
                  </a:lnTo>
                  <a:lnTo>
                    <a:pt x="312166" y="32892"/>
                  </a:lnTo>
                  <a:lnTo>
                    <a:pt x="308610" y="37210"/>
                  </a:lnTo>
                  <a:lnTo>
                    <a:pt x="311150" y="32892"/>
                  </a:lnTo>
                  <a:lnTo>
                    <a:pt x="319913" y="25146"/>
                  </a:lnTo>
                  <a:lnTo>
                    <a:pt x="366141" y="32892"/>
                  </a:lnTo>
                  <a:lnTo>
                    <a:pt x="357377" y="37210"/>
                  </a:lnTo>
                  <a:lnTo>
                    <a:pt x="353949" y="39877"/>
                  </a:lnTo>
                  <a:lnTo>
                    <a:pt x="348741" y="39877"/>
                  </a:lnTo>
                  <a:lnTo>
                    <a:pt x="327786" y="34671"/>
                  </a:lnTo>
                  <a:lnTo>
                    <a:pt x="332994" y="30352"/>
                  </a:lnTo>
                  <a:lnTo>
                    <a:pt x="337311" y="27813"/>
                  </a:lnTo>
                  <a:lnTo>
                    <a:pt x="347852" y="26034"/>
                  </a:lnTo>
                  <a:lnTo>
                    <a:pt x="362711" y="29464"/>
                  </a:lnTo>
                  <a:lnTo>
                    <a:pt x="367919" y="30352"/>
                  </a:lnTo>
                  <a:lnTo>
                    <a:pt x="406272" y="46863"/>
                  </a:lnTo>
                  <a:lnTo>
                    <a:pt x="401066" y="49402"/>
                  </a:lnTo>
                  <a:lnTo>
                    <a:pt x="394969" y="46863"/>
                  </a:lnTo>
                  <a:lnTo>
                    <a:pt x="379222" y="45084"/>
                  </a:lnTo>
                  <a:lnTo>
                    <a:pt x="394080" y="34671"/>
                  </a:lnTo>
                  <a:lnTo>
                    <a:pt x="415797" y="38989"/>
                  </a:lnTo>
                  <a:lnTo>
                    <a:pt x="299974" y="40766"/>
                  </a:lnTo>
                  <a:lnTo>
                    <a:pt x="300736" y="42545"/>
                  </a:lnTo>
                  <a:lnTo>
                    <a:pt x="300736" y="48514"/>
                  </a:lnTo>
                  <a:lnTo>
                    <a:pt x="265049" y="41528"/>
                  </a:lnTo>
                  <a:lnTo>
                    <a:pt x="266827" y="38100"/>
                  </a:lnTo>
                  <a:lnTo>
                    <a:pt x="270255" y="36448"/>
                  </a:lnTo>
                  <a:lnTo>
                    <a:pt x="274574" y="35559"/>
                  </a:lnTo>
                  <a:lnTo>
                    <a:pt x="297306" y="39877"/>
                  </a:lnTo>
                  <a:lnTo>
                    <a:pt x="184022" y="46863"/>
                  </a:lnTo>
                  <a:lnTo>
                    <a:pt x="179577" y="50291"/>
                  </a:lnTo>
                  <a:lnTo>
                    <a:pt x="168275" y="51942"/>
                  </a:lnTo>
                  <a:lnTo>
                    <a:pt x="162941" y="54609"/>
                  </a:lnTo>
                  <a:lnTo>
                    <a:pt x="139446" y="48514"/>
                  </a:lnTo>
                  <a:lnTo>
                    <a:pt x="143002" y="46863"/>
                  </a:lnTo>
                  <a:lnTo>
                    <a:pt x="151764" y="38989"/>
                  </a:lnTo>
                  <a:lnTo>
                    <a:pt x="155194" y="37210"/>
                  </a:lnTo>
                  <a:lnTo>
                    <a:pt x="158622" y="36448"/>
                  </a:lnTo>
                  <a:lnTo>
                    <a:pt x="162178" y="37210"/>
                  </a:lnTo>
                  <a:lnTo>
                    <a:pt x="166497" y="39877"/>
                  </a:lnTo>
                  <a:lnTo>
                    <a:pt x="166497" y="40766"/>
                  </a:lnTo>
                  <a:lnTo>
                    <a:pt x="168275" y="42545"/>
                  </a:lnTo>
                  <a:lnTo>
                    <a:pt x="169164" y="44196"/>
                  </a:lnTo>
                  <a:lnTo>
                    <a:pt x="169925" y="45084"/>
                  </a:lnTo>
                  <a:lnTo>
                    <a:pt x="367030" y="42545"/>
                  </a:lnTo>
                  <a:lnTo>
                    <a:pt x="363474" y="42545"/>
                  </a:lnTo>
                  <a:lnTo>
                    <a:pt x="373125" y="37210"/>
                  </a:lnTo>
                  <a:lnTo>
                    <a:pt x="369697" y="40766"/>
                  </a:lnTo>
                  <a:lnTo>
                    <a:pt x="207517" y="43307"/>
                  </a:lnTo>
                  <a:lnTo>
                    <a:pt x="204089" y="43307"/>
                  </a:lnTo>
                  <a:lnTo>
                    <a:pt x="198755" y="51181"/>
                  </a:lnTo>
                  <a:lnTo>
                    <a:pt x="186563" y="58927"/>
                  </a:lnTo>
                  <a:lnTo>
                    <a:pt x="181355" y="63246"/>
                  </a:lnTo>
                  <a:lnTo>
                    <a:pt x="177038" y="69341"/>
                  </a:lnTo>
                  <a:lnTo>
                    <a:pt x="176022" y="65913"/>
                  </a:lnTo>
                  <a:lnTo>
                    <a:pt x="177927" y="63246"/>
                  </a:lnTo>
                  <a:lnTo>
                    <a:pt x="192658" y="49402"/>
                  </a:lnTo>
                  <a:lnTo>
                    <a:pt x="193547" y="44196"/>
                  </a:lnTo>
                  <a:lnTo>
                    <a:pt x="191769" y="38989"/>
                  </a:lnTo>
                  <a:lnTo>
                    <a:pt x="459358" y="49402"/>
                  </a:lnTo>
                  <a:lnTo>
                    <a:pt x="455930" y="51942"/>
                  </a:lnTo>
                  <a:lnTo>
                    <a:pt x="448944" y="55498"/>
                  </a:lnTo>
                  <a:lnTo>
                    <a:pt x="441197" y="57150"/>
                  </a:lnTo>
                  <a:lnTo>
                    <a:pt x="432435" y="55498"/>
                  </a:lnTo>
                  <a:lnTo>
                    <a:pt x="430656" y="54609"/>
                  </a:lnTo>
                  <a:lnTo>
                    <a:pt x="427227" y="54609"/>
                  </a:lnTo>
                  <a:lnTo>
                    <a:pt x="425450" y="53721"/>
                  </a:lnTo>
                  <a:lnTo>
                    <a:pt x="442849" y="45084"/>
                  </a:lnTo>
                  <a:lnTo>
                    <a:pt x="451611" y="43307"/>
                  </a:lnTo>
                  <a:lnTo>
                    <a:pt x="462025" y="45973"/>
                  </a:lnTo>
                  <a:lnTo>
                    <a:pt x="350392" y="58039"/>
                  </a:lnTo>
                  <a:lnTo>
                    <a:pt x="344297" y="57150"/>
                  </a:lnTo>
                  <a:lnTo>
                    <a:pt x="339216" y="57150"/>
                  </a:lnTo>
                  <a:lnTo>
                    <a:pt x="333883" y="55498"/>
                  </a:lnTo>
                  <a:lnTo>
                    <a:pt x="322580" y="53721"/>
                  </a:lnTo>
                  <a:lnTo>
                    <a:pt x="317372" y="51942"/>
                  </a:lnTo>
                  <a:lnTo>
                    <a:pt x="312166" y="51181"/>
                  </a:lnTo>
                  <a:lnTo>
                    <a:pt x="313055" y="48514"/>
                  </a:lnTo>
                  <a:lnTo>
                    <a:pt x="316483" y="45084"/>
                  </a:lnTo>
                  <a:lnTo>
                    <a:pt x="319150" y="43307"/>
                  </a:lnTo>
                  <a:lnTo>
                    <a:pt x="328675" y="45084"/>
                  </a:lnTo>
                  <a:lnTo>
                    <a:pt x="339978" y="45084"/>
                  </a:lnTo>
                  <a:lnTo>
                    <a:pt x="350392" y="48514"/>
                  </a:lnTo>
                  <a:lnTo>
                    <a:pt x="353949" y="52832"/>
                  </a:lnTo>
                  <a:lnTo>
                    <a:pt x="355727" y="58039"/>
                  </a:lnTo>
                  <a:lnTo>
                    <a:pt x="422021" y="45084"/>
                  </a:lnTo>
                  <a:lnTo>
                    <a:pt x="418464" y="49402"/>
                  </a:lnTo>
                  <a:lnTo>
                    <a:pt x="408939" y="54609"/>
                  </a:lnTo>
                  <a:lnTo>
                    <a:pt x="406272" y="59816"/>
                  </a:lnTo>
                  <a:lnTo>
                    <a:pt x="406272" y="57150"/>
                  </a:lnTo>
                  <a:lnTo>
                    <a:pt x="409702" y="52832"/>
                  </a:lnTo>
                  <a:lnTo>
                    <a:pt x="422021" y="44196"/>
                  </a:lnTo>
                  <a:lnTo>
                    <a:pt x="429767" y="39877"/>
                  </a:lnTo>
                  <a:lnTo>
                    <a:pt x="428878" y="40766"/>
                  </a:lnTo>
                  <a:lnTo>
                    <a:pt x="395858" y="61467"/>
                  </a:lnTo>
                  <a:lnTo>
                    <a:pt x="400177" y="64896"/>
                  </a:lnTo>
                  <a:lnTo>
                    <a:pt x="365378" y="60578"/>
                  </a:lnTo>
                  <a:lnTo>
                    <a:pt x="366141" y="56260"/>
                  </a:lnTo>
                  <a:lnTo>
                    <a:pt x="369697" y="52832"/>
                  </a:lnTo>
                  <a:lnTo>
                    <a:pt x="374903" y="51942"/>
                  </a:lnTo>
                  <a:lnTo>
                    <a:pt x="380111" y="51942"/>
                  </a:lnTo>
                  <a:lnTo>
                    <a:pt x="385317" y="52832"/>
                  </a:lnTo>
                  <a:lnTo>
                    <a:pt x="390525" y="55498"/>
                  </a:lnTo>
                  <a:lnTo>
                    <a:pt x="394080" y="58039"/>
                  </a:lnTo>
                  <a:lnTo>
                    <a:pt x="506602" y="58039"/>
                  </a:lnTo>
                  <a:lnTo>
                    <a:pt x="496061" y="64896"/>
                  </a:lnTo>
                  <a:lnTo>
                    <a:pt x="479425" y="64896"/>
                  </a:lnTo>
                  <a:lnTo>
                    <a:pt x="472439" y="63246"/>
                  </a:lnTo>
                  <a:lnTo>
                    <a:pt x="469900" y="61467"/>
                  </a:lnTo>
                  <a:lnTo>
                    <a:pt x="508253" y="54609"/>
                  </a:lnTo>
                  <a:lnTo>
                    <a:pt x="221488" y="64896"/>
                  </a:lnTo>
                  <a:lnTo>
                    <a:pt x="217169" y="66802"/>
                  </a:lnTo>
                  <a:lnTo>
                    <a:pt x="207517" y="64134"/>
                  </a:lnTo>
                  <a:lnTo>
                    <a:pt x="199644" y="64134"/>
                  </a:lnTo>
                  <a:lnTo>
                    <a:pt x="196088" y="63246"/>
                  </a:lnTo>
                  <a:lnTo>
                    <a:pt x="204089" y="57150"/>
                  </a:lnTo>
                  <a:lnTo>
                    <a:pt x="212725" y="53721"/>
                  </a:lnTo>
                  <a:lnTo>
                    <a:pt x="216153" y="53721"/>
                  </a:lnTo>
                  <a:lnTo>
                    <a:pt x="221488" y="54609"/>
                  </a:lnTo>
                  <a:lnTo>
                    <a:pt x="231013" y="58039"/>
                  </a:lnTo>
                  <a:lnTo>
                    <a:pt x="169164" y="77089"/>
                  </a:lnTo>
                  <a:lnTo>
                    <a:pt x="166497" y="74548"/>
                  </a:lnTo>
                  <a:lnTo>
                    <a:pt x="162178" y="72771"/>
                  </a:lnTo>
                  <a:lnTo>
                    <a:pt x="157861" y="70231"/>
                  </a:lnTo>
                  <a:lnTo>
                    <a:pt x="136016" y="65913"/>
                  </a:lnTo>
                  <a:lnTo>
                    <a:pt x="131699" y="65913"/>
                  </a:lnTo>
                  <a:lnTo>
                    <a:pt x="133350" y="58039"/>
                  </a:lnTo>
                  <a:lnTo>
                    <a:pt x="155194" y="60578"/>
                  </a:lnTo>
                  <a:lnTo>
                    <a:pt x="160400" y="62484"/>
                  </a:lnTo>
                  <a:lnTo>
                    <a:pt x="164846" y="64896"/>
                  </a:lnTo>
                  <a:lnTo>
                    <a:pt x="167386" y="68452"/>
                  </a:lnTo>
                  <a:lnTo>
                    <a:pt x="169164" y="74548"/>
                  </a:lnTo>
                  <a:lnTo>
                    <a:pt x="516127" y="64134"/>
                  </a:lnTo>
                  <a:lnTo>
                    <a:pt x="500506" y="73659"/>
                  </a:lnTo>
                  <a:lnTo>
                    <a:pt x="499491" y="78866"/>
                  </a:lnTo>
                  <a:lnTo>
                    <a:pt x="498602" y="72771"/>
                  </a:lnTo>
                  <a:lnTo>
                    <a:pt x="503047" y="68452"/>
                  </a:lnTo>
                  <a:lnTo>
                    <a:pt x="515239" y="61467"/>
                  </a:lnTo>
                  <a:lnTo>
                    <a:pt x="516127" y="61467"/>
                  </a:lnTo>
                  <a:lnTo>
                    <a:pt x="558800" y="66802"/>
                  </a:lnTo>
                  <a:lnTo>
                    <a:pt x="537844" y="78866"/>
                  </a:lnTo>
                  <a:lnTo>
                    <a:pt x="533527" y="64896"/>
                  </a:lnTo>
                  <a:lnTo>
                    <a:pt x="277241" y="69341"/>
                  </a:lnTo>
                  <a:lnTo>
                    <a:pt x="272922" y="71882"/>
                  </a:lnTo>
                  <a:lnTo>
                    <a:pt x="269366" y="72771"/>
                  </a:lnTo>
                  <a:lnTo>
                    <a:pt x="265049" y="72771"/>
                  </a:lnTo>
                  <a:lnTo>
                    <a:pt x="251967" y="70231"/>
                  </a:lnTo>
                  <a:lnTo>
                    <a:pt x="247650" y="70231"/>
                  </a:lnTo>
                  <a:lnTo>
                    <a:pt x="250189" y="65913"/>
                  </a:lnTo>
                  <a:lnTo>
                    <a:pt x="253746" y="63246"/>
                  </a:lnTo>
                  <a:lnTo>
                    <a:pt x="258064" y="62484"/>
                  </a:lnTo>
                  <a:lnTo>
                    <a:pt x="267589" y="62484"/>
                  </a:lnTo>
                  <a:lnTo>
                    <a:pt x="277241" y="64896"/>
                  </a:lnTo>
                  <a:lnTo>
                    <a:pt x="280669" y="64896"/>
                  </a:lnTo>
                  <a:lnTo>
                    <a:pt x="436752" y="64896"/>
                  </a:lnTo>
                  <a:lnTo>
                    <a:pt x="440308" y="70231"/>
                  </a:lnTo>
                  <a:lnTo>
                    <a:pt x="441960" y="77977"/>
                  </a:lnTo>
                  <a:lnTo>
                    <a:pt x="438530" y="76200"/>
                  </a:lnTo>
                  <a:lnTo>
                    <a:pt x="419353" y="71882"/>
                  </a:lnTo>
                  <a:lnTo>
                    <a:pt x="412369" y="68452"/>
                  </a:lnTo>
                  <a:lnTo>
                    <a:pt x="417575" y="63246"/>
                  </a:lnTo>
                  <a:lnTo>
                    <a:pt x="423672" y="61467"/>
                  </a:lnTo>
                  <a:lnTo>
                    <a:pt x="429767" y="62484"/>
                  </a:lnTo>
                  <a:lnTo>
                    <a:pt x="449833" y="72771"/>
                  </a:lnTo>
                  <a:lnTo>
                    <a:pt x="449833" y="68452"/>
                  </a:lnTo>
                  <a:lnTo>
                    <a:pt x="451611" y="64896"/>
                  </a:lnTo>
                  <a:lnTo>
                    <a:pt x="452500" y="64896"/>
                  </a:lnTo>
                  <a:lnTo>
                    <a:pt x="228346" y="78866"/>
                  </a:lnTo>
                  <a:lnTo>
                    <a:pt x="227583" y="75438"/>
                  </a:lnTo>
                  <a:lnTo>
                    <a:pt x="229235" y="71120"/>
                  </a:lnTo>
                  <a:lnTo>
                    <a:pt x="230250" y="70231"/>
                  </a:lnTo>
                  <a:lnTo>
                    <a:pt x="588391" y="87502"/>
                  </a:lnTo>
                  <a:lnTo>
                    <a:pt x="564896" y="84835"/>
                  </a:lnTo>
                  <a:lnTo>
                    <a:pt x="568325" y="81407"/>
                  </a:lnTo>
                  <a:lnTo>
                    <a:pt x="578866" y="74548"/>
                  </a:lnTo>
                  <a:lnTo>
                    <a:pt x="590169" y="70231"/>
                  </a:lnTo>
                  <a:lnTo>
                    <a:pt x="596391" y="69341"/>
                  </a:lnTo>
                  <a:lnTo>
                    <a:pt x="601472" y="71120"/>
                  </a:lnTo>
                  <a:lnTo>
                    <a:pt x="605916" y="74548"/>
                  </a:lnTo>
                  <a:lnTo>
                    <a:pt x="131699" y="73659"/>
                  </a:lnTo>
                  <a:lnTo>
                    <a:pt x="155194" y="79756"/>
                  </a:lnTo>
                  <a:lnTo>
                    <a:pt x="154305" y="84073"/>
                  </a:lnTo>
                  <a:lnTo>
                    <a:pt x="152527" y="85852"/>
                  </a:lnTo>
                  <a:lnTo>
                    <a:pt x="149097" y="87502"/>
                  </a:lnTo>
                  <a:lnTo>
                    <a:pt x="146430" y="90170"/>
                  </a:lnTo>
                  <a:lnTo>
                    <a:pt x="142113" y="90170"/>
                  </a:lnTo>
                  <a:lnTo>
                    <a:pt x="135127" y="86614"/>
                  </a:lnTo>
                  <a:lnTo>
                    <a:pt x="128142" y="84835"/>
                  </a:lnTo>
                  <a:lnTo>
                    <a:pt x="123825" y="84835"/>
                  </a:lnTo>
                  <a:lnTo>
                    <a:pt x="106299" y="80517"/>
                  </a:lnTo>
                  <a:lnTo>
                    <a:pt x="102869" y="78866"/>
                  </a:lnTo>
                  <a:lnTo>
                    <a:pt x="105536" y="74548"/>
                  </a:lnTo>
                  <a:lnTo>
                    <a:pt x="109855" y="71882"/>
                  </a:lnTo>
                  <a:lnTo>
                    <a:pt x="118617" y="70231"/>
                  </a:lnTo>
                  <a:lnTo>
                    <a:pt x="121285" y="74548"/>
                  </a:lnTo>
                  <a:lnTo>
                    <a:pt x="124714" y="75438"/>
                  </a:lnTo>
                  <a:lnTo>
                    <a:pt x="128142" y="73659"/>
                  </a:lnTo>
                  <a:lnTo>
                    <a:pt x="486410" y="74548"/>
                  </a:lnTo>
                  <a:lnTo>
                    <a:pt x="487425" y="77977"/>
                  </a:lnTo>
                  <a:lnTo>
                    <a:pt x="489966" y="80517"/>
                  </a:lnTo>
                  <a:lnTo>
                    <a:pt x="493522" y="86614"/>
                  </a:lnTo>
                  <a:lnTo>
                    <a:pt x="479425" y="84073"/>
                  </a:lnTo>
                  <a:lnTo>
                    <a:pt x="475106" y="84073"/>
                  </a:lnTo>
                  <a:lnTo>
                    <a:pt x="460375" y="80517"/>
                  </a:lnTo>
                  <a:lnTo>
                    <a:pt x="455930" y="78866"/>
                  </a:lnTo>
                  <a:lnTo>
                    <a:pt x="458597" y="74548"/>
                  </a:lnTo>
                  <a:lnTo>
                    <a:pt x="462025" y="71882"/>
                  </a:lnTo>
                  <a:lnTo>
                    <a:pt x="465581" y="70231"/>
                  </a:lnTo>
                  <a:lnTo>
                    <a:pt x="472439" y="70231"/>
                  </a:lnTo>
                  <a:lnTo>
                    <a:pt x="476885" y="71120"/>
                  </a:lnTo>
                  <a:lnTo>
                    <a:pt x="215264" y="82296"/>
                  </a:lnTo>
                  <a:lnTo>
                    <a:pt x="210947" y="80517"/>
                  </a:lnTo>
                  <a:lnTo>
                    <a:pt x="206628" y="79756"/>
                  </a:lnTo>
                  <a:lnTo>
                    <a:pt x="201422" y="79756"/>
                  </a:lnTo>
                  <a:lnTo>
                    <a:pt x="197103" y="78866"/>
                  </a:lnTo>
                  <a:lnTo>
                    <a:pt x="191769" y="78866"/>
                  </a:lnTo>
                  <a:lnTo>
                    <a:pt x="187452" y="77977"/>
                  </a:lnTo>
                  <a:lnTo>
                    <a:pt x="183006" y="76200"/>
                  </a:lnTo>
                  <a:lnTo>
                    <a:pt x="184785" y="73659"/>
                  </a:lnTo>
                  <a:lnTo>
                    <a:pt x="188341" y="71882"/>
                  </a:lnTo>
                  <a:lnTo>
                    <a:pt x="200533" y="71882"/>
                  </a:lnTo>
                  <a:lnTo>
                    <a:pt x="207517" y="73659"/>
                  </a:lnTo>
                  <a:lnTo>
                    <a:pt x="213614" y="76200"/>
                  </a:lnTo>
                  <a:lnTo>
                    <a:pt x="217931" y="79756"/>
                  </a:lnTo>
                  <a:lnTo>
                    <a:pt x="219710" y="84835"/>
                  </a:lnTo>
                  <a:lnTo>
                    <a:pt x="282447" y="75438"/>
                  </a:lnTo>
                  <a:lnTo>
                    <a:pt x="283336" y="73659"/>
                  </a:lnTo>
                  <a:lnTo>
                    <a:pt x="286003" y="72771"/>
                  </a:lnTo>
                  <a:lnTo>
                    <a:pt x="286892" y="71882"/>
                  </a:lnTo>
                  <a:lnTo>
                    <a:pt x="289433" y="74548"/>
                  </a:lnTo>
                  <a:lnTo>
                    <a:pt x="282447" y="77089"/>
                  </a:lnTo>
                  <a:lnTo>
                    <a:pt x="320802" y="78866"/>
                  </a:lnTo>
                  <a:lnTo>
                    <a:pt x="317372" y="81407"/>
                  </a:lnTo>
                  <a:lnTo>
                    <a:pt x="313055" y="82296"/>
                  </a:lnTo>
                  <a:lnTo>
                    <a:pt x="290322" y="77977"/>
                  </a:lnTo>
                  <a:lnTo>
                    <a:pt x="292989" y="77977"/>
                  </a:lnTo>
                  <a:lnTo>
                    <a:pt x="295528" y="77089"/>
                  </a:lnTo>
                  <a:lnTo>
                    <a:pt x="298069" y="75438"/>
                  </a:lnTo>
                  <a:lnTo>
                    <a:pt x="300736" y="72771"/>
                  </a:lnTo>
                  <a:lnTo>
                    <a:pt x="306831" y="71882"/>
                  </a:lnTo>
                  <a:lnTo>
                    <a:pt x="324230" y="74548"/>
                  </a:lnTo>
                  <a:lnTo>
                    <a:pt x="550925" y="83184"/>
                  </a:lnTo>
                  <a:lnTo>
                    <a:pt x="553592" y="78866"/>
                  </a:lnTo>
                  <a:lnTo>
                    <a:pt x="557149" y="76200"/>
                  </a:lnTo>
                  <a:lnTo>
                    <a:pt x="564896" y="72771"/>
                  </a:lnTo>
                  <a:lnTo>
                    <a:pt x="558800" y="79756"/>
                  </a:lnTo>
                  <a:lnTo>
                    <a:pt x="554481" y="82296"/>
                  </a:lnTo>
                  <a:lnTo>
                    <a:pt x="277241" y="83184"/>
                  </a:lnTo>
                  <a:lnTo>
                    <a:pt x="279908" y="78866"/>
                  </a:lnTo>
                  <a:lnTo>
                    <a:pt x="279019" y="79756"/>
                  </a:lnTo>
                  <a:lnTo>
                    <a:pt x="278130" y="82296"/>
                  </a:lnTo>
                  <a:lnTo>
                    <a:pt x="267589" y="89281"/>
                  </a:lnTo>
                  <a:lnTo>
                    <a:pt x="268477" y="92709"/>
                  </a:lnTo>
                  <a:lnTo>
                    <a:pt x="268477" y="95250"/>
                  </a:lnTo>
                  <a:lnTo>
                    <a:pt x="265938" y="97027"/>
                  </a:lnTo>
                  <a:lnTo>
                    <a:pt x="265049" y="94488"/>
                  </a:lnTo>
                  <a:lnTo>
                    <a:pt x="263271" y="90932"/>
                  </a:lnTo>
                  <a:lnTo>
                    <a:pt x="258064" y="85852"/>
                  </a:lnTo>
                  <a:lnTo>
                    <a:pt x="252856" y="86614"/>
                  </a:lnTo>
                  <a:lnTo>
                    <a:pt x="247650" y="85852"/>
                  </a:lnTo>
                  <a:lnTo>
                    <a:pt x="237108" y="83184"/>
                  </a:lnTo>
                  <a:lnTo>
                    <a:pt x="238886" y="78866"/>
                  </a:lnTo>
                  <a:lnTo>
                    <a:pt x="245872" y="80517"/>
                  </a:lnTo>
                  <a:lnTo>
                    <a:pt x="253746" y="80517"/>
                  </a:lnTo>
                  <a:lnTo>
                    <a:pt x="260730" y="82296"/>
                  </a:lnTo>
                  <a:lnTo>
                    <a:pt x="267589" y="85852"/>
                  </a:lnTo>
                  <a:lnTo>
                    <a:pt x="371475" y="86614"/>
                  </a:lnTo>
                  <a:lnTo>
                    <a:pt x="361822" y="90170"/>
                  </a:lnTo>
                  <a:lnTo>
                    <a:pt x="357377" y="92709"/>
                  </a:lnTo>
                  <a:lnTo>
                    <a:pt x="352297" y="91821"/>
                  </a:lnTo>
                  <a:lnTo>
                    <a:pt x="347852" y="90170"/>
                  </a:lnTo>
                  <a:lnTo>
                    <a:pt x="339216" y="88391"/>
                  </a:lnTo>
                  <a:lnTo>
                    <a:pt x="343535" y="84073"/>
                  </a:lnTo>
                  <a:lnTo>
                    <a:pt x="347852" y="81407"/>
                  </a:lnTo>
                  <a:lnTo>
                    <a:pt x="352297" y="80517"/>
                  </a:lnTo>
                  <a:lnTo>
                    <a:pt x="357377" y="80517"/>
                  </a:lnTo>
                  <a:lnTo>
                    <a:pt x="375792" y="84073"/>
                  </a:lnTo>
                  <a:lnTo>
                    <a:pt x="614552" y="90170"/>
                  </a:lnTo>
                  <a:lnTo>
                    <a:pt x="613791" y="92709"/>
                  </a:lnTo>
                  <a:lnTo>
                    <a:pt x="602488" y="94488"/>
                  </a:lnTo>
                  <a:lnTo>
                    <a:pt x="598042" y="97027"/>
                  </a:lnTo>
                  <a:lnTo>
                    <a:pt x="599821" y="100457"/>
                  </a:lnTo>
                  <a:lnTo>
                    <a:pt x="599821" y="103123"/>
                  </a:lnTo>
                  <a:lnTo>
                    <a:pt x="598931" y="104775"/>
                  </a:lnTo>
                  <a:lnTo>
                    <a:pt x="598042" y="96139"/>
                  </a:lnTo>
                  <a:lnTo>
                    <a:pt x="599821" y="90170"/>
                  </a:lnTo>
                  <a:lnTo>
                    <a:pt x="605027" y="84835"/>
                  </a:lnTo>
                  <a:lnTo>
                    <a:pt x="612013" y="80517"/>
                  </a:lnTo>
                  <a:lnTo>
                    <a:pt x="646049" y="93598"/>
                  </a:lnTo>
                  <a:lnTo>
                    <a:pt x="639952" y="96139"/>
                  </a:lnTo>
                  <a:lnTo>
                    <a:pt x="620649" y="95250"/>
                  </a:lnTo>
                  <a:lnTo>
                    <a:pt x="622553" y="90170"/>
                  </a:lnTo>
                  <a:lnTo>
                    <a:pt x="626872" y="86614"/>
                  </a:lnTo>
                  <a:lnTo>
                    <a:pt x="631189" y="84073"/>
                  </a:lnTo>
                  <a:lnTo>
                    <a:pt x="635635" y="80517"/>
                  </a:lnTo>
                  <a:lnTo>
                    <a:pt x="646049" y="80517"/>
                  </a:lnTo>
                  <a:lnTo>
                    <a:pt x="648716" y="79756"/>
                  </a:lnTo>
                  <a:lnTo>
                    <a:pt x="652144" y="80517"/>
                  </a:lnTo>
                  <a:lnTo>
                    <a:pt x="655574" y="80517"/>
                  </a:lnTo>
                  <a:lnTo>
                    <a:pt x="661797" y="82296"/>
                  </a:lnTo>
                  <a:lnTo>
                    <a:pt x="536194" y="91821"/>
                  </a:lnTo>
                  <a:lnTo>
                    <a:pt x="537844" y="96139"/>
                  </a:lnTo>
                  <a:lnTo>
                    <a:pt x="503936" y="89281"/>
                  </a:lnTo>
                  <a:lnTo>
                    <a:pt x="512572" y="81407"/>
                  </a:lnTo>
                  <a:lnTo>
                    <a:pt x="522224" y="77089"/>
                  </a:lnTo>
                  <a:lnTo>
                    <a:pt x="525652" y="68452"/>
                  </a:lnTo>
                  <a:lnTo>
                    <a:pt x="529208" y="69341"/>
                  </a:lnTo>
                  <a:lnTo>
                    <a:pt x="441197" y="87502"/>
                  </a:lnTo>
                  <a:lnTo>
                    <a:pt x="435102" y="89281"/>
                  </a:lnTo>
                  <a:lnTo>
                    <a:pt x="428878" y="82296"/>
                  </a:lnTo>
                  <a:lnTo>
                    <a:pt x="433197" y="83184"/>
                  </a:lnTo>
                  <a:lnTo>
                    <a:pt x="443738" y="88391"/>
                  </a:lnTo>
                  <a:lnTo>
                    <a:pt x="205739" y="91821"/>
                  </a:lnTo>
                  <a:lnTo>
                    <a:pt x="201422" y="97027"/>
                  </a:lnTo>
                  <a:lnTo>
                    <a:pt x="197103" y="100457"/>
                  </a:lnTo>
                  <a:lnTo>
                    <a:pt x="193547" y="101346"/>
                  </a:lnTo>
                  <a:lnTo>
                    <a:pt x="189102" y="101346"/>
                  </a:lnTo>
                  <a:lnTo>
                    <a:pt x="168275" y="96139"/>
                  </a:lnTo>
                  <a:lnTo>
                    <a:pt x="169164" y="92709"/>
                  </a:lnTo>
                  <a:lnTo>
                    <a:pt x="172592" y="90932"/>
                  </a:lnTo>
                  <a:lnTo>
                    <a:pt x="178689" y="85852"/>
                  </a:lnTo>
                  <a:lnTo>
                    <a:pt x="189102" y="85852"/>
                  </a:lnTo>
                  <a:lnTo>
                    <a:pt x="196088" y="87502"/>
                  </a:lnTo>
                  <a:lnTo>
                    <a:pt x="198755" y="89281"/>
                  </a:lnTo>
                  <a:lnTo>
                    <a:pt x="202183" y="90170"/>
                  </a:lnTo>
                  <a:lnTo>
                    <a:pt x="128142" y="95250"/>
                  </a:lnTo>
                  <a:lnTo>
                    <a:pt x="132461" y="96139"/>
                  </a:lnTo>
                  <a:lnTo>
                    <a:pt x="137794" y="96139"/>
                  </a:lnTo>
                  <a:lnTo>
                    <a:pt x="141224" y="97916"/>
                  </a:lnTo>
                  <a:lnTo>
                    <a:pt x="144780" y="98806"/>
                  </a:lnTo>
                  <a:lnTo>
                    <a:pt x="147319" y="101346"/>
                  </a:lnTo>
                  <a:lnTo>
                    <a:pt x="148208" y="104775"/>
                  </a:lnTo>
                  <a:lnTo>
                    <a:pt x="95122" y="95250"/>
                  </a:lnTo>
                  <a:lnTo>
                    <a:pt x="93217" y="93598"/>
                  </a:lnTo>
                  <a:lnTo>
                    <a:pt x="93217" y="89281"/>
                  </a:lnTo>
                  <a:lnTo>
                    <a:pt x="94106" y="87502"/>
                  </a:lnTo>
                  <a:lnTo>
                    <a:pt x="97663" y="87502"/>
                  </a:lnTo>
                  <a:lnTo>
                    <a:pt x="111633" y="90932"/>
                  </a:lnTo>
                  <a:lnTo>
                    <a:pt x="114172" y="92709"/>
                  </a:lnTo>
                  <a:lnTo>
                    <a:pt x="117728" y="93598"/>
                  </a:lnTo>
                  <a:lnTo>
                    <a:pt x="121285" y="95250"/>
                  </a:lnTo>
                  <a:lnTo>
                    <a:pt x="314705" y="100457"/>
                  </a:lnTo>
                  <a:lnTo>
                    <a:pt x="314705" y="104775"/>
                  </a:lnTo>
                  <a:lnTo>
                    <a:pt x="311150" y="102234"/>
                  </a:lnTo>
                  <a:lnTo>
                    <a:pt x="303402" y="98806"/>
                  </a:lnTo>
                  <a:lnTo>
                    <a:pt x="294639" y="97027"/>
                  </a:lnTo>
                  <a:lnTo>
                    <a:pt x="290322" y="97027"/>
                  </a:lnTo>
                  <a:lnTo>
                    <a:pt x="286892" y="96139"/>
                  </a:lnTo>
                  <a:lnTo>
                    <a:pt x="282447" y="96139"/>
                  </a:lnTo>
                  <a:lnTo>
                    <a:pt x="281558" y="93598"/>
                  </a:lnTo>
                  <a:lnTo>
                    <a:pt x="283336" y="90932"/>
                  </a:lnTo>
                  <a:lnTo>
                    <a:pt x="284988" y="89281"/>
                  </a:lnTo>
                  <a:lnTo>
                    <a:pt x="286003" y="86614"/>
                  </a:lnTo>
                  <a:lnTo>
                    <a:pt x="421131" y="91821"/>
                  </a:lnTo>
                  <a:lnTo>
                    <a:pt x="417575" y="94488"/>
                  </a:lnTo>
                  <a:lnTo>
                    <a:pt x="414147" y="96139"/>
                  </a:lnTo>
                  <a:lnTo>
                    <a:pt x="408050" y="101346"/>
                  </a:lnTo>
                  <a:lnTo>
                    <a:pt x="403605" y="103123"/>
                  </a:lnTo>
                  <a:lnTo>
                    <a:pt x="395858" y="103123"/>
                  </a:lnTo>
                  <a:lnTo>
                    <a:pt x="381000" y="98806"/>
                  </a:lnTo>
                  <a:lnTo>
                    <a:pt x="397510" y="86614"/>
                  </a:lnTo>
                  <a:lnTo>
                    <a:pt x="496061" y="96139"/>
                  </a:lnTo>
                  <a:lnTo>
                    <a:pt x="496061" y="97027"/>
                  </a:lnTo>
                  <a:lnTo>
                    <a:pt x="496950" y="97916"/>
                  </a:lnTo>
                  <a:lnTo>
                    <a:pt x="493522" y="98806"/>
                  </a:lnTo>
                  <a:lnTo>
                    <a:pt x="489077" y="101346"/>
                  </a:lnTo>
                  <a:lnTo>
                    <a:pt x="485521" y="102234"/>
                  </a:lnTo>
                  <a:lnTo>
                    <a:pt x="482980" y="97916"/>
                  </a:lnTo>
                  <a:lnTo>
                    <a:pt x="479425" y="97027"/>
                  </a:lnTo>
                  <a:lnTo>
                    <a:pt x="475996" y="95250"/>
                  </a:lnTo>
                  <a:lnTo>
                    <a:pt x="455930" y="90932"/>
                  </a:lnTo>
                  <a:lnTo>
                    <a:pt x="452500" y="90932"/>
                  </a:lnTo>
                  <a:lnTo>
                    <a:pt x="453263" y="87502"/>
                  </a:lnTo>
                  <a:lnTo>
                    <a:pt x="495172" y="95250"/>
                  </a:lnTo>
                  <a:lnTo>
                    <a:pt x="666877" y="90932"/>
                  </a:lnTo>
                  <a:lnTo>
                    <a:pt x="659130" y="97916"/>
                  </a:lnTo>
                  <a:lnTo>
                    <a:pt x="653796" y="100457"/>
                  </a:lnTo>
                  <a:lnTo>
                    <a:pt x="650366" y="103885"/>
                  </a:lnTo>
                  <a:lnTo>
                    <a:pt x="651255" y="99567"/>
                  </a:lnTo>
                  <a:lnTo>
                    <a:pt x="656463" y="95250"/>
                  </a:lnTo>
                  <a:lnTo>
                    <a:pt x="662558" y="91821"/>
                  </a:lnTo>
                  <a:lnTo>
                    <a:pt x="693927" y="107441"/>
                  </a:lnTo>
                  <a:lnTo>
                    <a:pt x="689610" y="109220"/>
                  </a:lnTo>
                  <a:lnTo>
                    <a:pt x="685291" y="109220"/>
                  </a:lnTo>
                  <a:lnTo>
                    <a:pt x="679958" y="108203"/>
                  </a:lnTo>
                  <a:lnTo>
                    <a:pt x="664336" y="103123"/>
                  </a:lnTo>
                  <a:lnTo>
                    <a:pt x="668655" y="99567"/>
                  </a:lnTo>
                  <a:lnTo>
                    <a:pt x="686942" y="91821"/>
                  </a:lnTo>
                  <a:lnTo>
                    <a:pt x="700913" y="90932"/>
                  </a:lnTo>
                  <a:lnTo>
                    <a:pt x="707008" y="91821"/>
                  </a:lnTo>
                  <a:lnTo>
                    <a:pt x="712216" y="94488"/>
                  </a:lnTo>
                  <a:lnTo>
                    <a:pt x="576325" y="97916"/>
                  </a:lnTo>
                  <a:lnTo>
                    <a:pt x="576325" y="98806"/>
                  </a:lnTo>
                  <a:lnTo>
                    <a:pt x="578866" y="101346"/>
                  </a:lnTo>
                  <a:lnTo>
                    <a:pt x="580644" y="104775"/>
                  </a:lnTo>
                  <a:lnTo>
                    <a:pt x="575436" y="103885"/>
                  </a:lnTo>
                  <a:lnTo>
                    <a:pt x="568325" y="103885"/>
                  </a:lnTo>
                  <a:lnTo>
                    <a:pt x="565785" y="103123"/>
                  </a:lnTo>
                  <a:lnTo>
                    <a:pt x="562355" y="103123"/>
                  </a:lnTo>
                  <a:lnTo>
                    <a:pt x="550925" y="100457"/>
                  </a:lnTo>
                  <a:lnTo>
                    <a:pt x="556260" y="92709"/>
                  </a:lnTo>
                  <a:lnTo>
                    <a:pt x="580644" y="97916"/>
                  </a:lnTo>
                  <a:lnTo>
                    <a:pt x="253746" y="96139"/>
                  </a:lnTo>
                  <a:lnTo>
                    <a:pt x="245872" y="103123"/>
                  </a:lnTo>
                  <a:lnTo>
                    <a:pt x="241427" y="105790"/>
                  </a:lnTo>
                  <a:lnTo>
                    <a:pt x="236219" y="107441"/>
                  </a:lnTo>
                  <a:lnTo>
                    <a:pt x="224916" y="107441"/>
                  </a:lnTo>
                  <a:lnTo>
                    <a:pt x="219710" y="105790"/>
                  </a:lnTo>
                  <a:lnTo>
                    <a:pt x="215264" y="103123"/>
                  </a:lnTo>
                  <a:lnTo>
                    <a:pt x="230250" y="97916"/>
                  </a:lnTo>
                  <a:lnTo>
                    <a:pt x="233680" y="96139"/>
                  </a:lnTo>
                  <a:lnTo>
                    <a:pt x="237108" y="95250"/>
                  </a:lnTo>
                  <a:lnTo>
                    <a:pt x="365378" y="112648"/>
                  </a:lnTo>
                  <a:lnTo>
                    <a:pt x="363474" y="113538"/>
                  </a:lnTo>
                  <a:lnTo>
                    <a:pt x="360933" y="113538"/>
                  </a:lnTo>
                  <a:lnTo>
                    <a:pt x="360044" y="114427"/>
                  </a:lnTo>
                  <a:lnTo>
                    <a:pt x="359155" y="116966"/>
                  </a:lnTo>
                  <a:lnTo>
                    <a:pt x="358394" y="114427"/>
                  </a:lnTo>
                  <a:lnTo>
                    <a:pt x="355727" y="111759"/>
                  </a:lnTo>
                  <a:lnTo>
                    <a:pt x="346075" y="108203"/>
                  </a:lnTo>
                  <a:lnTo>
                    <a:pt x="330453" y="105790"/>
                  </a:lnTo>
                  <a:lnTo>
                    <a:pt x="327786" y="104775"/>
                  </a:lnTo>
                  <a:lnTo>
                    <a:pt x="330453" y="100457"/>
                  </a:lnTo>
                  <a:lnTo>
                    <a:pt x="334772" y="97916"/>
                  </a:lnTo>
                  <a:lnTo>
                    <a:pt x="339978" y="97027"/>
                  </a:lnTo>
                  <a:lnTo>
                    <a:pt x="346964" y="97916"/>
                  </a:lnTo>
                  <a:lnTo>
                    <a:pt x="353060" y="100457"/>
                  </a:lnTo>
                  <a:lnTo>
                    <a:pt x="358394" y="103885"/>
                  </a:lnTo>
                  <a:lnTo>
                    <a:pt x="362711" y="108203"/>
                  </a:lnTo>
                  <a:lnTo>
                    <a:pt x="539750" y="107441"/>
                  </a:lnTo>
                  <a:lnTo>
                    <a:pt x="538733" y="109220"/>
                  </a:lnTo>
                  <a:lnTo>
                    <a:pt x="536194" y="110871"/>
                  </a:lnTo>
                  <a:lnTo>
                    <a:pt x="535305" y="112648"/>
                  </a:lnTo>
                  <a:lnTo>
                    <a:pt x="532638" y="108203"/>
                  </a:lnTo>
                  <a:lnTo>
                    <a:pt x="528319" y="106552"/>
                  </a:lnTo>
                  <a:lnTo>
                    <a:pt x="517016" y="103885"/>
                  </a:lnTo>
                  <a:lnTo>
                    <a:pt x="511683" y="103885"/>
                  </a:lnTo>
                  <a:lnTo>
                    <a:pt x="507364" y="102234"/>
                  </a:lnTo>
                  <a:lnTo>
                    <a:pt x="504825" y="100457"/>
                  </a:lnTo>
                  <a:lnTo>
                    <a:pt x="503936" y="96139"/>
                  </a:lnTo>
                  <a:lnTo>
                    <a:pt x="538733" y="104775"/>
                  </a:lnTo>
                  <a:lnTo>
                    <a:pt x="141224" y="116966"/>
                  </a:lnTo>
                  <a:lnTo>
                    <a:pt x="136016" y="123063"/>
                  </a:lnTo>
                  <a:lnTo>
                    <a:pt x="129031" y="126491"/>
                  </a:lnTo>
                  <a:lnTo>
                    <a:pt x="106299" y="124714"/>
                  </a:lnTo>
                  <a:lnTo>
                    <a:pt x="58419" y="110109"/>
                  </a:lnTo>
                  <a:lnTo>
                    <a:pt x="63627" y="103123"/>
                  </a:lnTo>
                  <a:lnTo>
                    <a:pt x="73278" y="100457"/>
                  </a:lnTo>
                  <a:lnTo>
                    <a:pt x="83692" y="100457"/>
                  </a:lnTo>
                  <a:lnTo>
                    <a:pt x="121285" y="108203"/>
                  </a:lnTo>
                  <a:lnTo>
                    <a:pt x="140335" y="111759"/>
                  </a:lnTo>
                  <a:lnTo>
                    <a:pt x="473455" y="104775"/>
                  </a:lnTo>
                  <a:lnTo>
                    <a:pt x="458597" y="115189"/>
                  </a:lnTo>
                  <a:lnTo>
                    <a:pt x="455041" y="114427"/>
                  </a:lnTo>
                  <a:lnTo>
                    <a:pt x="450722" y="112648"/>
                  </a:lnTo>
                  <a:lnTo>
                    <a:pt x="439419" y="110109"/>
                  </a:lnTo>
                  <a:lnTo>
                    <a:pt x="435102" y="110109"/>
                  </a:lnTo>
                  <a:lnTo>
                    <a:pt x="427227" y="108203"/>
                  </a:lnTo>
                  <a:lnTo>
                    <a:pt x="435102" y="103123"/>
                  </a:lnTo>
                  <a:lnTo>
                    <a:pt x="453263" y="97027"/>
                  </a:lnTo>
                  <a:lnTo>
                    <a:pt x="469900" y="96139"/>
                  </a:lnTo>
                  <a:lnTo>
                    <a:pt x="475106" y="97916"/>
                  </a:lnTo>
                  <a:lnTo>
                    <a:pt x="475996" y="100457"/>
                  </a:lnTo>
                  <a:lnTo>
                    <a:pt x="760222" y="108203"/>
                  </a:lnTo>
                  <a:lnTo>
                    <a:pt x="755014" y="111759"/>
                  </a:lnTo>
                  <a:lnTo>
                    <a:pt x="745363" y="120396"/>
                  </a:lnTo>
                  <a:lnTo>
                    <a:pt x="740155" y="118745"/>
                  </a:lnTo>
                  <a:lnTo>
                    <a:pt x="734060" y="117856"/>
                  </a:lnTo>
                  <a:lnTo>
                    <a:pt x="722756" y="114427"/>
                  </a:lnTo>
                  <a:lnTo>
                    <a:pt x="728852" y="107441"/>
                  </a:lnTo>
                  <a:lnTo>
                    <a:pt x="738377" y="103123"/>
                  </a:lnTo>
                  <a:lnTo>
                    <a:pt x="759333" y="100457"/>
                  </a:lnTo>
                  <a:lnTo>
                    <a:pt x="772414" y="102234"/>
                  </a:lnTo>
                  <a:lnTo>
                    <a:pt x="772414" y="103123"/>
                  </a:lnTo>
                  <a:lnTo>
                    <a:pt x="764539" y="103885"/>
                  </a:lnTo>
                  <a:lnTo>
                    <a:pt x="718439" y="104775"/>
                  </a:lnTo>
                  <a:lnTo>
                    <a:pt x="701802" y="119507"/>
                  </a:lnTo>
                  <a:lnTo>
                    <a:pt x="706119" y="112648"/>
                  </a:lnTo>
                  <a:lnTo>
                    <a:pt x="718439" y="103123"/>
                  </a:lnTo>
                  <a:lnTo>
                    <a:pt x="642492" y="110871"/>
                  </a:lnTo>
                  <a:lnTo>
                    <a:pt x="644271" y="116966"/>
                  </a:lnTo>
                  <a:lnTo>
                    <a:pt x="643381" y="120396"/>
                  </a:lnTo>
                  <a:lnTo>
                    <a:pt x="604139" y="115189"/>
                  </a:lnTo>
                  <a:lnTo>
                    <a:pt x="604139" y="111759"/>
                  </a:lnTo>
                  <a:lnTo>
                    <a:pt x="605916" y="108203"/>
                  </a:lnTo>
                  <a:lnTo>
                    <a:pt x="608583" y="105790"/>
                  </a:lnTo>
                  <a:lnTo>
                    <a:pt x="610235" y="102234"/>
                  </a:lnTo>
                  <a:lnTo>
                    <a:pt x="622553" y="102234"/>
                  </a:lnTo>
                  <a:lnTo>
                    <a:pt x="630300" y="103885"/>
                  </a:lnTo>
                  <a:lnTo>
                    <a:pt x="633730" y="105790"/>
                  </a:lnTo>
                  <a:lnTo>
                    <a:pt x="637286" y="106552"/>
                  </a:lnTo>
                  <a:lnTo>
                    <a:pt x="640714" y="108203"/>
                  </a:lnTo>
                  <a:lnTo>
                    <a:pt x="195325" y="116077"/>
                  </a:lnTo>
                  <a:lnTo>
                    <a:pt x="191769" y="115189"/>
                  </a:lnTo>
                  <a:lnTo>
                    <a:pt x="187452" y="115189"/>
                  </a:lnTo>
                  <a:lnTo>
                    <a:pt x="174371" y="112648"/>
                  </a:lnTo>
                  <a:lnTo>
                    <a:pt x="166497" y="109220"/>
                  </a:lnTo>
                  <a:lnTo>
                    <a:pt x="165608" y="104775"/>
                  </a:lnTo>
                  <a:lnTo>
                    <a:pt x="169925" y="105790"/>
                  </a:lnTo>
                  <a:lnTo>
                    <a:pt x="174371" y="105790"/>
                  </a:lnTo>
                  <a:lnTo>
                    <a:pt x="178689" y="106552"/>
                  </a:lnTo>
                  <a:lnTo>
                    <a:pt x="191769" y="111759"/>
                  </a:lnTo>
                  <a:lnTo>
                    <a:pt x="199644" y="116077"/>
                  </a:lnTo>
                  <a:lnTo>
                    <a:pt x="281558" y="117856"/>
                  </a:lnTo>
                  <a:lnTo>
                    <a:pt x="271144" y="116077"/>
                  </a:lnTo>
                  <a:lnTo>
                    <a:pt x="265938" y="114427"/>
                  </a:lnTo>
                  <a:lnTo>
                    <a:pt x="259841" y="114427"/>
                  </a:lnTo>
                  <a:lnTo>
                    <a:pt x="263271" y="109220"/>
                  </a:lnTo>
                  <a:lnTo>
                    <a:pt x="267589" y="106552"/>
                  </a:lnTo>
                  <a:lnTo>
                    <a:pt x="272033" y="104775"/>
                  </a:lnTo>
                  <a:lnTo>
                    <a:pt x="282447" y="104775"/>
                  </a:lnTo>
                  <a:lnTo>
                    <a:pt x="298069" y="107441"/>
                  </a:lnTo>
                  <a:lnTo>
                    <a:pt x="402716" y="116077"/>
                  </a:lnTo>
                  <a:lnTo>
                    <a:pt x="403605" y="117856"/>
                  </a:lnTo>
                  <a:lnTo>
                    <a:pt x="403605" y="122173"/>
                  </a:lnTo>
                  <a:lnTo>
                    <a:pt x="400177" y="122173"/>
                  </a:lnTo>
                  <a:lnTo>
                    <a:pt x="389636" y="119507"/>
                  </a:lnTo>
                  <a:lnTo>
                    <a:pt x="386206" y="119507"/>
                  </a:lnTo>
                  <a:lnTo>
                    <a:pt x="375792" y="116966"/>
                  </a:lnTo>
                  <a:lnTo>
                    <a:pt x="374903" y="110109"/>
                  </a:lnTo>
                  <a:lnTo>
                    <a:pt x="376555" y="106552"/>
                  </a:lnTo>
                  <a:lnTo>
                    <a:pt x="380111" y="105790"/>
                  </a:lnTo>
                  <a:lnTo>
                    <a:pt x="384428" y="106552"/>
                  </a:lnTo>
                  <a:lnTo>
                    <a:pt x="394080" y="110871"/>
                  </a:lnTo>
                  <a:lnTo>
                    <a:pt x="401955" y="113538"/>
                  </a:lnTo>
                  <a:lnTo>
                    <a:pt x="584961" y="124714"/>
                  </a:lnTo>
                  <a:lnTo>
                    <a:pt x="583311" y="123825"/>
                  </a:lnTo>
                  <a:lnTo>
                    <a:pt x="550164" y="111759"/>
                  </a:lnTo>
                  <a:lnTo>
                    <a:pt x="547497" y="110109"/>
                  </a:lnTo>
                  <a:lnTo>
                    <a:pt x="550164" y="110109"/>
                  </a:lnTo>
                  <a:lnTo>
                    <a:pt x="552703" y="109220"/>
                  </a:lnTo>
                  <a:lnTo>
                    <a:pt x="554481" y="108203"/>
                  </a:lnTo>
                  <a:lnTo>
                    <a:pt x="564896" y="110871"/>
                  </a:lnTo>
                  <a:lnTo>
                    <a:pt x="573658" y="110871"/>
                  </a:lnTo>
                  <a:lnTo>
                    <a:pt x="583311" y="109220"/>
                  </a:lnTo>
                  <a:lnTo>
                    <a:pt x="591058" y="106552"/>
                  </a:lnTo>
                  <a:lnTo>
                    <a:pt x="597153" y="105790"/>
                  </a:lnTo>
                  <a:lnTo>
                    <a:pt x="599821" y="107441"/>
                  </a:lnTo>
                  <a:lnTo>
                    <a:pt x="597153" y="111759"/>
                  </a:lnTo>
                  <a:lnTo>
                    <a:pt x="588391" y="121284"/>
                  </a:lnTo>
                  <a:lnTo>
                    <a:pt x="519556" y="113538"/>
                  </a:lnTo>
                  <a:lnTo>
                    <a:pt x="513588" y="117856"/>
                  </a:lnTo>
                  <a:lnTo>
                    <a:pt x="510921" y="120396"/>
                  </a:lnTo>
                  <a:lnTo>
                    <a:pt x="504825" y="123825"/>
                  </a:lnTo>
                  <a:lnTo>
                    <a:pt x="501269" y="124714"/>
                  </a:lnTo>
                  <a:lnTo>
                    <a:pt x="497839" y="124714"/>
                  </a:lnTo>
                  <a:lnTo>
                    <a:pt x="478663" y="120396"/>
                  </a:lnTo>
                  <a:lnTo>
                    <a:pt x="482980" y="118745"/>
                  </a:lnTo>
                  <a:lnTo>
                    <a:pt x="487425" y="116077"/>
                  </a:lnTo>
                  <a:lnTo>
                    <a:pt x="495172" y="109220"/>
                  </a:lnTo>
                  <a:lnTo>
                    <a:pt x="502158" y="109220"/>
                  </a:lnTo>
                  <a:lnTo>
                    <a:pt x="513588" y="112648"/>
                  </a:lnTo>
                  <a:lnTo>
                    <a:pt x="842137" y="121284"/>
                  </a:lnTo>
                  <a:lnTo>
                    <a:pt x="818641" y="134239"/>
                  </a:lnTo>
                  <a:lnTo>
                    <a:pt x="806449" y="131698"/>
                  </a:lnTo>
                  <a:lnTo>
                    <a:pt x="770763" y="122173"/>
                  </a:lnTo>
                  <a:lnTo>
                    <a:pt x="778510" y="115189"/>
                  </a:lnTo>
                  <a:lnTo>
                    <a:pt x="786384" y="111759"/>
                  </a:lnTo>
                  <a:lnTo>
                    <a:pt x="795909" y="110871"/>
                  </a:lnTo>
                  <a:lnTo>
                    <a:pt x="814324" y="113538"/>
                  </a:lnTo>
                  <a:lnTo>
                    <a:pt x="688721" y="119507"/>
                  </a:lnTo>
                  <a:lnTo>
                    <a:pt x="692277" y="119507"/>
                  </a:lnTo>
                  <a:lnTo>
                    <a:pt x="694816" y="121284"/>
                  </a:lnTo>
                  <a:lnTo>
                    <a:pt x="694816" y="128142"/>
                  </a:lnTo>
                  <a:lnTo>
                    <a:pt x="654685" y="122173"/>
                  </a:lnTo>
                  <a:lnTo>
                    <a:pt x="653796" y="116966"/>
                  </a:lnTo>
                  <a:lnTo>
                    <a:pt x="656463" y="114427"/>
                  </a:lnTo>
                  <a:lnTo>
                    <a:pt x="660780" y="112648"/>
                  </a:lnTo>
                  <a:lnTo>
                    <a:pt x="679958" y="116077"/>
                  </a:lnTo>
                  <a:lnTo>
                    <a:pt x="234569" y="122173"/>
                  </a:lnTo>
                  <a:lnTo>
                    <a:pt x="229235" y="122173"/>
                  </a:lnTo>
                  <a:lnTo>
                    <a:pt x="224027" y="120396"/>
                  </a:lnTo>
                  <a:lnTo>
                    <a:pt x="219710" y="117856"/>
                  </a:lnTo>
                  <a:lnTo>
                    <a:pt x="214502" y="120396"/>
                  </a:lnTo>
                  <a:lnTo>
                    <a:pt x="211836" y="123063"/>
                  </a:lnTo>
                  <a:lnTo>
                    <a:pt x="210947" y="123063"/>
                  </a:lnTo>
                  <a:lnTo>
                    <a:pt x="210185" y="113538"/>
                  </a:lnTo>
                  <a:lnTo>
                    <a:pt x="213614" y="114427"/>
                  </a:lnTo>
                  <a:lnTo>
                    <a:pt x="222250" y="114427"/>
                  </a:lnTo>
                  <a:lnTo>
                    <a:pt x="235330" y="116966"/>
                  </a:lnTo>
                  <a:lnTo>
                    <a:pt x="240664" y="123063"/>
                  </a:lnTo>
                  <a:lnTo>
                    <a:pt x="759333" y="119507"/>
                  </a:lnTo>
                  <a:lnTo>
                    <a:pt x="765428" y="113538"/>
                  </a:lnTo>
                  <a:lnTo>
                    <a:pt x="339978" y="122173"/>
                  </a:lnTo>
                  <a:lnTo>
                    <a:pt x="336550" y="124714"/>
                  </a:lnTo>
                  <a:lnTo>
                    <a:pt x="332231" y="126491"/>
                  </a:lnTo>
                  <a:lnTo>
                    <a:pt x="315594" y="126491"/>
                  </a:lnTo>
                  <a:lnTo>
                    <a:pt x="306831" y="124714"/>
                  </a:lnTo>
                  <a:lnTo>
                    <a:pt x="322580" y="114427"/>
                  </a:lnTo>
                  <a:lnTo>
                    <a:pt x="330453" y="114427"/>
                  </a:lnTo>
                  <a:lnTo>
                    <a:pt x="342646" y="117856"/>
                  </a:lnTo>
                  <a:lnTo>
                    <a:pt x="455041" y="131698"/>
                  </a:lnTo>
                  <a:lnTo>
                    <a:pt x="445516" y="131698"/>
                  </a:lnTo>
                  <a:lnTo>
                    <a:pt x="435864" y="129921"/>
                  </a:lnTo>
                  <a:lnTo>
                    <a:pt x="431546" y="129921"/>
                  </a:lnTo>
                  <a:lnTo>
                    <a:pt x="427227" y="129159"/>
                  </a:lnTo>
                  <a:lnTo>
                    <a:pt x="422783" y="127381"/>
                  </a:lnTo>
                  <a:lnTo>
                    <a:pt x="418464" y="126491"/>
                  </a:lnTo>
                  <a:lnTo>
                    <a:pt x="418464" y="123825"/>
                  </a:lnTo>
                  <a:lnTo>
                    <a:pt x="420116" y="121284"/>
                  </a:lnTo>
                  <a:lnTo>
                    <a:pt x="423672" y="116966"/>
                  </a:lnTo>
                  <a:lnTo>
                    <a:pt x="452500" y="123825"/>
                  </a:lnTo>
                  <a:lnTo>
                    <a:pt x="119380" y="135127"/>
                  </a:lnTo>
                  <a:lnTo>
                    <a:pt x="121285" y="136906"/>
                  </a:lnTo>
                  <a:lnTo>
                    <a:pt x="104647" y="147192"/>
                  </a:lnTo>
                  <a:lnTo>
                    <a:pt x="107188" y="138557"/>
                  </a:lnTo>
                  <a:lnTo>
                    <a:pt x="103758" y="135127"/>
                  </a:lnTo>
                  <a:lnTo>
                    <a:pt x="98552" y="135127"/>
                  </a:lnTo>
                  <a:lnTo>
                    <a:pt x="95122" y="134239"/>
                  </a:lnTo>
                  <a:lnTo>
                    <a:pt x="89789" y="134239"/>
                  </a:lnTo>
                  <a:lnTo>
                    <a:pt x="80136" y="131698"/>
                  </a:lnTo>
                  <a:lnTo>
                    <a:pt x="61975" y="124714"/>
                  </a:lnTo>
                  <a:lnTo>
                    <a:pt x="56641" y="123825"/>
                  </a:lnTo>
                  <a:lnTo>
                    <a:pt x="56641" y="118745"/>
                  </a:lnTo>
                  <a:lnTo>
                    <a:pt x="62738" y="120396"/>
                  </a:lnTo>
                  <a:lnTo>
                    <a:pt x="89789" y="124714"/>
                  </a:lnTo>
                  <a:lnTo>
                    <a:pt x="114172" y="131698"/>
                  </a:lnTo>
                  <a:lnTo>
                    <a:pt x="567563" y="124714"/>
                  </a:lnTo>
                  <a:lnTo>
                    <a:pt x="561466" y="125602"/>
                  </a:lnTo>
                  <a:lnTo>
                    <a:pt x="536194" y="131698"/>
                  </a:lnTo>
                  <a:lnTo>
                    <a:pt x="531749" y="131698"/>
                  </a:lnTo>
                  <a:lnTo>
                    <a:pt x="526669" y="130809"/>
                  </a:lnTo>
                  <a:lnTo>
                    <a:pt x="535305" y="123825"/>
                  </a:lnTo>
                  <a:lnTo>
                    <a:pt x="540511" y="121284"/>
                  </a:lnTo>
                  <a:lnTo>
                    <a:pt x="545719" y="120396"/>
                  </a:lnTo>
                  <a:lnTo>
                    <a:pt x="199644" y="126491"/>
                  </a:lnTo>
                  <a:lnTo>
                    <a:pt x="184022" y="138557"/>
                  </a:lnTo>
                  <a:lnTo>
                    <a:pt x="179577" y="143764"/>
                  </a:lnTo>
                  <a:lnTo>
                    <a:pt x="155194" y="131698"/>
                  </a:lnTo>
                  <a:lnTo>
                    <a:pt x="158622" y="125602"/>
                  </a:lnTo>
                  <a:lnTo>
                    <a:pt x="163956" y="122173"/>
                  </a:lnTo>
                  <a:lnTo>
                    <a:pt x="169164" y="121284"/>
                  </a:lnTo>
                  <a:lnTo>
                    <a:pt x="175260" y="121284"/>
                  </a:lnTo>
                  <a:lnTo>
                    <a:pt x="188341" y="124714"/>
                  </a:lnTo>
                  <a:lnTo>
                    <a:pt x="282447" y="126491"/>
                  </a:lnTo>
                  <a:lnTo>
                    <a:pt x="284225" y="130809"/>
                  </a:lnTo>
                  <a:lnTo>
                    <a:pt x="283336" y="132588"/>
                  </a:lnTo>
                  <a:lnTo>
                    <a:pt x="280669" y="131698"/>
                  </a:lnTo>
                  <a:lnTo>
                    <a:pt x="277241" y="129159"/>
                  </a:lnTo>
                  <a:lnTo>
                    <a:pt x="272922" y="127381"/>
                  </a:lnTo>
                  <a:lnTo>
                    <a:pt x="268477" y="126491"/>
                  </a:lnTo>
                  <a:lnTo>
                    <a:pt x="265049" y="128142"/>
                  </a:lnTo>
                  <a:lnTo>
                    <a:pt x="261492" y="133477"/>
                  </a:lnTo>
                  <a:lnTo>
                    <a:pt x="259841" y="131698"/>
                  </a:lnTo>
                  <a:lnTo>
                    <a:pt x="257175" y="123825"/>
                  </a:lnTo>
                  <a:lnTo>
                    <a:pt x="263271" y="122173"/>
                  </a:lnTo>
                  <a:lnTo>
                    <a:pt x="271144" y="121284"/>
                  </a:lnTo>
                  <a:lnTo>
                    <a:pt x="278130" y="123063"/>
                  </a:lnTo>
                  <a:lnTo>
                    <a:pt x="747141" y="129159"/>
                  </a:lnTo>
                  <a:lnTo>
                    <a:pt x="748030" y="130809"/>
                  </a:lnTo>
                  <a:lnTo>
                    <a:pt x="748919" y="133477"/>
                  </a:lnTo>
                  <a:lnTo>
                    <a:pt x="748919" y="136016"/>
                  </a:lnTo>
                  <a:lnTo>
                    <a:pt x="748030" y="137795"/>
                  </a:lnTo>
                  <a:lnTo>
                    <a:pt x="707008" y="130809"/>
                  </a:lnTo>
                  <a:lnTo>
                    <a:pt x="708786" y="126491"/>
                  </a:lnTo>
                  <a:lnTo>
                    <a:pt x="713105" y="123825"/>
                  </a:lnTo>
                  <a:lnTo>
                    <a:pt x="718439" y="123063"/>
                  </a:lnTo>
                  <a:lnTo>
                    <a:pt x="724535" y="123063"/>
                  </a:lnTo>
                  <a:lnTo>
                    <a:pt x="146430" y="125602"/>
                  </a:lnTo>
                  <a:lnTo>
                    <a:pt x="149097" y="126491"/>
                  </a:lnTo>
                  <a:lnTo>
                    <a:pt x="146430" y="129159"/>
                  </a:lnTo>
                  <a:lnTo>
                    <a:pt x="141224" y="132588"/>
                  </a:lnTo>
                  <a:lnTo>
                    <a:pt x="138683" y="136906"/>
                  </a:lnTo>
                  <a:lnTo>
                    <a:pt x="135127" y="135127"/>
                  </a:lnTo>
                  <a:lnTo>
                    <a:pt x="138683" y="129159"/>
                  </a:lnTo>
                  <a:lnTo>
                    <a:pt x="144780" y="123825"/>
                  </a:lnTo>
                  <a:lnTo>
                    <a:pt x="375792" y="140334"/>
                  </a:lnTo>
                  <a:lnTo>
                    <a:pt x="353949" y="135127"/>
                  </a:lnTo>
                  <a:lnTo>
                    <a:pt x="370458" y="126491"/>
                  </a:lnTo>
                  <a:lnTo>
                    <a:pt x="379222" y="126491"/>
                  </a:lnTo>
                  <a:lnTo>
                    <a:pt x="389636" y="129921"/>
                  </a:lnTo>
                  <a:lnTo>
                    <a:pt x="847343" y="144652"/>
                  </a:lnTo>
                  <a:lnTo>
                    <a:pt x="837818" y="155066"/>
                  </a:lnTo>
                  <a:lnTo>
                    <a:pt x="832612" y="158496"/>
                  </a:lnTo>
                  <a:lnTo>
                    <a:pt x="830834" y="154177"/>
                  </a:lnTo>
                  <a:lnTo>
                    <a:pt x="829056" y="143764"/>
                  </a:lnTo>
                  <a:lnTo>
                    <a:pt x="829056" y="139446"/>
                  </a:lnTo>
                  <a:lnTo>
                    <a:pt x="837818" y="131698"/>
                  </a:lnTo>
                  <a:lnTo>
                    <a:pt x="843025" y="129159"/>
                  </a:lnTo>
                  <a:lnTo>
                    <a:pt x="849121" y="128142"/>
                  </a:lnTo>
                  <a:lnTo>
                    <a:pt x="853566" y="140334"/>
                  </a:lnTo>
                  <a:lnTo>
                    <a:pt x="853566" y="142113"/>
                  </a:lnTo>
                  <a:lnTo>
                    <a:pt x="503936" y="143764"/>
                  </a:lnTo>
                  <a:lnTo>
                    <a:pt x="495172" y="143764"/>
                  </a:lnTo>
                  <a:lnTo>
                    <a:pt x="491744" y="142113"/>
                  </a:lnTo>
                  <a:lnTo>
                    <a:pt x="487425" y="141223"/>
                  </a:lnTo>
                  <a:lnTo>
                    <a:pt x="475106" y="136906"/>
                  </a:lnTo>
                  <a:lnTo>
                    <a:pt x="470789" y="136906"/>
                  </a:lnTo>
                  <a:lnTo>
                    <a:pt x="501269" y="135127"/>
                  </a:lnTo>
                  <a:lnTo>
                    <a:pt x="503936" y="139446"/>
                  </a:lnTo>
                  <a:lnTo>
                    <a:pt x="88900" y="142113"/>
                  </a:lnTo>
                  <a:lnTo>
                    <a:pt x="85471" y="143764"/>
                  </a:lnTo>
                  <a:lnTo>
                    <a:pt x="70611" y="156845"/>
                  </a:lnTo>
                  <a:lnTo>
                    <a:pt x="66294" y="157734"/>
                  </a:lnTo>
                  <a:lnTo>
                    <a:pt x="61975" y="157734"/>
                  </a:lnTo>
                  <a:lnTo>
                    <a:pt x="56641" y="154177"/>
                  </a:lnTo>
                  <a:lnTo>
                    <a:pt x="45339" y="154177"/>
                  </a:lnTo>
                  <a:lnTo>
                    <a:pt x="10414" y="146431"/>
                  </a:lnTo>
                  <a:lnTo>
                    <a:pt x="14731" y="140334"/>
                  </a:lnTo>
                  <a:lnTo>
                    <a:pt x="34036" y="130809"/>
                  </a:lnTo>
                  <a:lnTo>
                    <a:pt x="48894" y="130809"/>
                  </a:lnTo>
                  <a:lnTo>
                    <a:pt x="63627" y="133477"/>
                  </a:lnTo>
                  <a:lnTo>
                    <a:pt x="73278" y="136906"/>
                  </a:lnTo>
                  <a:lnTo>
                    <a:pt x="241427" y="136016"/>
                  </a:lnTo>
                  <a:lnTo>
                    <a:pt x="231902" y="145541"/>
                  </a:lnTo>
                  <a:lnTo>
                    <a:pt x="231013" y="149859"/>
                  </a:lnTo>
                  <a:lnTo>
                    <a:pt x="229235" y="149859"/>
                  </a:lnTo>
                  <a:lnTo>
                    <a:pt x="226694" y="149097"/>
                  </a:lnTo>
                  <a:lnTo>
                    <a:pt x="223266" y="149097"/>
                  </a:lnTo>
                  <a:lnTo>
                    <a:pt x="214502" y="147192"/>
                  </a:lnTo>
                  <a:lnTo>
                    <a:pt x="210947" y="147192"/>
                  </a:lnTo>
                  <a:lnTo>
                    <a:pt x="207517" y="146431"/>
                  </a:lnTo>
                  <a:lnTo>
                    <a:pt x="204850" y="146431"/>
                  </a:lnTo>
                  <a:lnTo>
                    <a:pt x="215264" y="136906"/>
                  </a:lnTo>
                  <a:lnTo>
                    <a:pt x="226694" y="129921"/>
                  </a:lnTo>
                  <a:lnTo>
                    <a:pt x="238886" y="132588"/>
                  </a:lnTo>
                  <a:lnTo>
                    <a:pt x="821181" y="145541"/>
                  </a:lnTo>
                  <a:lnTo>
                    <a:pt x="822071" y="149859"/>
                  </a:lnTo>
                  <a:lnTo>
                    <a:pt x="822071" y="153415"/>
                  </a:lnTo>
                  <a:lnTo>
                    <a:pt x="822959" y="156845"/>
                  </a:lnTo>
                  <a:lnTo>
                    <a:pt x="815086" y="154177"/>
                  </a:lnTo>
                  <a:lnTo>
                    <a:pt x="791590" y="149859"/>
                  </a:lnTo>
                  <a:lnTo>
                    <a:pt x="760222" y="142113"/>
                  </a:lnTo>
                  <a:lnTo>
                    <a:pt x="764539" y="129921"/>
                  </a:lnTo>
                  <a:lnTo>
                    <a:pt x="771525" y="130809"/>
                  </a:lnTo>
                  <a:lnTo>
                    <a:pt x="819531" y="142875"/>
                  </a:lnTo>
                  <a:lnTo>
                    <a:pt x="328675" y="136906"/>
                  </a:lnTo>
                  <a:lnTo>
                    <a:pt x="332231" y="143764"/>
                  </a:lnTo>
                  <a:lnTo>
                    <a:pt x="327786" y="143764"/>
                  </a:lnTo>
                  <a:lnTo>
                    <a:pt x="319913" y="141223"/>
                  </a:lnTo>
                  <a:lnTo>
                    <a:pt x="316483" y="139446"/>
                  </a:lnTo>
                  <a:lnTo>
                    <a:pt x="313055" y="138557"/>
                  </a:lnTo>
                  <a:lnTo>
                    <a:pt x="309499" y="138557"/>
                  </a:lnTo>
                  <a:lnTo>
                    <a:pt x="306069" y="140334"/>
                  </a:lnTo>
                  <a:lnTo>
                    <a:pt x="302514" y="143764"/>
                  </a:lnTo>
                  <a:lnTo>
                    <a:pt x="301625" y="141223"/>
                  </a:lnTo>
                  <a:lnTo>
                    <a:pt x="298069" y="137795"/>
                  </a:lnTo>
                  <a:lnTo>
                    <a:pt x="297306" y="135127"/>
                  </a:lnTo>
                  <a:lnTo>
                    <a:pt x="300736" y="133477"/>
                  </a:lnTo>
                  <a:lnTo>
                    <a:pt x="305180" y="132588"/>
                  </a:lnTo>
                  <a:lnTo>
                    <a:pt x="308610" y="132588"/>
                  </a:lnTo>
                  <a:lnTo>
                    <a:pt x="317372" y="134239"/>
                  </a:lnTo>
                  <a:lnTo>
                    <a:pt x="320802" y="136016"/>
                  </a:lnTo>
                  <a:lnTo>
                    <a:pt x="325247" y="136906"/>
                  </a:lnTo>
                  <a:lnTo>
                    <a:pt x="618108" y="140334"/>
                  </a:lnTo>
                  <a:lnTo>
                    <a:pt x="613791" y="145541"/>
                  </a:lnTo>
                  <a:lnTo>
                    <a:pt x="609472" y="149097"/>
                  </a:lnTo>
                  <a:lnTo>
                    <a:pt x="602488" y="149097"/>
                  </a:lnTo>
                  <a:lnTo>
                    <a:pt x="596391" y="147192"/>
                  </a:lnTo>
                  <a:lnTo>
                    <a:pt x="583311" y="146431"/>
                  </a:lnTo>
                  <a:lnTo>
                    <a:pt x="577977" y="143764"/>
                  </a:lnTo>
                  <a:lnTo>
                    <a:pt x="582422" y="137795"/>
                  </a:lnTo>
                  <a:lnTo>
                    <a:pt x="587628" y="134239"/>
                  </a:lnTo>
                  <a:lnTo>
                    <a:pt x="592836" y="132588"/>
                  </a:lnTo>
                  <a:lnTo>
                    <a:pt x="605027" y="132588"/>
                  </a:lnTo>
                  <a:lnTo>
                    <a:pt x="623316" y="136906"/>
                  </a:lnTo>
                  <a:lnTo>
                    <a:pt x="197866" y="140334"/>
                  </a:lnTo>
                  <a:lnTo>
                    <a:pt x="194436" y="142875"/>
                  </a:lnTo>
                  <a:lnTo>
                    <a:pt x="191769" y="146431"/>
                  </a:lnTo>
                  <a:lnTo>
                    <a:pt x="191008" y="143764"/>
                  </a:lnTo>
                  <a:lnTo>
                    <a:pt x="195325" y="139446"/>
                  </a:lnTo>
                  <a:lnTo>
                    <a:pt x="203072" y="134239"/>
                  </a:lnTo>
                  <a:lnTo>
                    <a:pt x="572769" y="134239"/>
                  </a:lnTo>
                  <a:lnTo>
                    <a:pt x="563244" y="141223"/>
                  </a:lnTo>
                  <a:lnTo>
                    <a:pt x="573658" y="133477"/>
                  </a:lnTo>
                  <a:lnTo>
                    <a:pt x="435102" y="142875"/>
                  </a:lnTo>
                  <a:lnTo>
                    <a:pt x="426339" y="146431"/>
                  </a:lnTo>
                  <a:lnTo>
                    <a:pt x="422783" y="149859"/>
                  </a:lnTo>
                  <a:lnTo>
                    <a:pt x="412369" y="148082"/>
                  </a:lnTo>
                  <a:lnTo>
                    <a:pt x="402716" y="144652"/>
                  </a:lnTo>
                  <a:lnTo>
                    <a:pt x="408050" y="144652"/>
                  </a:lnTo>
                  <a:lnTo>
                    <a:pt x="415036" y="137795"/>
                  </a:lnTo>
                  <a:lnTo>
                    <a:pt x="419353" y="136016"/>
                  </a:lnTo>
                  <a:lnTo>
                    <a:pt x="439419" y="139446"/>
                  </a:lnTo>
                  <a:lnTo>
                    <a:pt x="128142" y="139446"/>
                  </a:lnTo>
                  <a:lnTo>
                    <a:pt x="129921" y="141223"/>
                  </a:lnTo>
                  <a:lnTo>
                    <a:pt x="129921" y="142113"/>
                  </a:lnTo>
                  <a:lnTo>
                    <a:pt x="275463" y="153415"/>
                  </a:lnTo>
                  <a:lnTo>
                    <a:pt x="269366" y="157734"/>
                  </a:lnTo>
                  <a:lnTo>
                    <a:pt x="265938" y="158496"/>
                  </a:lnTo>
                  <a:lnTo>
                    <a:pt x="251078" y="155066"/>
                  </a:lnTo>
                  <a:lnTo>
                    <a:pt x="284988" y="143764"/>
                  </a:lnTo>
                  <a:lnTo>
                    <a:pt x="546608" y="144652"/>
                  </a:lnTo>
                  <a:lnTo>
                    <a:pt x="553592" y="148082"/>
                  </a:lnTo>
                  <a:lnTo>
                    <a:pt x="556260" y="155066"/>
                  </a:lnTo>
                  <a:lnTo>
                    <a:pt x="552703" y="153415"/>
                  </a:lnTo>
                  <a:lnTo>
                    <a:pt x="547497" y="154177"/>
                  </a:lnTo>
                  <a:lnTo>
                    <a:pt x="543178" y="154177"/>
                  </a:lnTo>
                  <a:lnTo>
                    <a:pt x="533527" y="152527"/>
                  </a:lnTo>
                  <a:lnTo>
                    <a:pt x="529208" y="149859"/>
                  </a:lnTo>
                  <a:lnTo>
                    <a:pt x="518667" y="146431"/>
                  </a:lnTo>
                  <a:lnTo>
                    <a:pt x="522224" y="140334"/>
                  </a:lnTo>
                  <a:lnTo>
                    <a:pt x="524764" y="140334"/>
                  </a:lnTo>
                  <a:lnTo>
                    <a:pt x="526669" y="141223"/>
                  </a:lnTo>
                  <a:lnTo>
                    <a:pt x="528319" y="141223"/>
                  </a:lnTo>
                  <a:lnTo>
                    <a:pt x="530986" y="140334"/>
                  </a:lnTo>
                  <a:lnTo>
                    <a:pt x="244094" y="147192"/>
                  </a:lnTo>
                  <a:lnTo>
                    <a:pt x="240664" y="152527"/>
                  </a:lnTo>
                  <a:lnTo>
                    <a:pt x="241427" y="149859"/>
                  </a:lnTo>
                  <a:lnTo>
                    <a:pt x="244094" y="146431"/>
                  </a:lnTo>
                  <a:lnTo>
                    <a:pt x="246761" y="144652"/>
                  </a:lnTo>
                  <a:lnTo>
                    <a:pt x="249300" y="143764"/>
                  </a:lnTo>
                  <a:lnTo>
                    <a:pt x="671322" y="152527"/>
                  </a:lnTo>
                  <a:lnTo>
                    <a:pt x="666877" y="156845"/>
                  </a:lnTo>
                  <a:lnTo>
                    <a:pt x="661797" y="160273"/>
                  </a:lnTo>
                  <a:lnTo>
                    <a:pt x="657352" y="164591"/>
                  </a:lnTo>
                  <a:lnTo>
                    <a:pt x="653033" y="164591"/>
                  </a:lnTo>
                  <a:lnTo>
                    <a:pt x="626872" y="157734"/>
                  </a:lnTo>
                  <a:lnTo>
                    <a:pt x="645160" y="142875"/>
                  </a:lnTo>
                  <a:lnTo>
                    <a:pt x="653033" y="142875"/>
                  </a:lnTo>
                  <a:lnTo>
                    <a:pt x="656463" y="143764"/>
                  </a:lnTo>
                  <a:lnTo>
                    <a:pt x="659891" y="143764"/>
                  </a:lnTo>
                  <a:lnTo>
                    <a:pt x="666877" y="145541"/>
                  </a:lnTo>
                  <a:lnTo>
                    <a:pt x="670433" y="147192"/>
                  </a:lnTo>
                  <a:lnTo>
                    <a:pt x="673861" y="148082"/>
                  </a:lnTo>
                  <a:lnTo>
                    <a:pt x="155194" y="147192"/>
                  </a:lnTo>
                  <a:lnTo>
                    <a:pt x="150875" y="145541"/>
                  </a:lnTo>
                  <a:lnTo>
                    <a:pt x="146430" y="144652"/>
                  </a:lnTo>
                  <a:lnTo>
                    <a:pt x="149097" y="142875"/>
                  </a:lnTo>
                  <a:lnTo>
                    <a:pt x="156083" y="143764"/>
                  </a:lnTo>
                  <a:lnTo>
                    <a:pt x="162941" y="147192"/>
                  </a:lnTo>
                  <a:lnTo>
                    <a:pt x="377444" y="152527"/>
                  </a:lnTo>
                  <a:lnTo>
                    <a:pt x="374903" y="154177"/>
                  </a:lnTo>
                  <a:lnTo>
                    <a:pt x="371475" y="154177"/>
                  </a:lnTo>
                  <a:lnTo>
                    <a:pt x="355727" y="148082"/>
                  </a:lnTo>
                  <a:lnTo>
                    <a:pt x="353060" y="150748"/>
                  </a:lnTo>
                  <a:lnTo>
                    <a:pt x="351281" y="155066"/>
                  </a:lnTo>
                  <a:lnTo>
                    <a:pt x="350392" y="155956"/>
                  </a:lnTo>
                  <a:lnTo>
                    <a:pt x="345313" y="143764"/>
                  </a:lnTo>
                  <a:lnTo>
                    <a:pt x="349630" y="142875"/>
                  </a:lnTo>
                  <a:lnTo>
                    <a:pt x="360933" y="142875"/>
                  </a:lnTo>
                  <a:lnTo>
                    <a:pt x="375792" y="148082"/>
                  </a:lnTo>
                  <a:lnTo>
                    <a:pt x="377444" y="150748"/>
                  </a:lnTo>
                  <a:lnTo>
                    <a:pt x="490855" y="150748"/>
                  </a:lnTo>
                  <a:lnTo>
                    <a:pt x="487425" y="154177"/>
                  </a:lnTo>
                  <a:lnTo>
                    <a:pt x="482980" y="156845"/>
                  </a:lnTo>
                  <a:lnTo>
                    <a:pt x="478663" y="158496"/>
                  </a:lnTo>
                  <a:lnTo>
                    <a:pt x="474344" y="161163"/>
                  </a:lnTo>
                  <a:lnTo>
                    <a:pt x="463803" y="157734"/>
                  </a:lnTo>
                  <a:lnTo>
                    <a:pt x="451611" y="155956"/>
                  </a:lnTo>
                  <a:lnTo>
                    <a:pt x="458597" y="152527"/>
                  </a:lnTo>
                  <a:lnTo>
                    <a:pt x="462025" y="149859"/>
                  </a:lnTo>
                  <a:lnTo>
                    <a:pt x="469011" y="146431"/>
                  </a:lnTo>
                  <a:lnTo>
                    <a:pt x="473455" y="145541"/>
                  </a:lnTo>
                  <a:lnTo>
                    <a:pt x="477774" y="146431"/>
                  </a:lnTo>
                  <a:lnTo>
                    <a:pt x="483869" y="149097"/>
                  </a:lnTo>
                  <a:lnTo>
                    <a:pt x="486410" y="149097"/>
                  </a:lnTo>
                  <a:lnTo>
                    <a:pt x="95885" y="155066"/>
                  </a:lnTo>
                  <a:lnTo>
                    <a:pt x="87122" y="162052"/>
                  </a:lnTo>
                  <a:lnTo>
                    <a:pt x="85471" y="165481"/>
                  </a:lnTo>
                  <a:lnTo>
                    <a:pt x="86360" y="167132"/>
                  </a:lnTo>
                  <a:lnTo>
                    <a:pt x="84581" y="170688"/>
                  </a:lnTo>
                  <a:lnTo>
                    <a:pt x="82803" y="172465"/>
                  </a:lnTo>
                  <a:lnTo>
                    <a:pt x="81025" y="172465"/>
                  </a:lnTo>
                  <a:lnTo>
                    <a:pt x="78486" y="167132"/>
                  </a:lnTo>
                  <a:lnTo>
                    <a:pt x="79375" y="160273"/>
                  </a:lnTo>
                  <a:lnTo>
                    <a:pt x="84581" y="153415"/>
                  </a:lnTo>
                  <a:lnTo>
                    <a:pt x="91566" y="149097"/>
                  </a:lnTo>
                  <a:lnTo>
                    <a:pt x="97663" y="150748"/>
                  </a:lnTo>
                  <a:lnTo>
                    <a:pt x="183006" y="159384"/>
                  </a:lnTo>
                  <a:lnTo>
                    <a:pt x="182244" y="160273"/>
                  </a:lnTo>
                  <a:lnTo>
                    <a:pt x="182244" y="161163"/>
                  </a:lnTo>
                  <a:lnTo>
                    <a:pt x="181355" y="162052"/>
                  </a:lnTo>
                  <a:lnTo>
                    <a:pt x="177927" y="161163"/>
                  </a:lnTo>
                  <a:lnTo>
                    <a:pt x="176022" y="158496"/>
                  </a:lnTo>
                  <a:lnTo>
                    <a:pt x="173481" y="156845"/>
                  </a:lnTo>
                  <a:lnTo>
                    <a:pt x="169925" y="156845"/>
                  </a:lnTo>
                  <a:lnTo>
                    <a:pt x="168275" y="148082"/>
                  </a:lnTo>
                  <a:lnTo>
                    <a:pt x="169925" y="149097"/>
                  </a:lnTo>
                  <a:lnTo>
                    <a:pt x="184022" y="154177"/>
                  </a:lnTo>
                  <a:lnTo>
                    <a:pt x="187452" y="156845"/>
                  </a:lnTo>
                  <a:lnTo>
                    <a:pt x="190119" y="157734"/>
                  </a:lnTo>
                  <a:lnTo>
                    <a:pt x="188341" y="158496"/>
                  </a:lnTo>
                  <a:lnTo>
                    <a:pt x="183006" y="157734"/>
                  </a:lnTo>
                  <a:lnTo>
                    <a:pt x="152527" y="153415"/>
                  </a:lnTo>
                  <a:lnTo>
                    <a:pt x="155194" y="154177"/>
                  </a:lnTo>
                  <a:lnTo>
                    <a:pt x="144780" y="160273"/>
                  </a:lnTo>
                  <a:lnTo>
                    <a:pt x="131699" y="171450"/>
                  </a:lnTo>
                  <a:lnTo>
                    <a:pt x="129031" y="170688"/>
                  </a:lnTo>
                  <a:lnTo>
                    <a:pt x="124714" y="170688"/>
                  </a:lnTo>
                  <a:lnTo>
                    <a:pt x="119380" y="169798"/>
                  </a:lnTo>
                  <a:lnTo>
                    <a:pt x="114172" y="168021"/>
                  </a:lnTo>
                  <a:lnTo>
                    <a:pt x="108966" y="167132"/>
                  </a:lnTo>
                  <a:lnTo>
                    <a:pt x="104647" y="165481"/>
                  </a:lnTo>
                  <a:lnTo>
                    <a:pt x="101091" y="162814"/>
                  </a:lnTo>
                  <a:lnTo>
                    <a:pt x="100202" y="161163"/>
                  </a:lnTo>
                  <a:lnTo>
                    <a:pt x="103758" y="162814"/>
                  </a:lnTo>
                  <a:lnTo>
                    <a:pt x="106299" y="161163"/>
                  </a:lnTo>
                  <a:lnTo>
                    <a:pt x="108203" y="155066"/>
                  </a:lnTo>
                  <a:lnTo>
                    <a:pt x="115950" y="149859"/>
                  </a:lnTo>
                  <a:lnTo>
                    <a:pt x="120269" y="149097"/>
                  </a:lnTo>
                  <a:lnTo>
                    <a:pt x="125602" y="150748"/>
                  </a:lnTo>
                  <a:lnTo>
                    <a:pt x="129921" y="149097"/>
                  </a:lnTo>
                  <a:lnTo>
                    <a:pt x="133350" y="149859"/>
                  </a:lnTo>
                  <a:lnTo>
                    <a:pt x="136905" y="151510"/>
                  </a:lnTo>
                  <a:lnTo>
                    <a:pt x="140335" y="152527"/>
                  </a:lnTo>
                  <a:lnTo>
                    <a:pt x="318135" y="163702"/>
                  </a:lnTo>
                  <a:lnTo>
                    <a:pt x="315594" y="171450"/>
                  </a:lnTo>
                  <a:lnTo>
                    <a:pt x="311150" y="168909"/>
                  </a:lnTo>
                  <a:lnTo>
                    <a:pt x="306069" y="167132"/>
                  </a:lnTo>
                  <a:lnTo>
                    <a:pt x="295528" y="165481"/>
                  </a:lnTo>
                  <a:lnTo>
                    <a:pt x="297306" y="161163"/>
                  </a:lnTo>
                  <a:lnTo>
                    <a:pt x="315594" y="149097"/>
                  </a:lnTo>
                  <a:lnTo>
                    <a:pt x="326136" y="152527"/>
                  </a:lnTo>
                  <a:lnTo>
                    <a:pt x="329564" y="155066"/>
                  </a:lnTo>
                  <a:lnTo>
                    <a:pt x="328675" y="156845"/>
                  </a:lnTo>
                  <a:lnTo>
                    <a:pt x="294639" y="151510"/>
                  </a:lnTo>
                  <a:lnTo>
                    <a:pt x="279019" y="169798"/>
                  </a:lnTo>
                  <a:lnTo>
                    <a:pt x="278130" y="167132"/>
                  </a:lnTo>
                  <a:lnTo>
                    <a:pt x="279019" y="164591"/>
                  </a:lnTo>
                  <a:lnTo>
                    <a:pt x="279019" y="160273"/>
                  </a:lnTo>
                  <a:lnTo>
                    <a:pt x="282447" y="157734"/>
                  </a:lnTo>
                  <a:lnTo>
                    <a:pt x="286003" y="154177"/>
                  </a:lnTo>
                  <a:lnTo>
                    <a:pt x="290322" y="152527"/>
                  </a:lnTo>
                  <a:lnTo>
                    <a:pt x="426339" y="162814"/>
                  </a:lnTo>
                  <a:lnTo>
                    <a:pt x="427227" y="163702"/>
                  </a:lnTo>
                  <a:lnTo>
                    <a:pt x="428116" y="165481"/>
                  </a:lnTo>
                  <a:lnTo>
                    <a:pt x="427227" y="167132"/>
                  </a:lnTo>
                  <a:lnTo>
                    <a:pt x="417575" y="165481"/>
                  </a:lnTo>
                  <a:lnTo>
                    <a:pt x="407161" y="161163"/>
                  </a:lnTo>
                  <a:lnTo>
                    <a:pt x="401955" y="163702"/>
                  </a:lnTo>
                  <a:lnTo>
                    <a:pt x="401955" y="160273"/>
                  </a:lnTo>
                  <a:lnTo>
                    <a:pt x="399288" y="157734"/>
                  </a:lnTo>
                  <a:lnTo>
                    <a:pt x="395858" y="155956"/>
                  </a:lnTo>
                  <a:lnTo>
                    <a:pt x="391541" y="156845"/>
                  </a:lnTo>
                  <a:lnTo>
                    <a:pt x="391541" y="155066"/>
                  </a:lnTo>
                  <a:lnTo>
                    <a:pt x="394969" y="153415"/>
                  </a:lnTo>
                  <a:lnTo>
                    <a:pt x="395858" y="152527"/>
                  </a:lnTo>
                  <a:lnTo>
                    <a:pt x="419353" y="157734"/>
                  </a:lnTo>
                  <a:lnTo>
                    <a:pt x="425450" y="161163"/>
                  </a:lnTo>
                  <a:lnTo>
                    <a:pt x="599821" y="158496"/>
                  </a:lnTo>
                  <a:lnTo>
                    <a:pt x="601472" y="160273"/>
                  </a:lnTo>
                  <a:lnTo>
                    <a:pt x="602488" y="162814"/>
                  </a:lnTo>
                  <a:lnTo>
                    <a:pt x="602488" y="165481"/>
                  </a:lnTo>
                  <a:lnTo>
                    <a:pt x="603250" y="167132"/>
                  </a:lnTo>
                  <a:lnTo>
                    <a:pt x="570230" y="156845"/>
                  </a:lnTo>
                  <a:lnTo>
                    <a:pt x="564896" y="159384"/>
                  </a:lnTo>
                  <a:lnTo>
                    <a:pt x="564896" y="152527"/>
                  </a:lnTo>
                  <a:lnTo>
                    <a:pt x="569341" y="151510"/>
                  </a:lnTo>
                  <a:lnTo>
                    <a:pt x="582422" y="154177"/>
                  </a:lnTo>
                  <a:lnTo>
                    <a:pt x="586739" y="155956"/>
                  </a:lnTo>
                  <a:lnTo>
                    <a:pt x="60960" y="166370"/>
                  </a:lnTo>
                  <a:lnTo>
                    <a:pt x="66294" y="166370"/>
                  </a:lnTo>
                  <a:lnTo>
                    <a:pt x="70611" y="168909"/>
                  </a:lnTo>
                  <a:lnTo>
                    <a:pt x="72389" y="174116"/>
                  </a:lnTo>
                  <a:lnTo>
                    <a:pt x="72389" y="178434"/>
                  </a:lnTo>
                  <a:lnTo>
                    <a:pt x="18288" y="165481"/>
                  </a:lnTo>
                  <a:lnTo>
                    <a:pt x="0" y="162052"/>
                  </a:lnTo>
                  <a:lnTo>
                    <a:pt x="4317" y="153415"/>
                  </a:lnTo>
                  <a:lnTo>
                    <a:pt x="40131" y="160273"/>
                  </a:lnTo>
                  <a:lnTo>
                    <a:pt x="228346" y="160273"/>
                  </a:lnTo>
                  <a:lnTo>
                    <a:pt x="229235" y="168021"/>
                  </a:lnTo>
                  <a:lnTo>
                    <a:pt x="226694" y="168021"/>
                  </a:lnTo>
                  <a:lnTo>
                    <a:pt x="219710" y="166370"/>
                  </a:lnTo>
                  <a:lnTo>
                    <a:pt x="209169" y="168909"/>
                  </a:lnTo>
                  <a:lnTo>
                    <a:pt x="192658" y="166370"/>
                  </a:lnTo>
                  <a:lnTo>
                    <a:pt x="192658" y="162814"/>
                  </a:lnTo>
                  <a:lnTo>
                    <a:pt x="199644" y="154177"/>
                  </a:lnTo>
                  <a:lnTo>
                    <a:pt x="217169" y="154177"/>
                  </a:lnTo>
                  <a:lnTo>
                    <a:pt x="224027" y="155956"/>
                  </a:lnTo>
                  <a:lnTo>
                    <a:pt x="226694" y="157734"/>
                  </a:lnTo>
                  <a:lnTo>
                    <a:pt x="720978" y="165481"/>
                  </a:lnTo>
                  <a:lnTo>
                    <a:pt x="714883" y="169798"/>
                  </a:lnTo>
                  <a:lnTo>
                    <a:pt x="702691" y="174116"/>
                  </a:lnTo>
                  <a:lnTo>
                    <a:pt x="689610" y="173227"/>
                  </a:lnTo>
                  <a:lnTo>
                    <a:pt x="675639" y="167132"/>
                  </a:lnTo>
                  <a:lnTo>
                    <a:pt x="686942" y="158496"/>
                  </a:lnTo>
                  <a:lnTo>
                    <a:pt x="699135" y="155066"/>
                  </a:lnTo>
                  <a:lnTo>
                    <a:pt x="706119" y="155066"/>
                  </a:lnTo>
                  <a:lnTo>
                    <a:pt x="727075" y="159384"/>
                  </a:lnTo>
                  <a:lnTo>
                    <a:pt x="533527" y="172465"/>
                  </a:lnTo>
                  <a:lnTo>
                    <a:pt x="524002" y="175006"/>
                  </a:lnTo>
                  <a:lnTo>
                    <a:pt x="518667" y="175006"/>
                  </a:lnTo>
                  <a:lnTo>
                    <a:pt x="513588" y="174116"/>
                  </a:lnTo>
                  <a:lnTo>
                    <a:pt x="500506" y="168909"/>
                  </a:lnTo>
                  <a:lnTo>
                    <a:pt x="506602" y="166370"/>
                  </a:lnTo>
                  <a:lnTo>
                    <a:pt x="544067" y="164591"/>
                  </a:lnTo>
                  <a:lnTo>
                    <a:pt x="374903" y="174116"/>
                  </a:lnTo>
                  <a:lnTo>
                    <a:pt x="369697" y="179323"/>
                  </a:lnTo>
                  <a:lnTo>
                    <a:pt x="362711" y="182752"/>
                  </a:lnTo>
                  <a:lnTo>
                    <a:pt x="358394" y="180213"/>
                  </a:lnTo>
                  <a:lnTo>
                    <a:pt x="339978" y="175895"/>
                  </a:lnTo>
                  <a:lnTo>
                    <a:pt x="340867" y="174116"/>
                  </a:lnTo>
                  <a:lnTo>
                    <a:pt x="342646" y="173227"/>
                  </a:lnTo>
                  <a:lnTo>
                    <a:pt x="344297" y="171450"/>
                  </a:lnTo>
                  <a:lnTo>
                    <a:pt x="346075" y="170688"/>
                  </a:lnTo>
                  <a:lnTo>
                    <a:pt x="359155" y="158496"/>
                  </a:lnTo>
                  <a:lnTo>
                    <a:pt x="362711" y="157734"/>
                  </a:lnTo>
                  <a:lnTo>
                    <a:pt x="371475" y="159384"/>
                  </a:lnTo>
                  <a:lnTo>
                    <a:pt x="387096" y="165481"/>
                  </a:lnTo>
                  <a:lnTo>
                    <a:pt x="492505" y="162814"/>
                  </a:lnTo>
                  <a:lnTo>
                    <a:pt x="488188" y="164591"/>
                  </a:lnTo>
                  <a:lnTo>
                    <a:pt x="485521" y="166370"/>
                  </a:lnTo>
                  <a:lnTo>
                    <a:pt x="483869" y="171450"/>
                  </a:lnTo>
                  <a:lnTo>
                    <a:pt x="483869" y="174116"/>
                  </a:lnTo>
                  <a:lnTo>
                    <a:pt x="482091" y="175006"/>
                  </a:lnTo>
                  <a:lnTo>
                    <a:pt x="481202" y="173227"/>
                  </a:lnTo>
                  <a:lnTo>
                    <a:pt x="481202" y="167132"/>
                  </a:lnTo>
                  <a:lnTo>
                    <a:pt x="489966" y="162052"/>
                  </a:lnTo>
                  <a:lnTo>
                    <a:pt x="495172" y="160273"/>
                  </a:lnTo>
                  <a:lnTo>
                    <a:pt x="499491" y="161163"/>
                  </a:lnTo>
                  <a:lnTo>
                    <a:pt x="343535" y="161163"/>
                  </a:lnTo>
                  <a:lnTo>
                    <a:pt x="339978" y="165481"/>
                  </a:lnTo>
                  <a:lnTo>
                    <a:pt x="329564" y="170688"/>
                  </a:lnTo>
                  <a:lnTo>
                    <a:pt x="325247" y="175006"/>
                  </a:lnTo>
                  <a:lnTo>
                    <a:pt x="165608" y="166370"/>
                  </a:lnTo>
                  <a:lnTo>
                    <a:pt x="165608" y="169798"/>
                  </a:lnTo>
                  <a:lnTo>
                    <a:pt x="144780" y="189738"/>
                  </a:lnTo>
                  <a:lnTo>
                    <a:pt x="137794" y="181102"/>
                  </a:lnTo>
                  <a:lnTo>
                    <a:pt x="140335" y="173227"/>
                  </a:lnTo>
                  <a:lnTo>
                    <a:pt x="146430" y="168909"/>
                  </a:lnTo>
                  <a:lnTo>
                    <a:pt x="160400" y="161163"/>
                  </a:lnTo>
                  <a:lnTo>
                    <a:pt x="162941" y="162052"/>
                  </a:lnTo>
                  <a:lnTo>
                    <a:pt x="164846" y="163702"/>
                  </a:lnTo>
                  <a:lnTo>
                    <a:pt x="165608" y="165481"/>
                  </a:lnTo>
                  <a:lnTo>
                    <a:pt x="270255" y="181102"/>
                  </a:lnTo>
                  <a:lnTo>
                    <a:pt x="251078" y="175895"/>
                  </a:lnTo>
                  <a:lnTo>
                    <a:pt x="245872" y="171450"/>
                  </a:lnTo>
                  <a:lnTo>
                    <a:pt x="245872" y="162814"/>
                  </a:lnTo>
                  <a:lnTo>
                    <a:pt x="266827" y="167132"/>
                  </a:lnTo>
                  <a:lnTo>
                    <a:pt x="270255" y="168909"/>
                  </a:lnTo>
                  <a:lnTo>
                    <a:pt x="272033" y="172465"/>
                  </a:lnTo>
                  <a:lnTo>
                    <a:pt x="272033" y="177546"/>
                  </a:lnTo>
                  <a:lnTo>
                    <a:pt x="473455" y="175895"/>
                  </a:lnTo>
                  <a:lnTo>
                    <a:pt x="474344" y="178434"/>
                  </a:lnTo>
                  <a:lnTo>
                    <a:pt x="461264" y="176784"/>
                  </a:lnTo>
                  <a:lnTo>
                    <a:pt x="455930" y="175006"/>
                  </a:lnTo>
                  <a:lnTo>
                    <a:pt x="450722" y="171450"/>
                  </a:lnTo>
                  <a:lnTo>
                    <a:pt x="448944" y="170688"/>
                  </a:lnTo>
                  <a:lnTo>
                    <a:pt x="447294" y="170688"/>
                  </a:lnTo>
                  <a:lnTo>
                    <a:pt x="445516" y="172465"/>
                  </a:lnTo>
                  <a:lnTo>
                    <a:pt x="443738" y="173227"/>
                  </a:lnTo>
                  <a:lnTo>
                    <a:pt x="437641" y="169798"/>
                  </a:lnTo>
                  <a:lnTo>
                    <a:pt x="439419" y="166370"/>
                  </a:lnTo>
                  <a:lnTo>
                    <a:pt x="441960" y="164591"/>
                  </a:lnTo>
                  <a:lnTo>
                    <a:pt x="446277" y="163702"/>
                  </a:lnTo>
                  <a:lnTo>
                    <a:pt x="463803" y="167132"/>
                  </a:lnTo>
                  <a:lnTo>
                    <a:pt x="466344" y="167132"/>
                  </a:lnTo>
                  <a:lnTo>
                    <a:pt x="653796" y="175006"/>
                  </a:lnTo>
                  <a:lnTo>
                    <a:pt x="651255" y="175006"/>
                  </a:lnTo>
                  <a:lnTo>
                    <a:pt x="621538" y="166370"/>
                  </a:lnTo>
                  <a:lnTo>
                    <a:pt x="630300" y="166370"/>
                  </a:lnTo>
                  <a:lnTo>
                    <a:pt x="643381" y="168909"/>
                  </a:lnTo>
                  <a:lnTo>
                    <a:pt x="647700" y="170688"/>
                  </a:lnTo>
                  <a:lnTo>
                    <a:pt x="653796" y="174116"/>
                  </a:lnTo>
                  <a:lnTo>
                    <a:pt x="760222" y="190500"/>
                  </a:lnTo>
                  <a:lnTo>
                    <a:pt x="729614" y="180213"/>
                  </a:lnTo>
                  <a:lnTo>
                    <a:pt x="744600" y="168909"/>
                  </a:lnTo>
                  <a:lnTo>
                    <a:pt x="748919" y="167132"/>
                  </a:lnTo>
                  <a:lnTo>
                    <a:pt x="753236" y="166370"/>
                  </a:lnTo>
                  <a:lnTo>
                    <a:pt x="757681" y="166370"/>
                  </a:lnTo>
                  <a:lnTo>
                    <a:pt x="781939" y="172465"/>
                  </a:lnTo>
                  <a:lnTo>
                    <a:pt x="600710" y="180213"/>
                  </a:lnTo>
                  <a:lnTo>
                    <a:pt x="596391" y="182752"/>
                  </a:lnTo>
                  <a:lnTo>
                    <a:pt x="581405" y="188848"/>
                  </a:lnTo>
                  <a:lnTo>
                    <a:pt x="572769" y="185420"/>
                  </a:lnTo>
                  <a:lnTo>
                    <a:pt x="560577" y="182752"/>
                  </a:lnTo>
                  <a:lnTo>
                    <a:pt x="557911" y="181864"/>
                  </a:lnTo>
                  <a:lnTo>
                    <a:pt x="557911" y="180213"/>
                  </a:lnTo>
                  <a:lnTo>
                    <a:pt x="573658" y="169798"/>
                  </a:lnTo>
                  <a:lnTo>
                    <a:pt x="599821" y="177546"/>
                  </a:lnTo>
                  <a:lnTo>
                    <a:pt x="129031" y="184531"/>
                  </a:lnTo>
                  <a:lnTo>
                    <a:pt x="131699" y="186182"/>
                  </a:lnTo>
                  <a:lnTo>
                    <a:pt x="133350" y="188848"/>
                  </a:lnTo>
                  <a:lnTo>
                    <a:pt x="135127" y="194817"/>
                  </a:lnTo>
                  <a:lnTo>
                    <a:pt x="122047" y="191389"/>
                  </a:lnTo>
                  <a:lnTo>
                    <a:pt x="115061" y="191389"/>
                  </a:lnTo>
                  <a:lnTo>
                    <a:pt x="111633" y="190500"/>
                  </a:lnTo>
                  <a:lnTo>
                    <a:pt x="108203" y="190500"/>
                  </a:lnTo>
                  <a:lnTo>
                    <a:pt x="86360" y="181102"/>
                  </a:lnTo>
                  <a:lnTo>
                    <a:pt x="89789" y="175895"/>
                  </a:lnTo>
                  <a:lnTo>
                    <a:pt x="95122" y="173227"/>
                  </a:lnTo>
                  <a:lnTo>
                    <a:pt x="101091" y="171450"/>
                  </a:lnTo>
                  <a:lnTo>
                    <a:pt x="115061" y="174116"/>
                  </a:lnTo>
                  <a:lnTo>
                    <a:pt x="121285" y="176784"/>
                  </a:lnTo>
                  <a:lnTo>
                    <a:pt x="125602" y="180213"/>
                  </a:lnTo>
                  <a:lnTo>
                    <a:pt x="315594" y="191389"/>
                  </a:lnTo>
                  <a:lnTo>
                    <a:pt x="283336" y="183641"/>
                  </a:lnTo>
                  <a:lnTo>
                    <a:pt x="283336" y="180213"/>
                  </a:lnTo>
                  <a:lnTo>
                    <a:pt x="284225" y="177546"/>
                  </a:lnTo>
                  <a:lnTo>
                    <a:pt x="286003" y="175006"/>
                  </a:lnTo>
                  <a:lnTo>
                    <a:pt x="288544" y="172465"/>
                  </a:lnTo>
                  <a:lnTo>
                    <a:pt x="305180" y="175895"/>
                  </a:lnTo>
                  <a:lnTo>
                    <a:pt x="312166" y="179323"/>
                  </a:lnTo>
                  <a:lnTo>
                    <a:pt x="314705" y="182752"/>
                  </a:lnTo>
                  <a:lnTo>
                    <a:pt x="315594" y="187071"/>
                  </a:lnTo>
                  <a:lnTo>
                    <a:pt x="393191" y="173227"/>
                  </a:lnTo>
                  <a:lnTo>
                    <a:pt x="388874" y="178434"/>
                  </a:lnTo>
                  <a:lnTo>
                    <a:pt x="377444" y="187071"/>
                  </a:lnTo>
                  <a:lnTo>
                    <a:pt x="373125" y="192404"/>
                  </a:lnTo>
                  <a:lnTo>
                    <a:pt x="374903" y="186182"/>
                  </a:lnTo>
                  <a:lnTo>
                    <a:pt x="387096" y="175006"/>
                  </a:lnTo>
                  <a:lnTo>
                    <a:pt x="422783" y="186182"/>
                  </a:lnTo>
                  <a:lnTo>
                    <a:pt x="419353" y="189738"/>
                  </a:lnTo>
                  <a:lnTo>
                    <a:pt x="415036" y="192404"/>
                  </a:lnTo>
                  <a:lnTo>
                    <a:pt x="410591" y="194056"/>
                  </a:lnTo>
                  <a:lnTo>
                    <a:pt x="406272" y="194056"/>
                  </a:lnTo>
                  <a:lnTo>
                    <a:pt x="401066" y="193166"/>
                  </a:lnTo>
                  <a:lnTo>
                    <a:pt x="390525" y="188848"/>
                  </a:lnTo>
                  <a:lnTo>
                    <a:pt x="394080" y="184531"/>
                  </a:lnTo>
                  <a:lnTo>
                    <a:pt x="398399" y="181102"/>
                  </a:lnTo>
                  <a:lnTo>
                    <a:pt x="404494" y="177546"/>
                  </a:lnTo>
                  <a:lnTo>
                    <a:pt x="408939" y="173227"/>
                  </a:lnTo>
                  <a:lnTo>
                    <a:pt x="414147" y="173227"/>
                  </a:lnTo>
                  <a:lnTo>
                    <a:pt x="419353" y="174116"/>
                  </a:lnTo>
                  <a:lnTo>
                    <a:pt x="423672" y="175895"/>
                  </a:lnTo>
                  <a:lnTo>
                    <a:pt x="425450" y="181102"/>
                  </a:lnTo>
                  <a:lnTo>
                    <a:pt x="550925" y="174116"/>
                  </a:lnTo>
                  <a:lnTo>
                    <a:pt x="548386" y="175006"/>
                  </a:lnTo>
                  <a:lnTo>
                    <a:pt x="544067" y="179323"/>
                  </a:lnTo>
                  <a:lnTo>
                    <a:pt x="542289" y="181864"/>
                  </a:lnTo>
                  <a:lnTo>
                    <a:pt x="540511" y="186182"/>
                  </a:lnTo>
                  <a:lnTo>
                    <a:pt x="537844" y="182752"/>
                  </a:lnTo>
                  <a:lnTo>
                    <a:pt x="539750" y="177546"/>
                  </a:lnTo>
                  <a:lnTo>
                    <a:pt x="681736" y="178434"/>
                  </a:lnTo>
                  <a:lnTo>
                    <a:pt x="689610" y="178434"/>
                  </a:lnTo>
                  <a:lnTo>
                    <a:pt x="696594" y="180213"/>
                  </a:lnTo>
                  <a:lnTo>
                    <a:pt x="702691" y="184531"/>
                  </a:lnTo>
                  <a:lnTo>
                    <a:pt x="705358" y="192404"/>
                  </a:lnTo>
                  <a:lnTo>
                    <a:pt x="679958" y="186182"/>
                  </a:lnTo>
                  <a:lnTo>
                    <a:pt x="674877" y="183641"/>
                  </a:lnTo>
                  <a:lnTo>
                    <a:pt x="671322" y="181102"/>
                  </a:lnTo>
                  <a:lnTo>
                    <a:pt x="670433" y="177546"/>
                  </a:lnTo>
                  <a:lnTo>
                    <a:pt x="503936" y="178434"/>
                  </a:lnTo>
                  <a:lnTo>
                    <a:pt x="507364" y="179323"/>
                  </a:lnTo>
                  <a:lnTo>
                    <a:pt x="511683" y="179323"/>
                  </a:lnTo>
                  <a:lnTo>
                    <a:pt x="516127" y="181102"/>
                  </a:lnTo>
                  <a:lnTo>
                    <a:pt x="520446" y="181864"/>
                  </a:lnTo>
                  <a:lnTo>
                    <a:pt x="526669" y="186182"/>
                  </a:lnTo>
                  <a:lnTo>
                    <a:pt x="530986" y="193166"/>
                  </a:lnTo>
                  <a:lnTo>
                    <a:pt x="507364" y="187959"/>
                  </a:lnTo>
                  <a:lnTo>
                    <a:pt x="500506" y="184531"/>
                  </a:lnTo>
                  <a:lnTo>
                    <a:pt x="497839" y="184531"/>
                  </a:lnTo>
                  <a:lnTo>
                    <a:pt x="496061" y="186182"/>
                  </a:lnTo>
                  <a:lnTo>
                    <a:pt x="494283" y="190500"/>
                  </a:lnTo>
                  <a:lnTo>
                    <a:pt x="490855" y="189738"/>
                  </a:lnTo>
                  <a:lnTo>
                    <a:pt x="489966" y="185420"/>
                  </a:lnTo>
                  <a:lnTo>
                    <a:pt x="489966" y="181102"/>
                  </a:lnTo>
                  <a:lnTo>
                    <a:pt x="491744" y="178434"/>
                  </a:lnTo>
                  <a:lnTo>
                    <a:pt x="647700" y="186182"/>
                  </a:lnTo>
                  <a:lnTo>
                    <a:pt x="643381" y="192404"/>
                  </a:lnTo>
                  <a:lnTo>
                    <a:pt x="639064" y="196722"/>
                  </a:lnTo>
                  <a:lnTo>
                    <a:pt x="634619" y="198373"/>
                  </a:lnTo>
                  <a:lnTo>
                    <a:pt x="629411" y="199263"/>
                  </a:lnTo>
                  <a:lnTo>
                    <a:pt x="623316" y="198373"/>
                  </a:lnTo>
                  <a:lnTo>
                    <a:pt x="605916" y="193166"/>
                  </a:lnTo>
                  <a:lnTo>
                    <a:pt x="612013" y="188848"/>
                  </a:lnTo>
                  <a:lnTo>
                    <a:pt x="617219" y="183641"/>
                  </a:lnTo>
                  <a:lnTo>
                    <a:pt x="623316" y="180213"/>
                  </a:lnTo>
                  <a:lnTo>
                    <a:pt x="630300" y="181102"/>
                  </a:lnTo>
                  <a:lnTo>
                    <a:pt x="639064" y="184531"/>
                  </a:lnTo>
                  <a:lnTo>
                    <a:pt x="795019" y="200152"/>
                  </a:lnTo>
                  <a:lnTo>
                    <a:pt x="780288" y="208788"/>
                  </a:lnTo>
                  <a:lnTo>
                    <a:pt x="775080" y="210439"/>
                  </a:lnTo>
                  <a:lnTo>
                    <a:pt x="768858" y="197484"/>
                  </a:lnTo>
                  <a:lnTo>
                    <a:pt x="781177" y="182752"/>
                  </a:lnTo>
                  <a:lnTo>
                    <a:pt x="787272" y="179323"/>
                  </a:lnTo>
                  <a:lnTo>
                    <a:pt x="788924" y="181102"/>
                  </a:lnTo>
                  <a:lnTo>
                    <a:pt x="311150" y="203581"/>
                  </a:lnTo>
                  <a:lnTo>
                    <a:pt x="362711" y="212216"/>
                  </a:lnTo>
                  <a:lnTo>
                    <a:pt x="389636" y="219202"/>
                  </a:lnTo>
                  <a:lnTo>
                    <a:pt x="431546" y="231266"/>
                  </a:lnTo>
                  <a:lnTo>
                    <a:pt x="487425" y="248665"/>
                  </a:lnTo>
                  <a:lnTo>
                    <a:pt x="489077" y="250316"/>
                  </a:lnTo>
                  <a:lnTo>
                    <a:pt x="485521" y="255523"/>
                  </a:lnTo>
                  <a:lnTo>
                    <a:pt x="480441" y="258064"/>
                  </a:lnTo>
                  <a:lnTo>
                    <a:pt x="475996" y="258064"/>
                  </a:lnTo>
                  <a:lnTo>
                    <a:pt x="454278" y="250316"/>
                  </a:lnTo>
                  <a:lnTo>
                    <a:pt x="448944" y="249427"/>
                  </a:lnTo>
                  <a:lnTo>
                    <a:pt x="346964" y="225171"/>
                  </a:lnTo>
                  <a:lnTo>
                    <a:pt x="298069" y="213995"/>
                  </a:lnTo>
                  <a:lnTo>
                    <a:pt x="247650" y="201040"/>
                  </a:lnTo>
                  <a:lnTo>
                    <a:pt x="198755" y="186182"/>
                  </a:lnTo>
                  <a:lnTo>
                    <a:pt x="204850" y="182752"/>
                  </a:lnTo>
                  <a:lnTo>
                    <a:pt x="211836" y="181864"/>
                  </a:lnTo>
                  <a:lnTo>
                    <a:pt x="225805" y="182752"/>
                  </a:lnTo>
                  <a:lnTo>
                    <a:pt x="246761" y="188848"/>
                  </a:lnTo>
                  <a:lnTo>
                    <a:pt x="273811" y="194817"/>
                  </a:lnTo>
                  <a:lnTo>
                    <a:pt x="353949" y="188848"/>
                  </a:lnTo>
                  <a:lnTo>
                    <a:pt x="360933" y="192404"/>
                  </a:lnTo>
                  <a:lnTo>
                    <a:pt x="365378" y="195834"/>
                  </a:lnTo>
                  <a:lnTo>
                    <a:pt x="367030" y="199263"/>
                  </a:lnTo>
                  <a:lnTo>
                    <a:pt x="368808" y="205359"/>
                  </a:lnTo>
                  <a:lnTo>
                    <a:pt x="326136" y="194817"/>
                  </a:lnTo>
                  <a:lnTo>
                    <a:pt x="328675" y="182752"/>
                  </a:lnTo>
                  <a:lnTo>
                    <a:pt x="348741" y="185420"/>
                  </a:lnTo>
                  <a:lnTo>
                    <a:pt x="435864" y="190500"/>
                  </a:lnTo>
                  <a:lnTo>
                    <a:pt x="422021" y="198373"/>
                  </a:lnTo>
                  <a:lnTo>
                    <a:pt x="435864" y="183641"/>
                  </a:lnTo>
                  <a:lnTo>
                    <a:pt x="437641" y="185420"/>
                  </a:lnTo>
                  <a:lnTo>
                    <a:pt x="437641" y="187071"/>
                  </a:lnTo>
                  <a:lnTo>
                    <a:pt x="474344" y="190500"/>
                  </a:lnTo>
                  <a:lnTo>
                    <a:pt x="469011" y="194817"/>
                  </a:lnTo>
                  <a:lnTo>
                    <a:pt x="464692" y="200152"/>
                  </a:lnTo>
                  <a:lnTo>
                    <a:pt x="459358" y="203581"/>
                  </a:lnTo>
                  <a:lnTo>
                    <a:pt x="452500" y="203581"/>
                  </a:lnTo>
                  <a:lnTo>
                    <a:pt x="435864" y="199263"/>
                  </a:lnTo>
                  <a:lnTo>
                    <a:pt x="439419" y="196722"/>
                  </a:lnTo>
                  <a:lnTo>
                    <a:pt x="450722" y="187071"/>
                  </a:lnTo>
                  <a:lnTo>
                    <a:pt x="455041" y="184531"/>
                  </a:lnTo>
                  <a:lnTo>
                    <a:pt x="460375" y="183641"/>
                  </a:lnTo>
                  <a:lnTo>
                    <a:pt x="464692" y="183641"/>
                  </a:lnTo>
                  <a:lnTo>
                    <a:pt x="469900" y="186182"/>
                  </a:lnTo>
                  <a:lnTo>
                    <a:pt x="737616" y="192404"/>
                  </a:lnTo>
                  <a:lnTo>
                    <a:pt x="741933" y="192404"/>
                  </a:lnTo>
                  <a:lnTo>
                    <a:pt x="750697" y="194056"/>
                  </a:lnTo>
                  <a:lnTo>
                    <a:pt x="758444" y="197484"/>
                  </a:lnTo>
                  <a:lnTo>
                    <a:pt x="763777" y="202691"/>
                  </a:lnTo>
                  <a:lnTo>
                    <a:pt x="765428" y="207009"/>
                  </a:lnTo>
                  <a:lnTo>
                    <a:pt x="755014" y="207009"/>
                  </a:lnTo>
                  <a:lnTo>
                    <a:pt x="720978" y="199263"/>
                  </a:lnTo>
                  <a:lnTo>
                    <a:pt x="723646" y="190500"/>
                  </a:lnTo>
                  <a:lnTo>
                    <a:pt x="579755" y="196722"/>
                  </a:lnTo>
                  <a:lnTo>
                    <a:pt x="580644" y="197484"/>
                  </a:lnTo>
                  <a:lnTo>
                    <a:pt x="581405" y="199263"/>
                  </a:lnTo>
                  <a:lnTo>
                    <a:pt x="583311" y="200152"/>
                  </a:lnTo>
                  <a:lnTo>
                    <a:pt x="574547" y="200152"/>
                  </a:lnTo>
                  <a:lnTo>
                    <a:pt x="548386" y="194817"/>
                  </a:lnTo>
                  <a:lnTo>
                    <a:pt x="550164" y="192404"/>
                  </a:lnTo>
                  <a:lnTo>
                    <a:pt x="580644" y="195834"/>
                  </a:lnTo>
                  <a:lnTo>
                    <a:pt x="254508" y="208788"/>
                  </a:lnTo>
                  <a:lnTo>
                    <a:pt x="332231" y="228727"/>
                  </a:lnTo>
                  <a:lnTo>
                    <a:pt x="383539" y="240791"/>
                  </a:lnTo>
                  <a:lnTo>
                    <a:pt x="434213" y="253746"/>
                  </a:lnTo>
                  <a:lnTo>
                    <a:pt x="459358" y="259841"/>
                  </a:lnTo>
                  <a:lnTo>
                    <a:pt x="464692" y="262509"/>
                  </a:lnTo>
                  <a:lnTo>
                    <a:pt x="471677" y="264159"/>
                  </a:lnTo>
                  <a:lnTo>
                    <a:pt x="476885" y="266827"/>
                  </a:lnTo>
                  <a:lnTo>
                    <a:pt x="476885" y="273684"/>
                  </a:lnTo>
                  <a:lnTo>
                    <a:pt x="477774" y="274573"/>
                  </a:lnTo>
                  <a:lnTo>
                    <a:pt x="478663" y="276352"/>
                  </a:lnTo>
                  <a:lnTo>
                    <a:pt x="478663" y="279019"/>
                  </a:lnTo>
                  <a:lnTo>
                    <a:pt x="441960" y="271145"/>
                  </a:lnTo>
                  <a:lnTo>
                    <a:pt x="404494" y="262509"/>
                  </a:lnTo>
                  <a:lnTo>
                    <a:pt x="330453" y="242570"/>
                  </a:lnTo>
                  <a:lnTo>
                    <a:pt x="292989" y="233045"/>
                  </a:lnTo>
                  <a:lnTo>
                    <a:pt x="237108" y="217423"/>
                  </a:lnTo>
                  <a:lnTo>
                    <a:pt x="180466" y="203581"/>
                  </a:lnTo>
                  <a:lnTo>
                    <a:pt x="185674" y="195834"/>
                  </a:lnTo>
                  <a:lnTo>
                    <a:pt x="188341" y="193166"/>
                  </a:lnTo>
                  <a:lnTo>
                    <a:pt x="196088" y="194056"/>
                  </a:lnTo>
                  <a:lnTo>
                    <a:pt x="246761" y="208788"/>
                  </a:lnTo>
                  <a:lnTo>
                    <a:pt x="696594" y="201802"/>
                  </a:lnTo>
                  <a:lnTo>
                    <a:pt x="707897" y="205359"/>
                  </a:lnTo>
                  <a:lnTo>
                    <a:pt x="731519" y="208788"/>
                  </a:lnTo>
                  <a:lnTo>
                    <a:pt x="741933" y="212216"/>
                  </a:lnTo>
                  <a:lnTo>
                    <a:pt x="737616" y="215772"/>
                  </a:lnTo>
                  <a:lnTo>
                    <a:pt x="732281" y="218313"/>
                  </a:lnTo>
                  <a:lnTo>
                    <a:pt x="726186" y="220090"/>
                  </a:lnTo>
                  <a:lnTo>
                    <a:pt x="720978" y="222631"/>
                  </a:lnTo>
                  <a:lnTo>
                    <a:pt x="687831" y="214757"/>
                  </a:lnTo>
                  <a:lnTo>
                    <a:pt x="671322" y="208788"/>
                  </a:lnTo>
                  <a:lnTo>
                    <a:pt x="654685" y="204470"/>
                  </a:lnTo>
                  <a:lnTo>
                    <a:pt x="664336" y="199263"/>
                  </a:lnTo>
                  <a:lnTo>
                    <a:pt x="669544" y="197484"/>
                  </a:lnTo>
                  <a:lnTo>
                    <a:pt x="674877" y="196722"/>
                  </a:lnTo>
                  <a:lnTo>
                    <a:pt x="679196" y="194056"/>
                  </a:lnTo>
                  <a:lnTo>
                    <a:pt x="685291" y="194817"/>
                  </a:lnTo>
                  <a:lnTo>
                    <a:pt x="482980" y="194817"/>
                  </a:lnTo>
                  <a:lnTo>
                    <a:pt x="480441" y="201040"/>
                  </a:lnTo>
                  <a:lnTo>
                    <a:pt x="476885" y="206121"/>
                  </a:lnTo>
                  <a:lnTo>
                    <a:pt x="468122" y="214757"/>
                  </a:lnTo>
                  <a:lnTo>
                    <a:pt x="467360" y="216534"/>
                  </a:lnTo>
                  <a:lnTo>
                    <a:pt x="469900" y="219202"/>
                  </a:lnTo>
                  <a:lnTo>
                    <a:pt x="469011" y="220852"/>
                  </a:lnTo>
                  <a:lnTo>
                    <a:pt x="467360" y="213106"/>
                  </a:lnTo>
                  <a:lnTo>
                    <a:pt x="469900" y="205359"/>
                  </a:lnTo>
                  <a:lnTo>
                    <a:pt x="475106" y="199263"/>
                  </a:lnTo>
                  <a:lnTo>
                    <a:pt x="527430" y="201040"/>
                  </a:lnTo>
                  <a:lnTo>
                    <a:pt x="524002" y="206121"/>
                  </a:lnTo>
                  <a:lnTo>
                    <a:pt x="509142" y="218313"/>
                  </a:lnTo>
                  <a:lnTo>
                    <a:pt x="482091" y="212216"/>
                  </a:lnTo>
                  <a:lnTo>
                    <a:pt x="488188" y="204470"/>
                  </a:lnTo>
                  <a:lnTo>
                    <a:pt x="492505" y="204470"/>
                  </a:lnTo>
                  <a:lnTo>
                    <a:pt x="497839" y="198373"/>
                  </a:lnTo>
                  <a:lnTo>
                    <a:pt x="501269" y="196722"/>
                  </a:lnTo>
                  <a:lnTo>
                    <a:pt x="411480" y="202691"/>
                  </a:lnTo>
                  <a:lnTo>
                    <a:pt x="412369" y="205359"/>
                  </a:lnTo>
                  <a:lnTo>
                    <a:pt x="412369" y="208788"/>
                  </a:lnTo>
                  <a:lnTo>
                    <a:pt x="413258" y="211327"/>
                  </a:lnTo>
                  <a:lnTo>
                    <a:pt x="415036" y="213995"/>
                  </a:lnTo>
                  <a:lnTo>
                    <a:pt x="410591" y="213995"/>
                  </a:lnTo>
                  <a:lnTo>
                    <a:pt x="401955" y="212216"/>
                  </a:lnTo>
                  <a:lnTo>
                    <a:pt x="397510" y="212216"/>
                  </a:lnTo>
                  <a:lnTo>
                    <a:pt x="387985" y="210439"/>
                  </a:lnTo>
                  <a:lnTo>
                    <a:pt x="378460" y="207898"/>
                  </a:lnTo>
                  <a:lnTo>
                    <a:pt x="381889" y="200152"/>
                  </a:lnTo>
                  <a:lnTo>
                    <a:pt x="385317" y="198373"/>
                  </a:lnTo>
                  <a:lnTo>
                    <a:pt x="393191" y="198373"/>
                  </a:lnTo>
                  <a:lnTo>
                    <a:pt x="408050" y="202691"/>
                  </a:lnTo>
                  <a:lnTo>
                    <a:pt x="625983" y="208788"/>
                  </a:lnTo>
                  <a:lnTo>
                    <a:pt x="626872" y="210439"/>
                  </a:lnTo>
                  <a:lnTo>
                    <a:pt x="626872" y="212216"/>
                  </a:lnTo>
                  <a:lnTo>
                    <a:pt x="623316" y="211327"/>
                  </a:lnTo>
                  <a:lnTo>
                    <a:pt x="619886" y="211327"/>
                  </a:lnTo>
                  <a:lnTo>
                    <a:pt x="606805" y="207898"/>
                  </a:lnTo>
                  <a:lnTo>
                    <a:pt x="600710" y="204470"/>
                  </a:lnTo>
                  <a:lnTo>
                    <a:pt x="595502" y="208788"/>
                  </a:lnTo>
                  <a:lnTo>
                    <a:pt x="594486" y="205359"/>
                  </a:lnTo>
                  <a:lnTo>
                    <a:pt x="596391" y="203581"/>
                  </a:lnTo>
                  <a:lnTo>
                    <a:pt x="601472" y="201802"/>
                  </a:lnTo>
                  <a:lnTo>
                    <a:pt x="623316" y="206121"/>
                  </a:lnTo>
                  <a:lnTo>
                    <a:pt x="577977" y="211327"/>
                  </a:lnTo>
                  <a:lnTo>
                    <a:pt x="575436" y="216534"/>
                  </a:lnTo>
                  <a:lnTo>
                    <a:pt x="570991" y="221741"/>
                  </a:lnTo>
                  <a:lnTo>
                    <a:pt x="560577" y="230377"/>
                  </a:lnTo>
                  <a:lnTo>
                    <a:pt x="542289" y="225171"/>
                  </a:lnTo>
                  <a:lnTo>
                    <a:pt x="535305" y="224409"/>
                  </a:lnTo>
                  <a:lnTo>
                    <a:pt x="543178" y="215772"/>
                  </a:lnTo>
                  <a:lnTo>
                    <a:pt x="551814" y="210439"/>
                  </a:lnTo>
                  <a:lnTo>
                    <a:pt x="560577" y="207898"/>
                  </a:lnTo>
                  <a:lnTo>
                    <a:pt x="567563" y="207898"/>
                  </a:lnTo>
                  <a:lnTo>
                    <a:pt x="577977" y="209677"/>
                  </a:lnTo>
                  <a:lnTo>
                    <a:pt x="579755" y="211327"/>
                  </a:lnTo>
                  <a:lnTo>
                    <a:pt x="536194" y="207898"/>
                  </a:lnTo>
                  <a:lnTo>
                    <a:pt x="524002" y="221741"/>
                  </a:lnTo>
                  <a:lnTo>
                    <a:pt x="521335" y="230377"/>
                  </a:lnTo>
                  <a:lnTo>
                    <a:pt x="518667" y="233045"/>
                  </a:lnTo>
                  <a:lnTo>
                    <a:pt x="519556" y="230377"/>
                  </a:lnTo>
                  <a:lnTo>
                    <a:pt x="517905" y="228727"/>
                  </a:lnTo>
                  <a:lnTo>
                    <a:pt x="516127" y="226059"/>
                  </a:lnTo>
                  <a:lnTo>
                    <a:pt x="517016" y="222631"/>
                  </a:lnTo>
                  <a:lnTo>
                    <a:pt x="535305" y="207898"/>
                  </a:lnTo>
                  <a:lnTo>
                    <a:pt x="460375" y="219202"/>
                  </a:lnTo>
                  <a:lnTo>
                    <a:pt x="461264" y="226948"/>
                  </a:lnTo>
                  <a:lnTo>
                    <a:pt x="456819" y="226948"/>
                  </a:lnTo>
                  <a:lnTo>
                    <a:pt x="452500" y="226059"/>
                  </a:lnTo>
                  <a:lnTo>
                    <a:pt x="448183" y="224409"/>
                  </a:lnTo>
                  <a:lnTo>
                    <a:pt x="443738" y="223520"/>
                  </a:lnTo>
                  <a:lnTo>
                    <a:pt x="435864" y="220852"/>
                  </a:lnTo>
                  <a:lnTo>
                    <a:pt x="427227" y="219202"/>
                  </a:lnTo>
                  <a:lnTo>
                    <a:pt x="427227" y="216534"/>
                  </a:lnTo>
                  <a:lnTo>
                    <a:pt x="428116" y="213106"/>
                  </a:lnTo>
                  <a:lnTo>
                    <a:pt x="428116" y="210439"/>
                  </a:lnTo>
                  <a:lnTo>
                    <a:pt x="429767" y="208788"/>
                  </a:lnTo>
                  <a:lnTo>
                    <a:pt x="730630" y="242570"/>
                  </a:lnTo>
                  <a:lnTo>
                    <a:pt x="727964" y="243459"/>
                  </a:lnTo>
                  <a:lnTo>
                    <a:pt x="723646" y="247777"/>
                  </a:lnTo>
                  <a:lnTo>
                    <a:pt x="720089" y="246888"/>
                  </a:lnTo>
                  <a:lnTo>
                    <a:pt x="716533" y="244347"/>
                  </a:lnTo>
                  <a:lnTo>
                    <a:pt x="716533" y="240029"/>
                  </a:lnTo>
                  <a:lnTo>
                    <a:pt x="715772" y="235711"/>
                  </a:lnTo>
                  <a:lnTo>
                    <a:pt x="712216" y="233045"/>
                  </a:lnTo>
                  <a:lnTo>
                    <a:pt x="708786" y="233807"/>
                  </a:lnTo>
                  <a:lnTo>
                    <a:pt x="704469" y="233045"/>
                  </a:lnTo>
                  <a:lnTo>
                    <a:pt x="700913" y="233045"/>
                  </a:lnTo>
                  <a:lnTo>
                    <a:pt x="697483" y="231266"/>
                  </a:lnTo>
                  <a:lnTo>
                    <a:pt x="665225" y="222631"/>
                  </a:lnTo>
                  <a:lnTo>
                    <a:pt x="646811" y="216534"/>
                  </a:lnTo>
                  <a:lnTo>
                    <a:pt x="648716" y="212216"/>
                  </a:lnTo>
                  <a:lnTo>
                    <a:pt x="675639" y="218313"/>
                  </a:lnTo>
                  <a:lnTo>
                    <a:pt x="719200" y="229489"/>
                  </a:lnTo>
                  <a:lnTo>
                    <a:pt x="722756" y="231266"/>
                  </a:lnTo>
                  <a:lnTo>
                    <a:pt x="761111" y="217423"/>
                  </a:lnTo>
                  <a:lnTo>
                    <a:pt x="762761" y="217423"/>
                  </a:lnTo>
                  <a:lnTo>
                    <a:pt x="751458" y="228727"/>
                  </a:lnTo>
                  <a:lnTo>
                    <a:pt x="741044" y="236473"/>
                  </a:lnTo>
                  <a:lnTo>
                    <a:pt x="736600" y="237363"/>
                  </a:lnTo>
                  <a:lnTo>
                    <a:pt x="734060" y="235711"/>
                  </a:lnTo>
                  <a:lnTo>
                    <a:pt x="732281" y="230377"/>
                  </a:lnTo>
                  <a:lnTo>
                    <a:pt x="734949" y="228727"/>
                  </a:lnTo>
                  <a:lnTo>
                    <a:pt x="738377" y="225171"/>
                  </a:lnTo>
                  <a:lnTo>
                    <a:pt x="741933" y="222631"/>
                  </a:lnTo>
                  <a:lnTo>
                    <a:pt x="745363" y="219202"/>
                  </a:lnTo>
                  <a:lnTo>
                    <a:pt x="752347" y="215772"/>
                  </a:lnTo>
                  <a:lnTo>
                    <a:pt x="755777" y="216534"/>
                  </a:lnTo>
                  <a:lnTo>
                    <a:pt x="760222" y="218313"/>
                  </a:lnTo>
                  <a:lnTo>
                    <a:pt x="618997" y="226948"/>
                  </a:lnTo>
                  <a:lnTo>
                    <a:pt x="601472" y="243459"/>
                  </a:lnTo>
                  <a:lnTo>
                    <a:pt x="581405" y="236473"/>
                  </a:lnTo>
                  <a:lnTo>
                    <a:pt x="599821" y="219202"/>
                  </a:lnTo>
                  <a:lnTo>
                    <a:pt x="603250" y="217423"/>
                  </a:lnTo>
                  <a:lnTo>
                    <a:pt x="615569" y="218313"/>
                  </a:lnTo>
                  <a:lnTo>
                    <a:pt x="624205" y="220852"/>
                  </a:lnTo>
                  <a:lnTo>
                    <a:pt x="567563" y="241681"/>
                  </a:lnTo>
                  <a:lnTo>
                    <a:pt x="570230" y="231266"/>
                  </a:lnTo>
                  <a:lnTo>
                    <a:pt x="574547" y="224409"/>
                  </a:lnTo>
                  <a:lnTo>
                    <a:pt x="579755" y="220852"/>
                  </a:lnTo>
                  <a:lnTo>
                    <a:pt x="585850" y="220852"/>
                  </a:lnTo>
                  <a:lnTo>
                    <a:pt x="509142" y="232156"/>
                  </a:lnTo>
                  <a:lnTo>
                    <a:pt x="512572" y="244347"/>
                  </a:lnTo>
                  <a:lnTo>
                    <a:pt x="493522" y="241681"/>
                  </a:lnTo>
                  <a:lnTo>
                    <a:pt x="491744" y="238125"/>
                  </a:lnTo>
                  <a:lnTo>
                    <a:pt x="488188" y="235711"/>
                  </a:lnTo>
                  <a:lnTo>
                    <a:pt x="483869" y="233807"/>
                  </a:lnTo>
                  <a:lnTo>
                    <a:pt x="479425" y="233045"/>
                  </a:lnTo>
                  <a:lnTo>
                    <a:pt x="475996" y="231266"/>
                  </a:lnTo>
                  <a:lnTo>
                    <a:pt x="474344" y="229489"/>
                  </a:lnTo>
                  <a:lnTo>
                    <a:pt x="475106" y="226948"/>
                  </a:lnTo>
                  <a:lnTo>
                    <a:pt x="480441" y="221741"/>
                  </a:lnTo>
                  <a:lnTo>
                    <a:pt x="503047" y="226948"/>
                  </a:lnTo>
                  <a:lnTo>
                    <a:pt x="506602" y="229489"/>
                  </a:lnTo>
                  <a:lnTo>
                    <a:pt x="700024" y="242570"/>
                  </a:lnTo>
                  <a:lnTo>
                    <a:pt x="694816" y="247777"/>
                  </a:lnTo>
                  <a:lnTo>
                    <a:pt x="675639" y="260731"/>
                  </a:lnTo>
                  <a:lnTo>
                    <a:pt x="625094" y="248665"/>
                  </a:lnTo>
                  <a:lnTo>
                    <a:pt x="647700" y="226948"/>
                  </a:lnTo>
                  <a:lnTo>
                    <a:pt x="690499" y="236473"/>
                  </a:lnTo>
                  <a:lnTo>
                    <a:pt x="721867" y="245109"/>
                  </a:lnTo>
                  <a:lnTo>
                    <a:pt x="716533" y="245109"/>
                  </a:lnTo>
                  <a:lnTo>
                    <a:pt x="628650" y="229489"/>
                  </a:lnTo>
                  <a:lnTo>
                    <a:pt x="627633" y="231266"/>
                  </a:lnTo>
                  <a:lnTo>
                    <a:pt x="613791" y="245998"/>
                  </a:lnTo>
                  <a:lnTo>
                    <a:pt x="608583" y="249427"/>
                  </a:lnTo>
                  <a:lnTo>
                    <a:pt x="558800" y="251206"/>
                  </a:lnTo>
                  <a:lnTo>
                    <a:pt x="558800" y="256413"/>
                  </a:lnTo>
                  <a:lnTo>
                    <a:pt x="524764" y="248665"/>
                  </a:lnTo>
                  <a:lnTo>
                    <a:pt x="523113" y="244347"/>
                  </a:lnTo>
                  <a:lnTo>
                    <a:pt x="524764" y="240791"/>
                  </a:lnTo>
                  <a:lnTo>
                    <a:pt x="528319" y="237363"/>
                  </a:lnTo>
                  <a:lnTo>
                    <a:pt x="530986" y="233807"/>
                  </a:lnTo>
                  <a:lnTo>
                    <a:pt x="544067" y="233807"/>
                  </a:lnTo>
                  <a:lnTo>
                    <a:pt x="556260" y="236473"/>
                  </a:lnTo>
                  <a:lnTo>
                    <a:pt x="603250" y="259841"/>
                  </a:lnTo>
                  <a:lnTo>
                    <a:pt x="603250" y="265048"/>
                  </a:lnTo>
                  <a:lnTo>
                    <a:pt x="602488" y="267715"/>
                  </a:lnTo>
                  <a:lnTo>
                    <a:pt x="602488" y="270256"/>
                  </a:lnTo>
                  <a:lnTo>
                    <a:pt x="570230" y="259841"/>
                  </a:lnTo>
                  <a:lnTo>
                    <a:pt x="571880" y="256413"/>
                  </a:lnTo>
                  <a:lnTo>
                    <a:pt x="572769" y="252095"/>
                  </a:lnTo>
                  <a:lnTo>
                    <a:pt x="577088" y="245109"/>
                  </a:lnTo>
                  <a:lnTo>
                    <a:pt x="580644" y="246888"/>
                  </a:lnTo>
                  <a:lnTo>
                    <a:pt x="584961" y="246888"/>
                  </a:lnTo>
                  <a:lnTo>
                    <a:pt x="590169" y="247777"/>
                  </a:lnTo>
                  <a:lnTo>
                    <a:pt x="594486" y="247777"/>
                  </a:lnTo>
                  <a:lnTo>
                    <a:pt x="598042" y="248665"/>
                  </a:lnTo>
                  <a:lnTo>
                    <a:pt x="601472" y="251206"/>
                  </a:lnTo>
                  <a:lnTo>
                    <a:pt x="603250" y="254634"/>
                  </a:lnTo>
                  <a:lnTo>
                    <a:pt x="713105" y="254634"/>
                  </a:lnTo>
                  <a:lnTo>
                    <a:pt x="710564" y="257302"/>
                  </a:lnTo>
                  <a:lnTo>
                    <a:pt x="707897" y="261620"/>
                  </a:lnTo>
                  <a:lnTo>
                    <a:pt x="693927" y="275463"/>
                  </a:lnTo>
                  <a:lnTo>
                    <a:pt x="680847" y="283336"/>
                  </a:lnTo>
                  <a:lnTo>
                    <a:pt x="680847" y="279019"/>
                  </a:lnTo>
                  <a:lnTo>
                    <a:pt x="684402" y="272034"/>
                  </a:lnTo>
                  <a:lnTo>
                    <a:pt x="683514" y="268477"/>
                  </a:lnTo>
                  <a:lnTo>
                    <a:pt x="707008" y="245998"/>
                  </a:lnTo>
                  <a:lnTo>
                    <a:pt x="709675" y="247777"/>
                  </a:lnTo>
                  <a:lnTo>
                    <a:pt x="713994" y="253746"/>
                  </a:lnTo>
                  <a:lnTo>
                    <a:pt x="498602" y="255523"/>
                  </a:lnTo>
                  <a:lnTo>
                    <a:pt x="497839" y="261620"/>
                  </a:lnTo>
                  <a:lnTo>
                    <a:pt x="495172" y="265938"/>
                  </a:lnTo>
                  <a:lnTo>
                    <a:pt x="487425" y="273684"/>
                  </a:lnTo>
                  <a:lnTo>
                    <a:pt x="486410" y="268477"/>
                  </a:lnTo>
                  <a:lnTo>
                    <a:pt x="489077" y="261620"/>
                  </a:lnTo>
                  <a:lnTo>
                    <a:pt x="492505" y="257302"/>
                  </a:lnTo>
                  <a:lnTo>
                    <a:pt x="672211" y="272796"/>
                  </a:lnTo>
                  <a:lnTo>
                    <a:pt x="672211" y="283336"/>
                  </a:lnTo>
                  <a:lnTo>
                    <a:pt x="645160" y="279781"/>
                  </a:lnTo>
                  <a:lnTo>
                    <a:pt x="643381" y="281432"/>
                  </a:lnTo>
                  <a:lnTo>
                    <a:pt x="612013" y="272796"/>
                  </a:lnTo>
                  <a:lnTo>
                    <a:pt x="613791" y="264159"/>
                  </a:lnTo>
                  <a:lnTo>
                    <a:pt x="617219" y="255523"/>
                  </a:lnTo>
                  <a:lnTo>
                    <a:pt x="672972" y="270256"/>
                  </a:lnTo>
                  <a:lnTo>
                    <a:pt x="592836" y="273684"/>
                  </a:lnTo>
                  <a:lnTo>
                    <a:pt x="648716" y="290195"/>
                  </a:lnTo>
                  <a:lnTo>
                    <a:pt x="644271" y="295402"/>
                  </a:lnTo>
                  <a:lnTo>
                    <a:pt x="632078" y="304927"/>
                  </a:lnTo>
                  <a:lnTo>
                    <a:pt x="625094" y="307466"/>
                  </a:lnTo>
                  <a:lnTo>
                    <a:pt x="597153" y="299720"/>
                  </a:lnTo>
                  <a:lnTo>
                    <a:pt x="551814" y="284098"/>
                  </a:lnTo>
                  <a:lnTo>
                    <a:pt x="554481" y="278002"/>
                  </a:lnTo>
                  <a:lnTo>
                    <a:pt x="559689" y="272034"/>
                  </a:lnTo>
                  <a:lnTo>
                    <a:pt x="566674" y="269366"/>
                  </a:lnTo>
                  <a:lnTo>
                    <a:pt x="573658" y="271145"/>
                  </a:lnTo>
                  <a:lnTo>
                    <a:pt x="620649" y="313563"/>
                  </a:lnTo>
                  <a:lnTo>
                    <a:pt x="624205" y="316102"/>
                  </a:lnTo>
                  <a:lnTo>
                    <a:pt x="628650" y="316991"/>
                  </a:lnTo>
                  <a:lnTo>
                    <a:pt x="632078" y="318770"/>
                  </a:lnTo>
                  <a:lnTo>
                    <a:pt x="633730" y="324739"/>
                  </a:lnTo>
                  <a:lnTo>
                    <a:pt x="624205" y="322326"/>
                  </a:lnTo>
                  <a:lnTo>
                    <a:pt x="613791" y="316991"/>
                  </a:lnTo>
                  <a:lnTo>
                    <a:pt x="598042" y="312673"/>
                  </a:lnTo>
                  <a:lnTo>
                    <a:pt x="544067" y="298831"/>
                  </a:lnTo>
                  <a:lnTo>
                    <a:pt x="546608" y="291972"/>
                  </a:lnTo>
                  <a:lnTo>
                    <a:pt x="608583" y="311022"/>
                  </a:lnTo>
                  <a:lnTo>
                    <a:pt x="662558" y="303148"/>
                  </a:lnTo>
                  <a:lnTo>
                    <a:pt x="659891" y="307466"/>
                  </a:lnTo>
                  <a:lnTo>
                    <a:pt x="642492" y="323977"/>
                  </a:lnTo>
                  <a:lnTo>
                    <a:pt x="641730" y="320421"/>
                  </a:lnTo>
                  <a:lnTo>
                    <a:pt x="638175" y="313563"/>
                  </a:lnTo>
                  <a:lnTo>
                    <a:pt x="638175" y="310134"/>
                  </a:lnTo>
                  <a:lnTo>
                    <a:pt x="650366" y="298831"/>
                  </a:lnTo>
                  <a:lnTo>
                    <a:pt x="657352" y="297052"/>
                  </a:lnTo>
                  <a:close/>
                </a:path>
              </a:pathLst>
            </a:custGeom>
            <a:solidFill>
              <a:srgbClr val="D8D8FF"/>
            </a:solidFill>
            <a:ln w="0" cap="flat" cmpd="sng" algn="ctr">
              <a:solidFill>
                <a:srgbClr val="D8D8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9" name="Полилиния 588"/>
            <p:cNvSpPr/>
            <p:nvPr/>
          </p:nvSpPr>
          <p:spPr>
            <a:xfrm>
              <a:off x="1049200" y="5575749"/>
              <a:ext cx="395202" cy="139758"/>
            </a:xfrm>
            <a:custGeom>
              <a:avLst/>
              <a:gdLst/>
              <a:ahLst/>
              <a:cxnLst/>
              <a:rect l="0" t="0" r="0" b="0"/>
              <a:pathLst>
                <a:path w="395861" h="140335">
                  <a:moveTo>
                    <a:pt x="304292" y="54609"/>
                  </a:moveTo>
                  <a:lnTo>
                    <a:pt x="323469" y="58038"/>
                  </a:lnTo>
                  <a:lnTo>
                    <a:pt x="369697" y="68580"/>
                  </a:lnTo>
                  <a:lnTo>
                    <a:pt x="392303" y="77977"/>
                  </a:lnTo>
                  <a:lnTo>
                    <a:pt x="395860" y="83184"/>
                  </a:lnTo>
                  <a:lnTo>
                    <a:pt x="388875" y="89281"/>
                  </a:lnTo>
                  <a:lnTo>
                    <a:pt x="384556" y="91947"/>
                  </a:lnTo>
                  <a:lnTo>
                    <a:pt x="381000" y="95376"/>
                  </a:lnTo>
                  <a:lnTo>
                    <a:pt x="376555" y="97917"/>
                  </a:lnTo>
                  <a:lnTo>
                    <a:pt x="373127" y="101345"/>
                  </a:lnTo>
                  <a:lnTo>
                    <a:pt x="368808" y="104013"/>
                  </a:lnTo>
                  <a:lnTo>
                    <a:pt x="338328" y="134365"/>
                  </a:lnTo>
                  <a:lnTo>
                    <a:pt x="327788" y="140334"/>
                  </a:lnTo>
                  <a:lnTo>
                    <a:pt x="325247" y="138683"/>
                  </a:lnTo>
                  <a:lnTo>
                    <a:pt x="322580" y="137795"/>
                  </a:lnTo>
                  <a:lnTo>
                    <a:pt x="319914" y="137795"/>
                  </a:lnTo>
                  <a:lnTo>
                    <a:pt x="317374" y="139572"/>
                  </a:lnTo>
                  <a:lnTo>
                    <a:pt x="303403" y="134365"/>
                  </a:lnTo>
                  <a:lnTo>
                    <a:pt x="258953" y="121284"/>
                  </a:lnTo>
                  <a:lnTo>
                    <a:pt x="214503" y="110997"/>
                  </a:lnTo>
                  <a:lnTo>
                    <a:pt x="169164" y="101345"/>
                  </a:lnTo>
                  <a:lnTo>
                    <a:pt x="108966" y="88392"/>
                  </a:lnTo>
                  <a:lnTo>
                    <a:pt x="54102" y="74549"/>
                  </a:lnTo>
                  <a:lnTo>
                    <a:pt x="14860" y="60706"/>
                  </a:lnTo>
                  <a:lnTo>
                    <a:pt x="11303" y="59817"/>
                  </a:lnTo>
                  <a:lnTo>
                    <a:pt x="3556" y="59817"/>
                  </a:lnTo>
                  <a:lnTo>
                    <a:pt x="889" y="58927"/>
                  </a:lnTo>
                  <a:lnTo>
                    <a:pt x="0" y="55499"/>
                  </a:lnTo>
                  <a:lnTo>
                    <a:pt x="1778" y="52958"/>
                  </a:lnTo>
                  <a:lnTo>
                    <a:pt x="26163" y="38226"/>
                  </a:lnTo>
                  <a:lnTo>
                    <a:pt x="79375" y="0"/>
                  </a:lnTo>
                  <a:close/>
                </a:path>
              </a:pathLst>
            </a:custGeom>
            <a:solidFill>
              <a:srgbClr val="336699"/>
            </a:solidFill>
            <a:ln w="0" cap="flat" cmpd="sng" algn="ctr">
              <a:solidFill>
                <a:srgbClr val="3366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0" name="Полилиния 589"/>
            <p:cNvSpPr/>
            <p:nvPr/>
          </p:nvSpPr>
          <p:spPr>
            <a:xfrm>
              <a:off x="600036" y="5607512"/>
              <a:ext cx="268229" cy="154052"/>
            </a:xfrm>
            <a:custGeom>
              <a:avLst/>
              <a:gdLst/>
              <a:ahLst/>
              <a:cxnLst/>
              <a:rect l="0" t="0" r="0" b="0"/>
              <a:pathLst>
                <a:path w="269368" h="153290">
                  <a:moveTo>
                    <a:pt x="242317" y="34544"/>
                  </a:moveTo>
                  <a:lnTo>
                    <a:pt x="253747" y="43307"/>
                  </a:lnTo>
                  <a:lnTo>
                    <a:pt x="262383" y="54482"/>
                  </a:lnTo>
                  <a:lnTo>
                    <a:pt x="267589" y="67564"/>
                  </a:lnTo>
                  <a:lnTo>
                    <a:pt x="269367" y="75438"/>
                  </a:lnTo>
                  <a:lnTo>
                    <a:pt x="269367" y="82295"/>
                  </a:lnTo>
                  <a:lnTo>
                    <a:pt x="267589" y="93471"/>
                  </a:lnTo>
                  <a:lnTo>
                    <a:pt x="257175" y="112521"/>
                  </a:lnTo>
                  <a:lnTo>
                    <a:pt x="249301" y="120395"/>
                  </a:lnTo>
                  <a:lnTo>
                    <a:pt x="239776" y="127381"/>
                  </a:lnTo>
                  <a:lnTo>
                    <a:pt x="210947" y="142875"/>
                  </a:lnTo>
                  <a:lnTo>
                    <a:pt x="204089" y="142875"/>
                  </a:lnTo>
                  <a:lnTo>
                    <a:pt x="198756" y="143764"/>
                  </a:lnTo>
                  <a:lnTo>
                    <a:pt x="176022" y="152400"/>
                  </a:lnTo>
                  <a:lnTo>
                    <a:pt x="165609" y="153289"/>
                  </a:lnTo>
                  <a:lnTo>
                    <a:pt x="129921" y="151511"/>
                  </a:lnTo>
                  <a:lnTo>
                    <a:pt x="79375" y="140334"/>
                  </a:lnTo>
                  <a:lnTo>
                    <a:pt x="43561" y="125602"/>
                  </a:lnTo>
                  <a:lnTo>
                    <a:pt x="22734" y="111759"/>
                  </a:lnTo>
                  <a:lnTo>
                    <a:pt x="6985" y="94488"/>
                  </a:lnTo>
                  <a:lnTo>
                    <a:pt x="889" y="84836"/>
                  </a:lnTo>
                  <a:lnTo>
                    <a:pt x="0" y="51943"/>
                  </a:lnTo>
                  <a:lnTo>
                    <a:pt x="3557" y="37211"/>
                  </a:lnTo>
                  <a:lnTo>
                    <a:pt x="14732" y="25145"/>
                  </a:lnTo>
                  <a:lnTo>
                    <a:pt x="26163" y="18161"/>
                  </a:lnTo>
                  <a:lnTo>
                    <a:pt x="50546" y="7746"/>
                  </a:lnTo>
                  <a:lnTo>
                    <a:pt x="90678" y="0"/>
                  </a:lnTo>
                  <a:lnTo>
                    <a:pt x="117729" y="0"/>
                  </a:lnTo>
                  <a:lnTo>
                    <a:pt x="163957" y="12953"/>
                  </a:lnTo>
                  <a:lnTo>
                    <a:pt x="171704" y="67564"/>
                  </a:lnTo>
                  <a:lnTo>
                    <a:pt x="172593" y="71120"/>
                  </a:lnTo>
                  <a:lnTo>
                    <a:pt x="172593" y="74421"/>
                  </a:lnTo>
                  <a:lnTo>
                    <a:pt x="171704" y="77851"/>
                  </a:lnTo>
                  <a:lnTo>
                    <a:pt x="171704" y="81407"/>
                  </a:lnTo>
                  <a:lnTo>
                    <a:pt x="159513" y="87502"/>
                  </a:lnTo>
                  <a:lnTo>
                    <a:pt x="152528" y="89153"/>
                  </a:lnTo>
                  <a:lnTo>
                    <a:pt x="131700" y="88391"/>
                  </a:lnTo>
                  <a:lnTo>
                    <a:pt x="117729" y="84836"/>
                  </a:lnTo>
                  <a:lnTo>
                    <a:pt x="115063" y="85725"/>
                  </a:lnTo>
                  <a:lnTo>
                    <a:pt x="112522" y="84836"/>
                  </a:lnTo>
                  <a:lnTo>
                    <a:pt x="111634" y="82295"/>
                  </a:lnTo>
                  <a:lnTo>
                    <a:pt x="112522" y="79756"/>
                  </a:lnTo>
                  <a:lnTo>
                    <a:pt x="100203" y="71120"/>
                  </a:lnTo>
                  <a:lnTo>
                    <a:pt x="96775" y="64896"/>
                  </a:lnTo>
                  <a:lnTo>
                    <a:pt x="95885" y="58039"/>
                  </a:lnTo>
                  <a:lnTo>
                    <a:pt x="99442" y="51943"/>
                  </a:lnTo>
                  <a:lnTo>
                    <a:pt x="103760" y="46736"/>
                  </a:lnTo>
                  <a:lnTo>
                    <a:pt x="108967" y="43307"/>
                  </a:lnTo>
                  <a:lnTo>
                    <a:pt x="116840" y="42418"/>
                  </a:lnTo>
                  <a:lnTo>
                    <a:pt x="131700" y="44195"/>
                  </a:lnTo>
                  <a:lnTo>
                    <a:pt x="154306" y="51943"/>
                  </a:lnTo>
                  <a:lnTo>
                    <a:pt x="161290" y="56261"/>
                  </a:lnTo>
                  <a:close/>
                </a:path>
              </a:pathLst>
            </a:custGeom>
            <a:solidFill>
              <a:srgbClr val="CCFFFF"/>
            </a:solidFill>
            <a:ln w="0" cap="flat" cmpd="sng" algn="ctr">
              <a:solidFill>
                <a:srgbClr val="CC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1" name="Полилиния 590"/>
            <p:cNvSpPr/>
            <p:nvPr/>
          </p:nvSpPr>
          <p:spPr>
            <a:xfrm>
              <a:off x="704788" y="5656746"/>
              <a:ext cx="57138" cy="33351"/>
            </a:xfrm>
            <a:custGeom>
              <a:avLst/>
              <a:gdLst/>
              <a:ahLst/>
              <a:cxnLst/>
              <a:rect l="0" t="0" r="0" b="0"/>
              <a:pathLst>
                <a:path w="58294" h="33782">
                  <a:moveTo>
                    <a:pt x="54864" y="31242"/>
                  </a:moveTo>
                  <a:lnTo>
                    <a:pt x="42672" y="33781"/>
                  </a:lnTo>
                  <a:lnTo>
                    <a:pt x="34036" y="33781"/>
                  </a:lnTo>
                  <a:lnTo>
                    <a:pt x="30479" y="32893"/>
                  </a:lnTo>
                  <a:lnTo>
                    <a:pt x="26161" y="32893"/>
                  </a:lnTo>
                  <a:lnTo>
                    <a:pt x="30479" y="31242"/>
                  </a:lnTo>
                  <a:lnTo>
                    <a:pt x="40132" y="29463"/>
                  </a:lnTo>
                  <a:lnTo>
                    <a:pt x="48768" y="26035"/>
                  </a:lnTo>
                  <a:lnTo>
                    <a:pt x="52197" y="23368"/>
                  </a:lnTo>
                  <a:lnTo>
                    <a:pt x="53975" y="19938"/>
                  </a:lnTo>
                  <a:lnTo>
                    <a:pt x="54864" y="15620"/>
                  </a:lnTo>
                  <a:lnTo>
                    <a:pt x="58293" y="29463"/>
                  </a:lnTo>
                  <a:lnTo>
                    <a:pt x="9525" y="7747"/>
                  </a:lnTo>
                  <a:lnTo>
                    <a:pt x="5207" y="12064"/>
                  </a:lnTo>
                  <a:lnTo>
                    <a:pt x="1651" y="18161"/>
                  </a:lnTo>
                  <a:lnTo>
                    <a:pt x="0" y="15620"/>
                  </a:lnTo>
                  <a:lnTo>
                    <a:pt x="0" y="11302"/>
                  </a:lnTo>
                  <a:lnTo>
                    <a:pt x="889" y="8636"/>
                  </a:lnTo>
                  <a:lnTo>
                    <a:pt x="8636" y="1650"/>
                  </a:lnTo>
                  <a:lnTo>
                    <a:pt x="13969" y="0"/>
                  </a:lnTo>
                  <a:lnTo>
                    <a:pt x="20065" y="0"/>
                  </a:lnTo>
                  <a:close/>
                </a:path>
              </a:pathLst>
            </a:custGeom>
            <a:solidFill>
              <a:srgbClr val="FFFFCC"/>
            </a:solidFill>
            <a:ln w="0" cap="flat" cmpd="sng" algn="ctr">
              <a:solidFill>
                <a:srgbClr val="FFFF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2" name="Полилиния 591"/>
            <p:cNvSpPr/>
            <p:nvPr/>
          </p:nvSpPr>
          <p:spPr>
            <a:xfrm>
              <a:off x="590513" y="5690096"/>
              <a:ext cx="260293" cy="87349"/>
            </a:xfrm>
            <a:custGeom>
              <a:avLst/>
              <a:gdLst/>
              <a:ahLst/>
              <a:cxnLst/>
              <a:rect l="0" t="0" r="0" b="0"/>
              <a:pathLst>
                <a:path w="261495" h="87503">
                  <a:moveTo>
                    <a:pt x="257937" y="56261"/>
                  </a:moveTo>
                  <a:lnTo>
                    <a:pt x="249301" y="63245"/>
                  </a:lnTo>
                  <a:lnTo>
                    <a:pt x="203963" y="79629"/>
                  </a:lnTo>
                  <a:lnTo>
                    <a:pt x="160402" y="87502"/>
                  </a:lnTo>
                  <a:lnTo>
                    <a:pt x="146304" y="86613"/>
                  </a:lnTo>
                  <a:lnTo>
                    <a:pt x="114174" y="77977"/>
                  </a:lnTo>
                  <a:lnTo>
                    <a:pt x="164720" y="82295"/>
                  </a:lnTo>
                  <a:lnTo>
                    <a:pt x="185547" y="79629"/>
                  </a:lnTo>
                  <a:lnTo>
                    <a:pt x="237109" y="63245"/>
                  </a:lnTo>
                  <a:lnTo>
                    <a:pt x="244856" y="58927"/>
                  </a:lnTo>
                  <a:lnTo>
                    <a:pt x="258826" y="46736"/>
                  </a:lnTo>
                  <a:lnTo>
                    <a:pt x="261494" y="48513"/>
                  </a:lnTo>
                  <a:lnTo>
                    <a:pt x="19939" y="28575"/>
                  </a:lnTo>
                  <a:lnTo>
                    <a:pt x="33021" y="39750"/>
                  </a:lnTo>
                  <a:lnTo>
                    <a:pt x="61850" y="58927"/>
                  </a:lnTo>
                  <a:lnTo>
                    <a:pt x="57404" y="57150"/>
                  </a:lnTo>
                  <a:lnTo>
                    <a:pt x="47879" y="55371"/>
                  </a:lnTo>
                  <a:lnTo>
                    <a:pt x="43561" y="52832"/>
                  </a:lnTo>
                  <a:lnTo>
                    <a:pt x="14732" y="30352"/>
                  </a:lnTo>
                  <a:lnTo>
                    <a:pt x="3429" y="16382"/>
                  </a:lnTo>
                  <a:lnTo>
                    <a:pt x="763" y="8636"/>
                  </a:lnTo>
                  <a:lnTo>
                    <a:pt x="0" y="0"/>
                  </a:lnTo>
                  <a:lnTo>
                    <a:pt x="3429" y="2667"/>
                  </a:lnTo>
                  <a:lnTo>
                    <a:pt x="5207" y="6984"/>
                  </a:lnTo>
                  <a:lnTo>
                    <a:pt x="6096" y="11302"/>
                  </a:lnTo>
                  <a:lnTo>
                    <a:pt x="8636" y="14732"/>
                  </a:lnTo>
                  <a:close/>
                </a:path>
              </a:pathLst>
            </a:custGeom>
            <a:solidFill>
              <a:srgbClr val="66FFFF"/>
            </a:solidFill>
            <a:ln w="0" cap="flat" cmpd="sng" algn="ctr">
              <a:solidFill>
                <a:srgbClr val="66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3" name="Полилиния 592"/>
            <p:cNvSpPr/>
            <p:nvPr/>
          </p:nvSpPr>
          <p:spPr>
            <a:xfrm>
              <a:off x="700026" y="5812385"/>
              <a:ext cx="39679" cy="15882"/>
            </a:xfrm>
            <a:custGeom>
              <a:avLst/>
              <a:gdLst/>
              <a:ahLst/>
              <a:cxnLst/>
              <a:rect l="0" t="0" r="0" b="0"/>
              <a:pathLst>
                <a:path w="40133" h="16383">
                  <a:moveTo>
                    <a:pt x="40132" y="16382"/>
                  </a:moveTo>
                  <a:lnTo>
                    <a:pt x="34925" y="15494"/>
                  </a:lnTo>
                  <a:lnTo>
                    <a:pt x="889" y="4318"/>
                  </a:lnTo>
                  <a:lnTo>
                    <a:pt x="0" y="2539"/>
                  </a:lnTo>
                  <a:lnTo>
                    <a:pt x="5335" y="0"/>
                  </a:lnTo>
                  <a:lnTo>
                    <a:pt x="9653" y="1650"/>
                  </a:lnTo>
                  <a:lnTo>
                    <a:pt x="25400" y="4318"/>
                  </a:lnTo>
                  <a:lnTo>
                    <a:pt x="30607" y="5969"/>
                  </a:lnTo>
                  <a:lnTo>
                    <a:pt x="34925" y="8636"/>
                  </a:lnTo>
                  <a:lnTo>
                    <a:pt x="38482" y="12064"/>
                  </a:lnTo>
                  <a:close/>
                </a:path>
              </a:pathLst>
            </a:custGeom>
            <a:solidFill>
              <a:srgbClr val="FF00FF"/>
            </a:solidFill>
            <a:ln w="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8206" name="Rectangle 1"/>
          <p:cNvSpPr>
            <a:spLocks noChangeArrowheads="1"/>
          </p:cNvSpPr>
          <p:nvPr/>
        </p:nvSpPr>
        <p:spPr bwMode="auto">
          <a:xfrm>
            <a:off x="222250" y="166688"/>
            <a:ext cx="3486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cs typeface="Times New Roman" pitchFamily="18" charset="0"/>
              </a:rPr>
              <a:t>Игра «Что лишнее?»</a:t>
            </a:r>
            <a:endParaRPr lang="ru-RU" sz="2800"/>
          </a:p>
        </p:txBody>
      </p:sp>
      <p:sp>
        <p:nvSpPr>
          <p:cNvPr id="595" name="Управляющая кнопка: далее 594">
            <a:hlinkClick r:id="" action="ppaction://hlinkshowjump?jump=nextslide" highlightClick="1"/>
          </p:cNvPr>
          <p:cNvSpPr/>
          <p:nvPr/>
        </p:nvSpPr>
        <p:spPr>
          <a:xfrm>
            <a:off x="9437688" y="7167563"/>
            <a:ext cx="428625" cy="214312"/>
          </a:xfrm>
          <a:prstGeom prst="actionButtonForwardNext">
            <a:avLst/>
          </a:prstGeom>
          <a:solidFill>
            <a:srgbClr val="66CC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1000"/>
                                        <p:tgtEl>
                                          <p:spTgt spid="8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2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82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8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8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6"/>
          <p:cNvGrpSpPr>
            <a:grpSpLocks/>
          </p:cNvGrpSpPr>
          <p:nvPr/>
        </p:nvGrpSpPr>
        <p:grpSpPr bwMode="auto">
          <a:xfrm>
            <a:off x="1079500" y="2667000"/>
            <a:ext cx="8280400" cy="2846388"/>
            <a:chOff x="1231900" y="1825624"/>
            <a:chExt cx="8280400" cy="2846933"/>
          </a:xfrm>
        </p:grpSpPr>
        <p:cxnSp>
          <p:nvCxnSpPr>
            <p:cNvPr id="2" name="Прямая соединительная линия 1"/>
            <p:cNvCxnSpPr/>
            <p:nvPr/>
          </p:nvCxnSpPr>
          <p:spPr>
            <a:xfrm>
              <a:off x="1231900" y="4077130"/>
              <a:ext cx="8280400" cy="0"/>
            </a:xfrm>
            <a:prstGeom prst="line">
              <a:avLst/>
            </a:prstGeom>
            <a:ln w="76200" cap="flat" cmpd="sng" algn="ctr">
              <a:solidFill>
                <a:srgbClr val="0000FF"/>
              </a:solidFill>
              <a:prstDash val="solid"/>
              <a:round/>
              <a:headEnd type="diamond" w="med" len="sm"/>
              <a:tailEnd type="diamond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92" name="TextBox 2"/>
            <p:cNvSpPr txBox="1">
              <a:spLocks noChangeArrowheads="1"/>
            </p:cNvSpPr>
            <p:nvPr/>
          </p:nvSpPr>
          <p:spPr bwMode="auto">
            <a:xfrm>
              <a:off x="7661320" y="1825624"/>
              <a:ext cx="1676400" cy="2846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7900">
                  <a:solidFill>
                    <a:srgbClr val="FF0000"/>
                  </a:solidFill>
                  <a:latin typeface="Arial - 36"/>
                </a:rPr>
                <a:t>Т</a:t>
              </a:r>
            </a:p>
          </p:txBody>
        </p:sp>
        <p:sp>
          <p:nvSpPr>
            <p:cNvPr id="10393" name="TextBox 3"/>
            <p:cNvSpPr txBox="1">
              <a:spLocks noChangeArrowheads="1"/>
            </p:cNvSpPr>
            <p:nvPr/>
          </p:nvSpPr>
          <p:spPr bwMode="auto">
            <a:xfrm>
              <a:off x="5518180" y="2397128"/>
              <a:ext cx="1346200" cy="2139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3300">
                  <a:solidFill>
                    <a:srgbClr val="FF0000"/>
                  </a:solidFill>
                  <a:latin typeface="Arial - 36"/>
                </a:rPr>
                <a:t>А</a:t>
              </a:r>
            </a:p>
          </p:txBody>
        </p:sp>
        <p:sp>
          <p:nvSpPr>
            <p:cNvPr id="10394" name="TextBox 4"/>
            <p:cNvSpPr txBox="1">
              <a:spLocks noChangeArrowheads="1"/>
            </p:cNvSpPr>
            <p:nvPr/>
          </p:nvSpPr>
          <p:spPr bwMode="auto">
            <a:xfrm>
              <a:off x="2159000" y="3213100"/>
              <a:ext cx="1625600" cy="1138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800">
                  <a:solidFill>
                    <a:srgbClr val="FF0000"/>
                  </a:solidFill>
                  <a:latin typeface="Arial - 36"/>
                </a:rPr>
                <a:t>С</a:t>
              </a:r>
            </a:p>
          </p:txBody>
        </p:sp>
        <p:sp>
          <p:nvSpPr>
            <p:cNvPr id="10395" name="TextBox 5"/>
            <p:cNvSpPr txBox="1">
              <a:spLocks noChangeArrowheads="1"/>
            </p:cNvSpPr>
            <p:nvPr/>
          </p:nvSpPr>
          <p:spPr bwMode="auto">
            <a:xfrm>
              <a:off x="1638300" y="3365500"/>
              <a:ext cx="13970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600">
                  <a:solidFill>
                    <a:srgbClr val="FF0000"/>
                  </a:solidFill>
                  <a:latin typeface="Arial - 36"/>
                </a:rPr>
                <a:t>О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33700" y="5203825"/>
            <a:ext cx="15748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100">
                <a:solidFill>
                  <a:srgbClr val="FF0000"/>
                </a:solidFill>
                <a:latin typeface="Arial - 36"/>
              </a:rPr>
              <a:t>В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76400" y="5495925"/>
            <a:ext cx="11938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500">
                <a:solidFill>
                  <a:srgbClr val="FF0000"/>
                </a:solidFill>
                <a:latin typeface="Arial - 36"/>
              </a:rPr>
              <a:t>О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16500" y="5508625"/>
            <a:ext cx="12446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700">
                <a:solidFill>
                  <a:srgbClr val="FF0000"/>
                </a:solidFill>
                <a:latin typeface="Arial - 36"/>
              </a:rPr>
              <a:t>Н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515100" y="5699125"/>
            <a:ext cx="10160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600">
                <a:solidFill>
                  <a:srgbClr val="FF0000"/>
                </a:solidFill>
                <a:latin typeface="Arial - 36"/>
              </a:rPr>
              <a:t>М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83100" y="5991225"/>
            <a:ext cx="53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0000"/>
                </a:solidFill>
                <a:latin typeface="Arial - 36"/>
              </a:rPr>
              <a:t>К</a:t>
            </a:r>
          </a:p>
        </p:txBody>
      </p:sp>
      <p:grpSp>
        <p:nvGrpSpPr>
          <p:cNvPr id="9224" name="Группа 1173"/>
          <p:cNvGrpSpPr>
            <a:grpSpLocks/>
          </p:cNvGrpSpPr>
          <p:nvPr/>
        </p:nvGrpSpPr>
        <p:grpSpPr bwMode="auto">
          <a:xfrm>
            <a:off x="3079750" y="952500"/>
            <a:ext cx="4019550" cy="2247900"/>
            <a:chOff x="2959100" y="152400"/>
            <a:chExt cx="4492118" cy="2379472"/>
          </a:xfrm>
        </p:grpSpPr>
        <p:pic>
          <p:nvPicPr>
            <p:cNvPr id="9231" name="Рисунок 13" descr="MSOfficePNG(9).png"/>
            <p:cNvPicPr>
              <a:picLocks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59100" y="152400"/>
              <a:ext cx="1429003" cy="2379472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9232" name="Группа 1172"/>
            <p:cNvGrpSpPr>
              <a:grpSpLocks/>
            </p:cNvGrpSpPr>
            <p:nvPr/>
          </p:nvGrpSpPr>
          <p:grpSpPr bwMode="auto">
            <a:xfrm>
              <a:off x="4067936" y="392684"/>
              <a:ext cx="3383282" cy="2009902"/>
              <a:chOff x="4067936" y="392684"/>
              <a:chExt cx="3383282" cy="2009902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4067937" y="392700"/>
                <a:ext cx="3383281" cy="2009780"/>
              </a:xfrm>
              <a:custGeom>
                <a:avLst/>
                <a:gdLst/>
                <a:ahLst/>
                <a:cxnLst/>
                <a:rect l="0" t="0" r="0" b="0"/>
                <a:pathLst>
                  <a:path w="3383282" h="2009902">
                    <a:moveTo>
                      <a:pt x="3297302" y="1723136"/>
                    </a:moveTo>
                    <a:lnTo>
                      <a:pt x="3305175" y="1745233"/>
                    </a:lnTo>
                    <a:lnTo>
                      <a:pt x="3306319" y="1767332"/>
                    </a:lnTo>
                    <a:lnTo>
                      <a:pt x="3301873" y="1786001"/>
                    </a:lnTo>
                    <a:lnTo>
                      <a:pt x="3293872" y="1802638"/>
                    </a:lnTo>
                    <a:lnTo>
                      <a:pt x="3280283" y="1813560"/>
                    </a:lnTo>
                    <a:lnTo>
                      <a:pt x="3264408" y="1820291"/>
                    </a:lnTo>
                    <a:lnTo>
                      <a:pt x="3245232" y="1821307"/>
                    </a:lnTo>
                    <a:lnTo>
                      <a:pt x="3227070" y="1815845"/>
                    </a:lnTo>
                    <a:lnTo>
                      <a:pt x="3184018" y="1846707"/>
                    </a:lnTo>
                    <a:lnTo>
                      <a:pt x="3134233" y="1866518"/>
                    </a:lnTo>
                    <a:lnTo>
                      <a:pt x="3073146" y="1873123"/>
                    </a:lnTo>
                    <a:lnTo>
                      <a:pt x="2998470" y="1870964"/>
                    </a:lnTo>
                    <a:lnTo>
                      <a:pt x="2938399" y="1859914"/>
                    </a:lnTo>
                    <a:lnTo>
                      <a:pt x="1823467" y="1678051"/>
                    </a:lnTo>
                    <a:lnTo>
                      <a:pt x="1668399" y="1655952"/>
                    </a:lnTo>
                    <a:lnTo>
                      <a:pt x="1613028" y="1651508"/>
                    </a:lnTo>
                    <a:lnTo>
                      <a:pt x="1517904" y="1594230"/>
                    </a:lnTo>
                    <a:lnTo>
                      <a:pt x="1393444" y="1514855"/>
                    </a:lnTo>
                    <a:lnTo>
                      <a:pt x="1362837" y="1497202"/>
                    </a:lnTo>
                    <a:lnTo>
                      <a:pt x="1314197" y="1529207"/>
                    </a:lnTo>
                    <a:lnTo>
                      <a:pt x="1289178" y="1534667"/>
                    </a:lnTo>
                    <a:lnTo>
                      <a:pt x="1266572" y="1534667"/>
                    </a:lnTo>
                    <a:lnTo>
                      <a:pt x="1242823" y="1527048"/>
                    </a:lnTo>
                    <a:lnTo>
                      <a:pt x="1223518" y="1512696"/>
                    </a:lnTo>
                    <a:lnTo>
                      <a:pt x="1205485" y="1492885"/>
                    </a:lnTo>
                    <a:lnTo>
                      <a:pt x="1191896" y="1466342"/>
                    </a:lnTo>
                    <a:lnTo>
                      <a:pt x="1134110" y="1464183"/>
                    </a:lnTo>
                    <a:lnTo>
                      <a:pt x="1091185" y="1513713"/>
                    </a:lnTo>
                    <a:lnTo>
                      <a:pt x="1035685" y="1569973"/>
                    </a:lnTo>
                    <a:lnTo>
                      <a:pt x="998348" y="1605280"/>
                    </a:lnTo>
                    <a:lnTo>
                      <a:pt x="579502" y="1512696"/>
                    </a:lnTo>
                    <a:lnTo>
                      <a:pt x="994918" y="1608582"/>
                    </a:lnTo>
                    <a:lnTo>
                      <a:pt x="874904" y="1781683"/>
                    </a:lnTo>
                    <a:lnTo>
                      <a:pt x="401829" y="1676908"/>
                    </a:lnTo>
                    <a:lnTo>
                      <a:pt x="573786" y="1510411"/>
                    </a:lnTo>
                    <a:lnTo>
                      <a:pt x="570485" y="1510411"/>
                    </a:lnTo>
                    <a:lnTo>
                      <a:pt x="650875" y="1461896"/>
                    </a:lnTo>
                    <a:lnTo>
                      <a:pt x="724409" y="1426591"/>
                    </a:lnTo>
                    <a:lnTo>
                      <a:pt x="733425" y="1426591"/>
                    </a:lnTo>
                    <a:lnTo>
                      <a:pt x="736854" y="1423416"/>
                    </a:lnTo>
                    <a:lnTo>
                      <a:pt x="782067" y="1373758"/>
                    </a:lnTo>
                    <a:lnTo>
                      <a:pt x="767461" y="1359408"/>
                    </a:lnTo>
                    <a:lnTo>
                      <a:pt x="740284" y="1348358"/>
                    </a:lnTo>
                    <a:lnTo>
                      <a:pt x="662179" y="1335151"/>
                    </a:lnTo>
                    <a:lnTo>
                      <a:pt x="579502" y="1322958"/>
                    </a:lnTo>
                    <a:lnTo>
                      <a:pt x="549022" y="1315339"/>
                    </a:lnTo>
                    <a:lnTo>
                      <a:pt x="532004" y="1306448"/>
                    </a:lnTo>
                    <a:lnTo>
                      <a:pt x="528574" y="1303146"/>
                    </a:lnTo>
                    <a:lnTo>
                      <a:pt x="509271" y="1287780"/>
                    </a:lnTo>
                    <a:lnTo>
                      <a:pt x="470917" y="1248029"/>
                    </a:lnTo>
                    <a:lnTo>
                      <a:pt x="445898" y="1208277"/>
                    </a:lnTo>
                    <a:lnTo>
                      <a:pt x="439167" y="1180718"/>
                    </a:lnTo>
                    <a:lnTo>
                      <a:pt x="436880" y="1146555"/>
                    </a:lnTo>
                    <a:lnTo>
                      <a:pt x="440310" y="1110233"/>
                    </a:lnTo>
                    <a:lnTo>
                      <a:pt x="447041" y="1072768"/>
                    </a:lnTo>
                    <a:lnTo>
                      <a:pt x="461773" y="1041907"/>
                    </a:lnTo>
                    <a:lnTo>
                      <a:pt x="481077" y="1017651"/>
                    </a:lnTo>
                    <a:lnTo>
                      <a:pt x="507111" y="1006602"/>
                    </a:lnTo>
                    <a:lnTo>
                      <a:pt x="576073" y="963676"/>
                    </a:lnTo>
                    <a:lnTo>
                      <a:pt x="827405" y="982344"/>
                    </a:lnTo>
                    <a:lnTo>
                      <a:pt x="831978" y="974598"/>
                    </a:lnTo>
                    <a:lnTo>
                      <a:pt x="848868" y="953643"/>
                    </a:lnTo>
                    <a:lnTo>
                      <a:pt x="813817" y="833501"/>
                    </a:lnTo>
                    <a:lnTo>
                      <a:pt x="1226948" y="879855"/>
                    </a:lnTo>
                    <a:lnTo>
                      <a:pt x="1613028" y="941577"/>
                    </a:lnTo>
                    <a:lnTo>
                      <a:pt x="1569974" y="970279"/>
                    </a:lnTo>
                    <a:lnTo>
                      <a:pt x="1546225" y="983488"/>
                    </a:lnTo>
                    <a:lnTo>
                      <a:pt x="1543940" y="987805"/>
                    </a:lnTo>
                    <a:lnTo>
                      <a:pt x="1539367" y="987805"/>
                    </a:lnTo>
                    <a:lnTo>
                      <a:pt x="1540510" y="987805"/>
                    </a:lnTo>
                    <a:lnTo>
                      <a:pt x="1548511" y="984630"/>
                    </a:lnTo>
                    <a:lnTo>
                      <a:pt x="1665098" y="959104"/>
                    </a:lnTo>
                    <a:lnTo>
                      <a:pt x="1721612" y="951483"/>
                    </a:lnTo>
                    <a:lnTo>
                      <a:pt x="1727328" y="948182"/>
                    </a:lnTo>
                    <a:lnTo>
                      <a:pt x="2881884" y="1068324"/>
                    </a:lnTo>
                    <a:lnTo>
                      <a:pt x="2915794" y="778382"/>
                    </a:lnTo>
                    <a:lnTo>
                      <a:pt x="3005202" y="673607"/>
                    </a:lnTo>
                    <a:lnTo>
                      <a:pt x="3010917" y="616330"/>
                    </a:lnTo>
                    <a:lnTo>
                      <a:pt x="3015489" y="560069"/>
                    </a:lnTo>
                    <a:lnTo>
                      <a:pt x="3021077" y="534669"/>
                    </a:lnTo>
                    <a:lnTo>
                      <a:pt x="3049397" y="521462"/>
                    </a:lnTo>
                    <a:lnTo>
                      <a:pt x="3131947" y="546862"/>
                    </a:lnTo>
                    <a:lnTo>
                      <a:pt x="3121787" y="598677"/>
                    </a:lnTo>
                    <a:lnTo>
                      <a:pt x="3127503" y="594232"/>
                    </a:lnTo>
                    <a:lnTo>
                      <a:pt x="3168270" y="578866"/>
                    </a:lnTo>
                    <a:lnTo>
                      <a:pt x="3188590" y="574421"/>
                    </a:lnTo>
                    <a:lnTo>
                      <a:pt x="3195320" y="574421"/>
                    </a:lnTo>
                    <a:lnTo>
                      <a:pt x="3214624" y="583183"/>
                    </a:lnTo>
                    <a:lnTo>
                      <a:pt x="3228214" y="607441"/>
                    </a:lnTo>
                    <a:lnTo>
                      <a:pt x="3235071" y="641730"/>
                    </a:lnTo>
                    <a:lnTo>
                      <a:pt x="3237357" y="682498"/>
                    </a:lnTo>
                    <a:lnTo>
                      <a:pt x="3231643" y="720979"/>
                    </a:lnTo>
                    <a:lnTo>
                      <a:pt x="3221482" y="756285"/>
                    </a:lnTo>
                    <a:lnTo>
                      <a:pt x="3205607" y="780541"/>
                    </a:lnTo>
                    <a:lnTo>
                      <a:pt x="3185160" y="790448"/>
                    </a:lnTo>
                    <a:lnTo>
                      <a:pt x="3176144" y="788288"/>
                    </a:lnTo>
                    <a:lnTo>
                      <a:pt x="3134233" y="765174"/>
                    </a:lnTo>
                    <a:lnTo>
                      <a:pt x="3093594" y="732027"/>
                    </a:lnTo>
                    <a:lnTo>
                      <a:pt x="3042540" y="793749"/>
                    </a:lnTo>
                    <a:lnTo>
                      <a:pt x="3040254" y="889762"/>
                    </a:lnTo>
                    <a:lnTo>
                      <a:pt x="3059557" y="875410"/>
                    </a:lnTo>
                    <a:lnTo>
                      <a:pt x="3069718" y="869823"/>
                    </a:lnTo>
                    <a:lnTo>
                      <a:pt x="3077719" y="867663"/>
                    </a:lnTo>
                    <a:lnTo>
                      <a:pt x="3087879" y="873252"/>
                    </a:lnTo>
                    <a:lnTo>
                      <a:pt x="3096895" y="888618"/>
                    </a:lnTo>
                    <a:lnTo>
                      <a:pt x="3103627" y="937132"/>
                    </a:lnTo>
                    <a:lnTo>
                      <a:pt x="3096895" y="984630"/>
                    </a:lnTo>
                    <a:lnTo>
                      <a:pt x="3087879" y="999998"/>
                    </a:lnTo>
                    <a:lnTo>
                      <a:pt x="3072004" y="1011046"/>
                    </a:lnTo>
                    <a:lnTo>
                      <a:pt x="3066416" y="1013205"/>
                    </a:lnTo>
                    <a:lnTo>
                      <a:pt x="3056129" y="1011046"/>
                    </a:lnTo>
                    <a:lnTo>
                      <a:pt x="3040254" y="997838"/>
                    </a:lnTo>
                    <a:lnTo>
                      <a:pt x="3040254" y="1087119"/>
                    </a:lnTo>
                    <a:lnTo>
                      <a:pt x="3103627" y="1083691"/>
                    </a:lnTo>
                    <a:lnTo>
                      <a:pt x="3141092" y="1088135"/>
                    </a:lnTo>
                    <a:lnTo>
                      <a:pt x="3181732" y="1100327"/>
                    </a:lnTo>
                    <a:lnTo>
                      <a:pt x="3220340" y="1118996"/>
                    </a:lnTo>
                    <a:lnTo>
                      <a:pt x="3256534" y="1148841"/>
                    </a:lnTo>
                    <a:lnTo>
                      <a:pt x="3288157" y="1189608"/>
                    </a:lnTo>
                    <a:lnTo>
                      <a:pt x="3313177" y="1244726"/>
                    </a:lnTo>
                    <a:lnTo>
                      <a:pt x="3341370" y="1239266"/>
                    </a:lnTo>
                    <a:lnTo>
                      <a:pt x="3362960" y="1249171"/>
                    </a:lnTo>
                    <a:lnTo>
                      <a:pt x="3376549" y="1267841"/>
                    </a:lnTo>
                    <a:lnTo>
                      <a:pt x="3383281" y="1294383"/>
                    </a:lnTo>
                    <a:lnTo>
                      <a:pt x="3382137" y="1346199"/>
                    </a:lnTo>
                    <a:lnTo>
                      <a:pt x="3376549" y="1363852"/>
                    </a:lnTo>
                    <a:lnTo>
                      <a:pt x="3369692" y="1371473"/>
                    </a:lnTo>
                    <a:lnTo>
                      <a:pt x="3373120" y="1382521"/>
                    </a:lnTo>
                    <a:lnTo>
                      <a:pt x="3375407" y="1414526"/>
                    </a:lnTo>
                    <a:lnTo>
                      <a:pt x="3367406" y="1517014"/>
                    </a:lnTo>
                    <a:lnTo>
                      <a:pt x="3356103" y="1575561"/>
                    </a:lnTo>
                    <a:lnTo>
                      <a:pt x="3342514" y="1632839"/>
                    </a:lnTo>
                    <a:lnTo>
                      <a:pt x="3321050" y="1683511"/>
                    </a:lnTo>
                    <a:lnTo>
                      <a:pt x="1239393" y="459740"/>
                    </a:lnTo>
                    <a:lnTo>
                      <a:pt x="718693" y="394716"/>
                    </a:lnTo>
                    <a:lnTo>
                      <a:pt x="766318" y="274574"/>
                    </a:lnTo>
                    <a:lnTo>
                      <a:pt x="1337818" y="339597"/>
                    </a:lnTo>
                    <a:lnTo>
                      <a:pt x="766318" y="271271"/>
                    </a:lnTo>
                    <a:lnTo>
                      <a:pt x="718693" y="0"/>
                    </a:lnTo>
                    <a:lnTo>
                      <a:pt x="1350392" y="73786"/>
                    </a:lnTo>
                    <a:lnTo>
                      <a:pt x="1334517" y="339597"/>
                    </a:lnTo>
                    <a:lnTo>
                      <a:pt x="1255268" y="732027"/>
                    </a:lnTo>
                    <a:lnTo>
                      <a:pt x="1216787" y="886460"/>
                    </a:lnTo>
                    <a:lnTo>
                      <a:pt x="813817" y="828040"/>
                    </a:lnTo>
                    <a:lnTo>
                      <a:pt x="804799" y="670305"/>
                    </a:lnTo>
                    <a:lnTo>
                      <a:pt x="722123" y="398017"/>
                    </a:lnTo>
                    <a:lnTo>
                      <a:pt x="1236092" y="463041"/>
                    </a:lnTo>
                    <a:lnTo>
                      <a:pt x="871602" y="1784985"/>
                    </a:lnTo>
                    <a:lnTo>
                      <a:pt x="750443" y="1836801"/>
                    </a:lnTo>
                    <a:lnTo>
                      <a:pt x="211583" y="1744091"/>
                    </a:lnTo>
                    <a:lnTo>
                      <a:pt x="401829" y="1680210"/>
                    </a:lnTo>
                    <a:lnTo>
                      <a:pt x="750443" y="1836801"/>
                    </a:lnTo>
                    <a:lnTo>
                      <a:pt x="598805" y="2009901"/>
                    </a:lnTo>
                    <a:lnTo>
                      <a:pt x="0" y="1901824"/>
                    </a:lnTo>
                    <a:lnTo>
                      <a:pt x="209297" y="1747520"/>
                    </a:lnTo>
                    <a:lnTo>
                      <a:pt x="1230377" y="1496060"/>
                    </a:lnTo>
                    <a:lnTo>
                      <a:pt x="1224661" y="1488313"/>
                    </a:lnTo>
                    <a:lnTo>
                      <a:pt x="1219073" y="1477391"/>
                    </a:lnTo>
                    <a:lnTo>
                      <a:pt x="1216787" y="1469643"/>
                    </a:lnTo>
                    <a:lnTo>
                      <a:pt x="1251840" y="1479549"/>
                    </a:lnTo>
                    <a:lnTo>
                      <a:pt x="1236092" y="1497202"/>
                    </a:lnTo>
                    <a:lnTo>
                      <a:pt x="1257554" y="1492885"/>
                    </a:lnTo>
                    <a:lnTo>
                      <a:pt x="1266572" y="1485138"/>
                    </a:lnTo>
                    <a:lnTo>
                      <a:pt x="1275589" y="1480692"/>
                    </a:lnTo>
                    <a:lnTo>
                      <a:pt x="1294892" y="1479549"/>
                    </a:lnTo>
                    <a:lnTo>
                      <a:pt x="1337818" y="1491742"/>
                    </a:lnTo>
                    <a:lnTo>
                      <a:pt x="1326642" y="1497202"/>
                    </a:lnTo>
                    <a:lnTo>
                      <a:pt x="1277874" y="1512696"/>
                    </a:lnTo>
                    <a:lnTo>
                      <a:pt x="1250823" y="1514855"/>
                    </a:lnTo>
                    <a:lnTo>
                      <a:pt x="1245109" y="1511554"/>
                    </a:lnTo>
                    <a:lnTo>
                      <a:pt x="1248537" y="1507108"/>
                    </a:lnTo>
                    <a:lnTo>
                      <a:pt x="1299465" y="750824"/>
                    </a:lnTo>
                    <a:lnTo>
                      <a:pt x="1387729" y="679068"/>
                    </a:lnTo>
                    <a:lnTo>
                      <a:pt x="1702309" y="728726"/>
                    </a:lnTo>
                    <a:lnTo>
                      <a:pt x="1651509" y="802640"/>
                    </a:lnTo>
                    <a:lnTo>
                      <a:pt x="1308481" y="750824"/>
                    </a:lnTo>
                    <a:lnTo>
                      <a:pt x="1648079" y="805941"/>
                    </a:lnTo>
                    <a:lnTo>
                      <a:pt x="1613028" y="941577"/>
                    </a:lnTo>
                    <a:lnTo>
                      <a:pt x="1223518" y="879855"/>
                    </a:lnTo>
                    <a:lnTo>
                      <a:pt x="1302767" y="750824"/>
                    </a:lnTo>
                    <a:lnTo>
                      <a:pt x="1727328" y="611885"/>
                    </a:lnTo>
                    <a:lnTo>
                      <a:pt x="1702309" y="725424"/>
                    </a:lnTo>
                    <a:lnTo>
                      <a:pt x="1387729" y="675893"/>
                    </a:lnTo>
                    <a:lnTo>
                      <a:pt x="1448817" y="571118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5465958" y="974125"/>
                <a:ext cx="317570" cy="151238"/>
              </a:xfrm>
              <a:custGeom>
                <a:avLst/>
                <a:gdLst/>
                <a:ahLst/>
                <a:cxnLst/>
                <a:rect l="0" t="0" r="0" b="0"/>
                <a:pathLst>
                  <a:path w="316992" h="151004">
                    <a:moveTo>
                      <a:pt x="56641" y="0"/>
                    </a:moveTo>
                    <a:lnTo>
                      <a:pt x="316991" y="42927"/>
                    </a:lnTo>
                    <a:lnTo>
                      <a:pt x="291972" y="151003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rgbClr val="1CDBAD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5478376" y="1063186"/>
                <a:ext cx="28386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28322" h="15495">
                    <a:moveTo>
                      <a:pt x="0" y="12193"/>
                    </a:moveTo>
                    <a:lnTo>
                      <a:pt x="6732" y="0"/>
                    </a:lnTo>
                    <a:lnTo>
                      <a:pt x="28321" y="3302"/>
                    </a:lnTo>
                    <a:lnTo>
                      <a:pt x="22607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5506763" y="1068228"/>
                <a:ext cx="31934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31751" h="15368">
                    <a:moveTo>
                      <a:pt x="0" y="13209"/>
                    </a:moveTo>
                    <a:lnTo>
                      <a:pt x="4573" y="4319"/>
                    </a:lnTo>
                    <a:lnTo>
                      <a:pt x="10161" y="0"/>
                    </a:lnTo>
                    <a:lnTo>
                      <a:pt x="24892" y="0"/>
                    </a:lnTo>
                    <a:lnTo>
                      <a:pt x="31750" y="3175"/>
                    </a:lnTo>
                    <a:lnTo>
                      <a:pt x="28322" y="8764"/>
                    </a:lnTo>
                    <a:lnTo>
                      <a:pt x="26036" y="15367"/>
                    </a:lnTo>
                    <a:lnTo>
                      <a:pt x="19304" y="1320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>
                <a:off x="5538697" y="1071589"/>
                <a:ext cx="28386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28195" h="15496">
                    <a:moveTo>
                      <a:pt x="0" y="12192"/>
                    </a:moveTo>
                    <a:lnTo>
                      <a:pt x="4446" y="5589"/>
                    </a:lnTo>
                    <a:lnTo>
                      <a:pt x="6731" y="0"/>
                    </a:lnTo>
                    <a:lnTo>
                      <a:pt x="18035" y="2286"/>
                    </a:lnTo>
                    <a:lnTo>
                      <a:pt x="22606" y="2286"/>
                    </a:lnTo>
                    <a:lnTo>
                      <a:pt x="28194" y="3430"/>
                    </a:lnTo>
                    <a:lnTo>
                      <a:pt x="25909" y="1549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>
                <a:off x="5570632" y="1078311"/>
                <a:ext cx="28386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28322" h="15368">
                    <a:moveTo>
                      <a:pt x="0" y="12066"/>
                    </a:moveTo>
                    <a:lnTo>
                      <a:pt x="1144" y="4319"/>
                    </a:lnTo>
                    <a:lnTo>
                      <a:pt x="6858" y="0"/>
                    </a:lnTo>
                    <a:lnTo>
                      <a:pt x="22606" y="0"/>
                    </a:lnTo>
                    <a:lnTo>
                      <a:pt x="28321" y="3303"/>
                    </a:lnTo>
                    <a:lnTo>
                      <a:pt x="26036" y="7620"/>
                    </a:lnTo>
                    <a:lnTo>
                      <a:pt x="26036" y="1536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5602566" y="1081671"/>
                <a:ext cx="26613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28195" h="17653">
                    <a:moveTo>
                      <a:pt x="0" y="12064"/>
                    </a:moveTo>
                    <a:lnTo>
                      <a:pt x="1144" y="6603"/>
                    </a:lnTo>
                    <a:lnTo>
                      <a:pt x="6731" y="0"/>
                    </a:lnTo>
                    <a:lnTo>
                      <a:pt x="10161" y="0"/>
                    </a:lnTo>
                    <a:lnTo>
                      <a:pt x="15875" y="1016"/>
                    </a:lnTo>
                    <a:lnTo>
                      <a:pt x="21463" y="1016"/>
                    </a:lnTo>
                    <a:lnTo>
                      <a:pt x="28194" y="2158"/>
                    </a:lnTo>
                    <a:lnTo>
                      <a:pt x="22606" y="17652"/>
                    </a:lnTo>
                    <a:lnTo>
                      <a:pt x="17019" y="1536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>
                <a:off x="5629179" y="1086712"/>
                <a:ext cx="31934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31751" h="15495">
                    <a:moveTo>
                      <a:pt x="0" y="12191"/>
                    </a:moveTo>
                    <a:lnTo>
                      <a:pt x="3430" y="4444"/>
                    </a:lnTo>
                    <a:lnTo>
                      <a:pt x="6858" y="0"/>
                    </a:lnTo>
                    <a:lnTo>
                      <a:pt x="25019" y="0"/>
                    </a:lnTo>
                    <a:lnTo>
                      <a:pt x="31750" y="3302"/>
                    </a:lnTo>
                    <a:lnTo>
                      <a:pt x="28321" y="8889"/>
                    </a:lnTo>
                    <a:lnTo>
                      <a:pt x="26036" y="15494"/>
                    </a:lnTo>
                    <a:lnTo>
                      <a:pt x="18162" y="12191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5661113" y="1090073"/>
                <a:ext cx="30160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29465" h="15494">
                    <a:moveTo>
                      <a:pt x="0" y="12192"/>
                    </a:moveTo>
                    <a:lnTo>
                      <a:pt x="1144" y="5587"/>
                    </a:lnTo>
                    <a:lnTo>
                      <a:pt x="6858" y="0"/>
                    </a:lnTo>
                    <a:lnTo>
                      <a:pt x="11304" y="0"/>
                    </a:lnTo>
                    <a:lnTo>
                      <a:pt x="29464" y="3301"/>
                    </a:lnTo>
                    <a:lnTo>
                      <a:pt x="26036" y="1549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5693048" y="1093434"/>
                <a:ext cx="30160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29464" h="18798">
                    <a:moveTo>
                      <a:pt x="0" y="15494"/>
                    </a:moveTo>
                    <a:lnTo>
                      <a:pt x="1143" y="6605"/>
                    </a:lnTo>
                    <a:lnTo>
                      <a:pt x="3428" y="0"/>
                    </a:lnTo>
                    <a:lnTo>
                      <a:pt x="22732" y="3302"/>
                    </a:lnTo>
                    <a:lnTo>
                      <a:pt x="29463" y="5588"/>
                    </a:lnTo>
                    <a:lnTo>
                      <a:pt x="27177" y="12192"/>
                    </a:lnTo>
                    <a:lnTo>
                      <a:pt x="26162" y="1879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>
                <a:off x="5723207" y="1100155"/>
                <a:ext cx="31934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31751" h="18671">
                    <a:moveTo>
                      <a:pt x="0" y="15367"/>
                    </a:moveTo>
                    <a:lnTo>
                      <a:pt x="5715" y="0"/>
                    </a:lnTo>
                    <a:lnTo>
                      <a:pt x="31750" y="3303"/>
                    </a:lnTo>
                    <a:lnTo>
                      <a:pt x="25019" y="1867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>
                <a:off x="5485473" y="1048063"/>
                <a:ext cx="28386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28321" h="15368">
                    <a:moveTo>
                      <a:pt x="0" y="8764"/>
                    </a:moveTo>
                    <a:lnTo>
                      <a:pt x="5714" y="0"/>
                    </a:lnTo>
                    <a:lnTo>
                      <a:pt x="28320" y="3303"/>
                    </a:lnTo>
                    <a:lnTo>
                      <a:pt x="21589" y="1536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>
                <a:off x="5517407" y="1051424"/>
                <a:ext cx="28386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28321" h="15367">
                    <a:moveTo>
                      <a:pt x="0" y="12064"/>
                    </a:moveTo>
                    <a:lnTo>
                      <a:pt x="5714" y="0"/>
                    </a:lnTo>
                    <a:lnTo>
                      <a:pt x="10160" y="0"/>
                    </a:lnTo>
                    <a:lnTo>
                      <a:pt x="17018" y="1016"/>
                    </a:lnTo>
                    <a:lnTo>
                      <a:pt x="22732" y="1016"/>
                    </a:lnTo>
                    <a:lnTo>
                      <a:pt x="28320" y="2158"/>
                    </a:lnTo>
                    <a:lnTo>
                      <a:pt x="21589" y="15366"/>
                    </a:lnTo>
                    <a:lnTo>
                      <a:pt x="4572" y="1206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>
                <a:off x="5547568" y="1056465"/>
                <a:ext cx="26612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25020" h="15367">
                    <a:moveTo>
                      <a:pt x="0" y="9905"/>
                    </a:moveTo>
                    <a:lnTo>
                      <a:pt x="1143" y="4444"/>
                    </a:lnTo>
                    <a:lnTo>
                      <a:pt x="5714" y="0"/>
                    </a:lnTo>
                    <a:lnTo>
                      <a:pt x="14732" y="0"/>
                    </a:lnTo>
                    <a:lnTo>
                      <a:pt x="25019" y="3302"/>
                    </a:lnTo>
                    <a:lnTo>
                      <a:pt x="22733" y="7747"/>
                    </a:lnTo>
                    <a:lnTo>
                      <a:pt x="21589" y="15366"/>
                    </a:lnTo>
                    <a:lnTo>
                      <a:pt x="14732" y="12191"/>
                    </a:lnTo>
                    <a:lnTo>
                      <a:pt x="9144" y="12191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>
                <a:off x="5575955" y="1059825"/>
                <a:ext cx="28386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28323" h="15495">
                    <a:moveTo>
                      <a:pt x="0" y="12064"/>
                    </a:moveTo>
                    <a:lnTo>
                      <a:pt x="2160" y="5461"/>
                    </a:lnTo>
                    <a:lnTo>
                      <a:pt x="5588" y="0"/>
                    </a:lnTo>
                    <a:lnTo>
                      <a:pt x="16892" y="2286"/>
                    </a:lnTo>
                    <a:lnTo>
                      <a:pt x="22606" y="2286"/>
                    </a:lnTo>
                    <a:lnTo>
                      <a:pt x="28322" y="3301"/>
                    </a:lnTo>
                    <a:lnTo>
                      <a:pt x="21463" y="15494"/>
                    </a:lnTo>
                    <a:lnTo>
                      <a:pt x="4446" y="1206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0" name="Полилиния 29"/>
              <p:cNvSpPr/>
              <p:nvPr/>
            </p:nvSpPr>
            <p:spPr>
              <a:xfrm>
                <a:off x="5607889" y="1066547"/>
                <a:ext cx="28386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28322" h="15496">
                    <a:moveTo>
                      <a:pt x="0" y="8891"/>
                    </a:moveTo>
                    <a:lnTo>
                      <a:pt x="1144" y="3303"/>
                    </a:lnTo>
                    <a:lnTo>
                      <a:pt x="5715" y="0"/>
                    </a:lnTo>
                    <a:lnTo>
                      <a:pt x="21463" y="0"/>
                    </a:lnTo>
                    <a:lnTo>
                      <a:pt x="28321" y="2286"/>
                    </a:lnTo>
                    <a:lnTo>
                      <a:pt x="24893" y="6605"/>
                    </a:lnTo>
                    <a:lnTo>
                      <a:pt x="21463" y="15495"/>
                    </a:lnTo>
                    <a:lnTo>
                      <a:pt x="14732" y="12192"/>
                    </a:lnTo>
                    <a:lnTo>
                      <a:pt x="9144" y="1219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" name="Полилиния 30"/>
              <p:cNvSpPr/>
              <p:nvPr/>
            </p:nvSpPr>
            <p:spPr>
              <a:xfrm>
                <a:off x="5636275" y="1068228"/>
                <a:ext cx="28386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28323" h="15368">
                    <a:moveTo>
                      <a:pt x="0" y="13209"/>
                    </a:moveTo>
                    <a:lnTo>
                      <a:pt x="4446" y="6605"/>
                    </a:lnTo>
                    <a:lnTo>
                      <a:pt x="6731" y="0"/>
                    </a:lnTo>
                    <a:lnTo>
                      <a:pt x="12447" y="0"/>
                    </a:lnTo>
                    <a:lnTo>
                      <a:pt x="28322" y="3175"/>
                    </a:lnTo>
                    <a:lnTo>
                      <a:pt x="26036" y="8764"/>
                    </a:lnTo>
                    <a:lnTo>
                      <a:pt x="24892" y="15367"/>
                    </a:lnTo>
                    <a:lnTo>
                      <a:pt x="18161" y="14225"/>
                    </a:lnTo>
                    <a:lnTo>
                      <a:pt x="12447" y="14225"/>
                    </a:lnTo>
                    <a:lnTo>
                      <a:pt x="5588" y="1320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>
                <a:off x="5668210" y="1074950"/>
                <a:ext cx="28386" cy="11762"/>
              </a:xfrm>
              <a:custGeom>
                <a:avLst/>
                <a:gdLst/>
                <a:ahLst/>
                <a:cxnLst/>
                <a:rect l="0" t="0" r="0" b="0"/>
                <a:pathLst>
                  <a:path w="28195" h="12066">
                    <a:moveTo>
                      <a:pt x="0" y="12065"/>
                    </a:moveTo>
                    <a:lnTo>
                      <a:pt x="3303" y="4318"/>
                    </a:lnTo>
                    <a:lnTo>
                      <a:pt x="6731" y="0"/>
                    </a:lnTo>
                    <a:lnTo>
                      <a:pt x="28194" y="0"/>
                    </a:lnTo>
                    <a:lnTo>
                      <a:pt x="22606" y="1206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>
                <a:off x="5700144" y="1078311"/>
                <a:ext cx="28386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28322" h="15368">
                    <a:moveTo>
                      <a:pt x="0" y="12066"/>
                    </a:moveTo>
                    <a:lnTo>
                      <a:pt x="1144" y="5461"/>
                    </a:lnTo>
                    <a:lnTo>
                      <a:pt x="6731" y="0"/>
                    </a:lnTo>
                    <a:lnTo>
                      <a:pt x="10161" y="0"/>
                    </a:lnTo>
                    <a:lnTo>
                      <a:pt x="28321" y="3303"/>
                    </a:lnTo>
                    <a:lnTo>
                      <a:pt x="24893" y="8764"/>
                    </a:lnTo>
                    <a:lnTo>
                      <a:pt x="22606" y="15367"/>
                    </a:lnTo>
                    <a:lnTo>
                      <a:pt x="4573" y="1206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>
                <a:off x="5728530" y="1081671"/>
                <a:ext cx="28386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29338" h="17653">
                    <a:moveTo>
                      <a:pt x="0" y="12064"/>
                    </a:moveTo>
                    <a:lnTo>
                      <a:pt x="6731" y="0"/>
                    </a:lnTo>
                    <a:lnTo>
                      <a:pt x="29337" y="2158"/>
                    </a:lnTo>
                    <a:lnTo>
                      <a:pt x="26035" y="1765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>
                <a:off x="5494344" y="1029578"/>
                <a:ext cx="28386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28322" h="12193">
                    <a:moveTo>
                      <a:pt x="0" y="8762"/>
                    </a:moveTo>
                    <a:lnTo>
                      <a:pt x="6732" y="0"/>
                    </a:lnTo>
                    <a:lnTo>
                      <a:pt x="28321" y="3301"/>
                    </a:lnTo>
                    <a:lnTo>
                      <a:pt x="22607" y="1219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>
                <a:off x="5522730" y="1032939"/>
                <a:ext cx="28386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28195" h="15495">
                    <a:moveTo>
                      <a:pt x="0" y="12066"/>
                    </a:moveTo>
                    <a:lnTo>
                      <a:pt x="4446" y="5461"/>
                    </a:lnTo>
                    <a:lnTo>
                      <a:pt x="6731" y="0"/>
                    </a:lnTo>
                    <a:lnTo>
                      <a:pt x="18161" y="2286"/>
                    </a:lnTo>
                    <a:lnTo>
                      <a:pt x="22606" y="2286"/>
                    </a:lnTo>
                    <a:lnTo>
                      <a:pt x="28194" y="3302"/>
                    </a:lnTo>
                    <a:lnTo>
                      <a:pt x="25909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5554665" y="1037980"/>
                <a:ext cx="24838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26037" h="15495">
                    <a:moveTo>
                      <a:pt x="0" y="10033"/>
                    </a:moveTo>
                    <a:lnTo>
                      <a:pt x="1144" y="4446"/>
                    </a:lnTo>
                    <a:lnTo>
                      <a:pt x="6858" y="0"/>
                    </a:lnTo>
                    <a:lnTo>
                      <a:pt x="15875" y="0"/>
                    </a:lnTo>
                    <a:lnTo>
                      <a:pt x="26036" y="3430"/>
                    </a:lnTo>
                    <a:lnTo>
                      <a:pt x="23750" y="7747"/>
                    </a:lnTo>
                    <a:lnTo>
                      <a:pt x="22733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>
                <a:off x="5583051" y="1041341"/>
                <a:ext cx="28386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29466" h="15368">
                    <a:moveTo>
                      <a:pt x="0" y="12064"/>
                    </a:moveTo>
                    <a:lnTo>
                      <a:pt x="3429" y="7619"/>
                    </a:lnTo>
                    <a:lnTo>
                      <a:pt x="6859" y="0"/>
                    </a:lnTo>
                    <a:lnTo>
                      <a:pt x="18161" y="2158"/>
                    </a:lnTo>
                    <a:lnTo>
                      <a:pt x="23749" y="2158"/>
                    </a:lnTo>
                    <a:lnTo>
                      <a:pt x="29465" y="3175"/>
                    </a:lnTo>
                    <a:lnTo>
                      <a:pt x="26035" y="8763"/>
                    </a:lnTo>
                    <a:lnTo>
                      <a:pt x="26035" y="1536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Полилиния 38"/>
              <p:cNvSpPr/>
              <p:nvPr/>
            </p:nvSpPr>
            <p:spPr>
              <a:xfrm>
                <a:off x="5614986" y="1048063"/>
                <a:ext cx="24838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26036" h="15368">
                    <a:moveTo>
                      <a:pt x="0" y="12066"/>
                    </a:moveTo>
                    <a:lnTo>
                      <a:pt x="1143" y="4319"/>
                    </a:lnTo>
                    <a:lnTo>
                      <a:pt x="6731" y="0"/>
                    </a:lnTo>
                    <a:lnTo>
                      <a:pt x="15748" y="0"/>
                    </a:lnTo>
                    <a:lnTo>
                      <a:pt x="26035" y="3303"/>
                    </a:lnTo>
                    <a:lnTo>
                      <a:pt x="22606" y="15367"/>
                    </a:lnTo>
                    <a:lnTo>
                      <a:pt x="15748" y="1206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>
                <a:off x="5643372" y="1051424"/>
                <a:ext cx="28386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28323" h="15367">
                    <a:moveTo>
                      <a:pt x="0" y="12064"/>
                    </a:moveTo>
                    <a:lnTo>
                      <a:pt x="5716" y="0"/>
                    </a:lnTo>
                    <a:lnTo>
                      <a:pt x="11430" y="0"/>
                    </a:lnTo>
                    <a:lnTo>
                      <a:pt x="18161" y="1016"/>
                    </a:lnTo>
                    <a:lnTo>
                      <a:pt x="22734" y="1016"/>
                    </a:lnTo>
                    <a:lnTo>
                      <a:pt x="28322" y="2158"/>
                    </a:lnTo>
                    <a:lnTo>
                      <a:pt x="25019" y="15366"/>
                    </a:lnTo>
                    <a:lnTo>
                      <a:pt x="5716" y="1206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>
                <a:off x="5675306" y="1056465"/>
                <a:ext cx="28386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28323" h="15367">
                    <a:moveTo>
                      <a:pt x="0" y="12191"/>
                    </a:moveTo>
                    <a:lnTo>
                      <a:pt x="1143" y="4444"/>
                    </a:lnTo>
                    <a:lnTo>
                      <a:pt x="5716" y="0"/>
                    </a:lnTo>
                    <a:lnTo>
                      <a:pt x="20321" y="0"/>
                    </a:lnTo>
                    <a:lnTo>
                      <a:pt x="28322" y="3302"/>
                    </a:lnTo>
                    <a:lnTo>
                      <a:pt x="21463" y="15366"/>
                    </a:lnTo>
                    <a:lnTo>
                      <a:pt x="15875" y="12191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>
                <a:off x="5703692" y="1063186"/>
                <a:ext cx="28386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28321" h="12194">
                    <a:moveTo>
                      <a:pt x="0" y="8763"/>
                    </a:moveTo>
                    <a:lnTo>
                      <a:pt x="3301" y="4446"/>
                    </a:lnTo>
                    <a:lnTo>
                      <a:pt x="5588" y="0"/>
                    </a:lnTo>
                    <a:lnTo>
                      <a:pt x="28320" y="0"/>
                    </a:lnTo>
                    <a:lnTo>
                      <a:pt x="24891" y="12193"/>
                    </a:lnTo>
                    <a:lnTo>
                      <a:pt x="18033" y="11049"/>
                    </a:lnTo>
                    <a:lnTo>
                      <a:pt x="12445" y="1104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>
                <a:off x="5735627" y="1066547"/>
                <a:ext cx="28386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28323" h="15496">
                    <a:moveTo>
                      <a:pt x="0" y="12192"/>
                    </a:moveTo>
                    <a:lnTo>
                      <a:pt x="6859" y="0"/>
                    </a:lnTo>
                    <a:lnTo>
                      <a:pt x="28322" y="2286"/>
                    </a:lnTo>
                    <a:lnTo>
                      <a:pt x="22606" y="1549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>
                <a:off x="5503214" y="1009413"/>
                <a:ext cx="30161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29465" h="15496">
                    <a:moveTo>
                      <a:pt x="0" y="12192"/>
                    </a:moveTo>
                    <a:lnTo>
                      <a:pt x="6857" y="0"/>
                    </a:lnTo>
                    <a:lnTo>
                      <a:pt x="29464" y="3430"/>
                    </a:lnTo>
                    <a:lnTo>
                      <a:pt x="22732" y="1549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>
                <a:off x="5533375" y="1016135"/>
                <a:ext cx="28386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28321" h="15494">
                    <a:moveTo>
                      <a:pt x="0" y="12192"/>
                    </a:moveTo>
                    <a:lnTo>
                      <a:pt x="2286" y="4445"/>
                    </a:lnTo>
                    <a:lnTo>
                      <a:pt x="5714" y="0"/>
                    </a:lnTo>
                    <a:lnTo>
                      <a:pt x="22606" y="0"/>
                    </a:lnTo>
                    <a:lnTo>
                      <a:pt x="28320" y="3428"/>
                    </a:lnTo>
                    <a:lnTo>
                      <a:pt x="21462" y="15493"/>
                    </a:lnTo>
                    <a:lnTo>
                      <a:pt x="15748" y="1219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>
                <a:off x="5561761" y="1019495"/>
                <a:ext cx="28386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28323" h="15368">
                    <a:moveTo>
                      <a:pt x="0" y="12065"/>
                    </a:moveTo>
                    <a:lnTo>
                      <a:pt x="5588" y="0"/>
                    </a:lnTo>
                    <a:lnTo>
                      <a:pt x="10161" y="0"/>
                    </a:lnTo>
                    <a:lnTo>
                      <a:pt x="16892" y="1017"/>
                    </a:lnTo>
                    <a:lnTo>
                      <a:pt x="22606" y="1017"/>
                    </a:lnTo>
                    <a:lnTo>
                      <a:pt x="28322" y="2159"/>
                    </a:lnTo>
                    <a:lnTo>
                      <a:pt x="24892" y="15367"/>
                    </a:lnTo>
                    <a:lnTo>
                      <a:pt x="5588" y="1206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7" name="Полилиния 46"/>
              <p:cNvSpPr/>
              <p:nvPr/>
            </p:nvSpPr>
            <p:spPr>
              <a:xfrm>
                <a:off x="5591921" y="1026217"/>
                <a:ext cx="28386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28322" h="15495">
                    <a:moveTo>
                      <a:pt x="0" y="9905"/>
                    </a:moveTo>
                    <a:lnTo>
                      <a:pt x="1144" y="4444"/>
                    </a:lnTo>
                    <a:lnTo>
                      <a:pt x="3430" y="0"/>
                    </a:lnTo>
                    <a:lnTo>
                      <a:pt x="21590" y="0"/>
                    </a:lnTo>
                    <a:lnTo>
                      <a:pt x="28321" y="3302"/>
                    </a:lnTo>
                    <a:lnTo>
                      <a:pt x="22733" y="7747"/>
                    </a:lnTo>
                    <a:lnTo>
                      <a:pt x="21590" y="15494"/>
                    </a:lnTo>
                    <a:lnTo>
                      <a:pt x="15875" y="12064"/>
                    </a:lnTo>
                    <a:lnTo>
                      <a:pt x="10288" y="1206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>
                <a:off x="5620307" y="1029578"/>
                <a:ext cx="28386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28323" h="15368">
                    <a:moveTo>
                      <a:pt x="0" y="12192"/>
                    </a:moveTo>
                    <a:lnTo>
                      <a:pt x="1143" y="5587"/>
                    </a:lnTo>
                    <a:lnTo>
                      <a:pt x="6731" y="0"/>
                    </a:lnTo>
                    <a:lnTo>
                      <a:pt x="10161" y="0"/>
                    </a:lnTo>
                    <a:lnTo>
                      <a:pt x="28322" y="3301"/>
                    </a:lnTo>
                    <a:lnTo>
                      <a:pt x="24892" y="8762"/>
                    </a:lnTo>
                    <a:lnTo>
                      <a:pt x="22606" y="15367"/>
                    </a:lnTo>
                    <a:lnTo>
                      <a:pt x="4573" y="1219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>
                <a:off x="5648694" y="1034620"/>
                <a:ext cx="28386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28321" h="15496">
                    <a:moveTo>
                      <a:pt x="0" y="12192"/>
                    </a:moveTo>
                    <a:lnTo>
                      <a:pt x="6731" y="0"/>
                    </a:lnTo>
                    <a:lnTo>
                      <a:pt x="28320" y="0"/>
                    </a:lnTo>
                    <a:lnTo>
                      <a:pt x="26034" y="15495"/>
                    </a:lnTo>
                    <a:lnTo>
                      <a:pt x="18161" y="1219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>
                <a:off x="5680628" y="1037980"/>
                <a:ext cx="28386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28195" h="15495">
                    <a:moveTo>
                      <a:pt x="0" y="13336"/>
                    </a:moveTo>
                    <a:lnTo>
                      <a:pt x="1143" y="6605"/>
                    </a:lnTo>
                    <a:lnTo>
                      <a:pt x="3301" y="0"/>
                    </a:lnTo>
                    <a:lnTo>
                      <a:pt x="9016" y="0"/>
                    </a:lnTo>
                    <a:lnTo>
                      <a:pt x="28194" y="3430"/>
                    </a:lnTo>
                    <a:lnTo>
                      <a:pt x="24764" y="8891"/>
                    </a:lnTo>
                    <a:lnTo>
                      <a:pt x="22606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>
                <a:off x="5709014" y="1041341"/>
                <a:ext cx="30161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29464" h="18670">
                    <a:moveTo>
                      <a:pt x="0" y="15367"/>
                    </a:moveTo>
                    <a:lnTo>
                      <a:pt x="1143" y="7619"/>
                    </a:lnTo>
                    <a:lnTo>
                      <a:pt x="6857" y="0"/>
                    </a:lnTo>
                    <a:lnTo>
                      <a:pt x="15875" y="2158"/>
                    </a:lnTo>
                    <a:lnTo>
                      <a:pt x="29463" y="3175"/>
                    </a:lnTo>
                    <a:lnTo>
                      <a:pt x="22732" y="18669"/>
                    </a:lnTo>
                    <a:lnTo>
                      <a:pt x="17018" y="1536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>
                <a:off x="5739175" y="1048063"/>
                <a:ext cx="28386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28322" h="15368">
                    <a:moveTo>
                      <a:pt x="0" y="12066"/>
                    </a:moveTo>
                    <a:lnTo>
                      <a:pt x="5715" y="0"/>
                    </a:lnTo>
                    <a:lnTo>
                      <a:pt x="28321" y="3303"/>
                    </a:lnTo>
                    <a:lnTo>
                      <a:pt x="24893" y="1536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3" name="Полилиния 52"/>
              <p:cNvSpPr/>
              <p:nvPr/>
            </p:nvSpPr>
            <p:spPr>
              <a:xfrm>
                <a:off x="5510311" y="994290"/>
                <a:ext cx="28386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28322" h="15368">
                    <a:moveTo>
                      <a:pt x="0" y="12192"/>
                    </a:moveTo>
                    <a:lnTo>
                      <a:pt x="6732" y="0"/>
                    </a:lnTo>
                    <a:lnTo>
                      <a:pt x="28321" y="3303"/>
                    </a:lnTo>
                    <a:lnTo>
                      <a:pt x="22607" y="1536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5542245" y="997650"/>
                <a:ext cx="24838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24892" h="15495">
                    <a:moveTo>
                      <a:pt x="0" y="12064"/>
                    </a:moveTo>
                    <a:lnTo>
                      <a:pt x="1143" y="6603"/>
                    </a:lnTo>
                    <a:lnTo>
                      <a:pt x="6731" y="0"/>
                    </a:lnTo>
                    <a:lnTo>
                      <a:pt x="24891" y="6603"/>
                    </a:lnTo>
                    <a:lnTo>
                      <a:pt x="22606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5" name="Полилиния 54"/>
              <p:cNvSpPr/>
              <p:nvPr/>
            </p:nvSpPr>
            <p:spPr>
              <a:xfrm>
                <a:off x="5567083" y="1004372"/>
                <a:ext cx="28386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29466" h="15495">
                    <a:moveTo>
                      <a:pt x="0" y="12066"/>
                    </a:moveTo>
                    <a:lnTo>
                      <a:pt x="6859" y="0"/>
                    </a:lnTo>
                    <a:lnTo>
                      <a:pt x="12447" y="0"/>
                    </a:lnTo>
                    <a:lnTo>
                      <a:pt x="18161" y="1144"/>
                    </a:lnTo>
                    <a:lnTo>
                      <a:pt x="23877" y="1144"/>
                    </a:lnTo>
                    <a:lnTo>
                      <a:pt x="29465" y="2286"/>
                    </a:lnTo>
                    <a:lnTo>
                      <a:pt x="28322" y="8891"/>
                    </a:lnTo>
                    <a:lnTo>
                      <a:pt x="26035" y="15494"/>
                    </a:lnTo>
                    <a:lnTo>
                      <a:pt x="18161" y="1206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>
                <a:off x="5599018" y="1006052"/>
                <a:ext cx="28386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29338" h="15368">
                    <a:moveTo>
                      <a:pt x="0" y="13208"/>
                    </a:moveTo>
                    <a:lnTo>
                      <a:pt x="6859" y="0"/>
                    </a:lnTo>
                    <a:lnTo>
                      <a:pt x="15875" y="2159"/>
                    </a:lnTo>
                    <a:lnTo>
                      <a:pt x="29337" y="3175"/>
                    </a:lnTo>
                    <a:lnTo>
                      <a:pt x="26035" y="10922"/>
                    </a:lnTo>
                    <a:lnTo>
                      <a:pt x="22606" y="15367"/>
                    </a:lnTo>
                    <a:lnTo>
                      <a:pt x="17018" y="14225"/>
                    </a:lnTo>
                    <a:lnTo>
                      <a:pt x="11304" y="14225"/>
                    </a:lnTo>
                    <a:lnTo>
                      <a:pt x="4573" y="1320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>
                <a:off x="5627404" y="1012774"/>
                <a:ext cx="28386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28323" h="15368">
                    <a:moveTo>
                      <a:pt x="0" y="12065"/>
                    </a:moveTo>
                    <a:lnTo>
                      <a:pt x="2286" y="4317"/>
                    </a:lnTo>
                    <a:lnTo>
                      <a:pt x="5716" y="0"/>
                    </a:lnTo>
                    <a:lnTo>
                      <a:pt x="20448" y="0"/>
                    </a:lnTo>
                    <a:lnTo>
                      <a:pt x="28322" y="3175"/>
                    </a:lnTo>
                    <a:lnTo>
                      <a:pt x="21591" y="15367"/>
                    </a:lnTo>
                    <a:lnTo>
                      <a:pt x="15875" y="1206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>
                <a:off x="5655790" y="1016135"/>
                <a:ext cx="28386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28321" h="15494">
                    <a:moveTo>
                      <a:pt x="0" y="12192"/>
                    </a:moveTo>
                    <a:lnTo>
                      <a:pt x="3428" y="6603"/>
                    </a:lnTo>
                    <a:lnTo>
                      <a:pt x="5714" y="0"/>
                    </a:lnTo>
                    <a:lnTo>
                      <a:pt x="10287" y="0"/>
                    </a:lnTo>
                    <a:lnTo>
                      <a:pt x="28320" y="3428"/>
                    </a:lnTo>
                    <a:lnTo>
                      <a:pt x="26162" y="8890"/>
                    </a:lnTo>
                    <a:lnTo>
                      <a:pt x="25019" y="15493"/>
                    </a:lnTo>
                    <a:lnTo>
                      <a:pt x="5714" y="1219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>
                <a:off x="5687725" y="1022856"/>
                <a:ext cx="24838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24892" h="13209">
                    <a:moveTo>
                      <a:pt x="0" y="13208"/>
                    </a:moveTo>
                    <a:lnTo>
                      <a:pt x="1143" y="4445"/>
                    </a:lnTo>
                    <a:lnTo>
                      <a:pt x="3428" y="0"/>
                    </a:lnTo>
                    <a:lnTo>
                      <a:pt x="24891" y="0"/>
                    </a:lnTo>
                    <a:lnTo>
                      <a:pt x="21463" y="1320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>
                <a:off x="5716111" y="1026217"/>
                <a:ext cx="26613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26037" h="15495">
                    <a:moveTo>
                      <a:pt x="0" y="12064"/>
                    </a:moveTo>
                    <a:lnTo>
                      <a:pt x="1144" y="5461"/>
                    </a:lnTo>
                    <a:lnTo>
                      <a:pt x="6731" y="0"/>
                    </a:lnTo>
                    <a:lnTo>
                      <a:pt x="26036" y="3302"/>
                    </a:lnTo>
                    <a:lnTo>
                      <a:pt x="22606" y="15494"/>
                    </a:lnTo>
                    <a:lnTo>
                      <a:pt x="4445" y="1206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>
                <a:off x="5744497" y="1029578"/>
                <a:ext cx="28386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29338" h="15368">
                    <a:moveTo>
                      <a:pt x="0" y="12192"/>
                    </a:moveTo>
                    <a:lnTo>
                      <a:pt x="6731" y="0"/>
                    </a:lnTo>
                    <a:lnTo>
                      <a:pt x="29337" y="3301"/>
                    </a:lnTo>
                    <a:lnTo>
                      <a:pt x="25909" y="1536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>
                <a:off x="5519182" y="979165"/>
                <a:ext cx="28386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29338" h="15367">
                    <a:moveTo>
                      <a:pt x="0" y="12064"/>
                    </a:moveTo>
                    <a:lnTo>
                      <a:pt x="6857" y="0"/>
                    </a:lnTo>
                    <a:lnTo>
                      <a:pt x="29337" y="3175"/>
                    </a:lnTo>
                    <a:lnTo>
                      <a:pt x="22606" y="1536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>
                <a:off x="5547568" y="982526"/>
                <a:ext cx="28386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28448" h="15495">
                    <a:moveTo>
                      <a:pt x="0" y="12191"/>
                    </a:moveTo>
                    <a:lnTo>
                      <a:pt x="3428" y="6603"/>
                    </a:lnTo>
                    <a:lnTo>
                      <a:pt x="5714" y="0"/>
                    </a:lnTo>
                    <a:lnTo>
                      <a:pt x="10287" y="1142"/>
                    </a:lnTo>
                    <a:lnTo>
                      <a:pt x="14732" y="3428"/>
                    </a:lnTo>
                    <a:lnTo>
                      <a:pt x="20446" y="3428"/>
                    </a:lnTo>
                    <a:lnTo>
                      <a:pt x="28447" y="6603"/>
                    </a:lnTo>
                    <a:lnTo>
                      <a:pt x="25019" y="10033"/>
                    </a:lnTo>
                    <a:lnTo>
                      <a:pt x="21589" y="15494"/>
                    </a:lnTo>
                    <a:lnTo>
                      <a:pt x="15875" y="14350"/>
                    </a:lnTo>
                    <a:lnTo>
                      <a:pt x="10287" y="1435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>
                <a:off x="5575955" y="989248"/>
                <a:ext cx="28386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28323" h="15495">
                    <a:moveTo>
                      <a:pt x="0" y="12192"/>
                    </a:moveTo>
                    <a:lnTo>
                      <a:pt x="2160" y="4446"/>
                    </a:lnTo>
                    <a:lnTo>
                      <a:pt x="5588" y="0"/>
                    </a:lnTo>
                    <a:lnTo>
                      <a:pt x="22606" y="0"/>
                    </a:lnTo>
                    <a:lnTo>
                      <a:pt x="28322" y="2286"/>
                    </a:lnTo>
                    <a:lnTo>
                      <a:pt x="21463" y="15494"/>
                    </a:lnTo>
                    <a:lnTo>
                      <a:pt x="4446" y="1219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>
                <a:off x="5604341" y="990929"/>
                <a:ext cx="28386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28195" h="15495">
                    <a:moveTo>
                      <a:pt x="0" y="13208"/>
                    </a:moveTo>
                    <a:lnTo>
                      <a:pt x="6731" y="0"/>
                    </a:lnTo>
                    <a:lnTo>
                      <a:pt x="16890" y="2160"/>
                    </a:lnTo>
                    <a:lnTo>
                      <a:pt x="22478" y="2160"/>
                    </a:lnTo>
                    <a:lnTo>
                      <a:pt x="28194" y="3302"/>
                    </a:lnTo>
                    <a:lnTo>
                      <a:pt x="22478" y="15494"/>
                    </a:lnTo>
                    <a:lnTo>
                      <a:pt x="16890" y="14352"/>
                    </a:lnTo>
                    <a:lnTo>
                      <a:pt x="11302" y="14352"/>
                    </a:lnTo>
                    <a:lnTo>
                      <a:pt x="4445" y="1320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>
                <a:off x="5632727" y="997650"/>
                <a:ext cx="28386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28321" h="15495">
                    <a:moveTo>
                      <a:pt x="0" y="12064"/>
                    </a:moveTo>
                    <a:lnTo>
                      <a:pt x="3428" y="4317"/>
                    </a:lnTo>
                    <a:lnTo>
                      <a:pt x="6857" y="0"/>
                    </a:lnTo>
                    <a:lnTo>
                      <a:pt x="22606" y="0"/>
                    </a:lnTo>
                    <a:lnTo>
                      <a:pt x="28320" y="3301"/>
                    </a:lnTo>
                    <a:lnTo>
                      <a:pt x="24891" y="8889"/>
                    </a:lnTo>
                    <a:lnTo>
                      <a:pt x="22606" y="15494"/>
                    </a:lnTo>
                    <a:lnTo>
                      <a:pt x="17018" y="1206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>
                <a:off x="5661113" y="1001011"/>
                <a:ext cx="30160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29465" h="15369">
                    <a:moveTo>
                      <a:pt x="0" y="12193"/>
                    </a:moveTo>
                    <a:lnTo>
                      <a:pt x="4573" y="5588"/>
                    </a:lnTo>
                    <a:lnTo>
                      <a:pt x="6858" y="0"/>
                    </a:lnTo>
                    <a:lnTo>
                      <a:pt x="18162" y="2160"/>
                    </a:lnTo>
                    <a:lnTo>
                      <a:pt x="23750" y="2160"/>
                    </a:lnTo>
                    <a:lnTo>
                      <a:pt x="29464" y="3302"/>
                    </a:lnTo>
                    <a:lnTo>
                      <a:pt x="22606" y="15368"/>
                    </a:lnTo>
                    <a:lnTo>
                      <a:pt x="17019" y="14352"/>
                    </a:lnTo>
                    <a:lnTo>
                      <a:pt x="11304" y="1435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>
                <a:off x="5691273" y="1004372"/>
                <a:ext cx="28386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28323" h="17654">
                    <a:moveTo>
                      <a:pt x="0" y="15494"/>
                    </a:moveTo>
                    <a:lnTo>
                      <a:pt x="2160" y="6605"/>
                    </a:lnTo>
                    <a:lnTo>
                      <a:pt x="5588" y="0"/>
                    </a:lnTo>
                    <a:lnTo>
                      <a:pt x="16892" y="2286"/>
                    </a:lnTo>
                    <a:lnTo>
                      <a:pt x="22606" y="2286"/>
                    </a:lnTo>
                    <a:lnTo>
                      <a:pt x="28322" y="5461"/>
                    </a:lnTo>
                    <a:lnTo>
                      <a:pt x="24892" y="9906"/>
                    </a:lnTo>
                    <a:lnTo>
                      <a:pt x="24892" y="17653"/>
                    </a:lnTo>
                    <a:lnTo>
                      <a:pt x="18035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>
                <a:off x="5719659" y="1009413"/>
                <a:ext cx="28386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28321" h="15496">
                    <a:moveTo>
                      <a:pt x="0" y="12192"/>
                    </a:moveTo>
                    <a:lnTo>
                      <a:pt x="2158" y="5589"/>
                    </a:lnTo>
                    <a:lnTo>
                      <a:pt x="5588" y="0"/>
                    </a:lnTo>
                    <a:lnTo>
                      <a:pt x="11302" y="0"/>
                    </a:lnTo>
                    <a:lnTo>
                      <a:pt x="28320" y="3430"/>
                    </a:lnTo>
                    <a:lnTo>
                      <a:pt x="22606" y="15495"/>
                    </a:lnTo>
                    <a:lnTo>
                      <a:pt x="5588" y="1219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>
                <a:off x="5748045" y="1012774"/>
                <a:ext cx="28386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28195" h="15368">
                    <a:moveTo>
                      <a:pt x="0" y="15367"/>
                    </a:moveTo>
                    <a:lnTo>
                      <a:pt x="6731" y="0"/>
                    </a:lnTo>
                    <a:lnTo>
                      <a:pt x="28194" y="3175"/>
                    </a:lnTo>
                    <a:lnTo>
                      <a:pt x="25908" y="1536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>
                <a:off x="5379025" y="1081671"/>
                <a:ext cx="377892" cy="120990"/>
              </a:xfrm>
              <a:custGeom>
                <a:avLst/>
                <a:gdLst/>
                <a:ahLst/>
                <a:cxnLst/>
                <a:rect l="0" t="0" r="0" b="0"/>
                <a:pathLst>
                  <a:path w="377953" h="120142">
                    <a:moveTo>
                      <a:pt x="85980" y="0"/>
                    </a:moveTo>
                    <a:lnTo>
                      <a:pt x="377952" y="46227"/>
                    </a:lnTo>
                    <a:lnTo>
                      <a:pt x="327025" y="120141"/>
                    </a:lnTo>
                    <a:lnTo>
                      <a:pt x="0" y="67183"/>
                    </a:lnTo>
                    <a:close/>
                  </a:path>
                </a:pathLst>
              </a:custGeom>
              <a:solidFill>
                <a:srgbClr val="40FFD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>
                <a:off x="5391444" y="1140485"/>
                <a:ext cx="35483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35054" h="12067">
                    <a:moveTo>
                      <a:pt x="0" y="5461"/>
                    </a:moveTo>
                    <a:lnTo>
                      <a:pt x="10161" y="0"/>
                    </a:lnTo>
                    <a:lnTo>
                      <a:pt x="35053" y="3303"/>
                    </a:lnTo>
                    <a:lnTo>
                      <a:pt x="26036" y="1206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>
                <a:off x="5426927" y="1145527"/>
                <a:ext cx="35483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35179" h="13210">
                    <a:moveTo>
                      <a:pt x="0" y="6605"/>
                    </a:moveTo>
                    <a:lnTo>
                      <a:pt x="4571" y="1144"/>
                    </a:lnTo>
                    <a:lnTo>
                      <a:pt x="10159" y="0"/>
                    </a:lnTo>
                    <a:lnTo>
                      <a:pt x="28320" y="0"/>
                    </a:lnTo>
                    <a:lnTo>
                      <a:pt x="35178" y="3303"/>
                    </a:lnTo>
                    <a:lnTo>
                      <a:pt x="30607" y="6605"/>
                    </a:lnTo>
                    <a:lnTo>
                      <a:pt x="26034" y="13209"/>
                    </a:lnTo>
                    <a:lnTo>
                      <a:pt x="13589" y="7747"/>
                    </a:lnTo>
                    <a:lnTo>
                      <a:pt x="6731" y="660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>
                <a:off x="5462410" y="1148888"/>
                <a:ext cx="35483" cy="11762"/>
              </a:xfrm>
              <a:custGeom>
                <a:avLst/>
                <a:gdLst/>
                <a:ahLst/>
                <a:cxnLst/>
                <a:rect l="0" t="0" r="0" b="0"/>
                <a:pathLst>
                  <a:path w="35054" h="12193">
                    <a:moveTo>
                      <a:pt x="0" y="9906"/>
                    </a:moveTo>
                    <a:lnTo>
                      <a:pt x="9017" y="0"/>
                    </a:lnTo>
                    <a:lnTo>
                      <a:pt x="22480" y="2286"/>
                    </a:lnTo>
                    <a:lnTo>
                      <a:pt x="28194" y="2286"/>
                    </a:lnTo>
                    <a:lnTo>
                      <a:pt x="35053" y="3302"/>
                    </a:lnTo>
                    <a:lnTo>
                      <a:pt x="28194" y="1219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Полилиния 74"/>
              <p:cNvSpPr/>
              <p:nvPr/>
            </p:nvSpPr>
            <p:spPr>
              <a:xfrm>
                <a:off x="5497892" y="1155610"/>
                <a:ext cx="35483" cy="11762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12193">
                    <a:moveTo>
                      <a:pt x="0" y="8891"/>
                    </a:moveTo>
                    <a:lnTo>
                      <a:pt x="9016" y="0"/>
                    </a:lnTo>
                    <a:lnTo>
                      <a:pt x="15747" y="0"/>
                    </a:lnTo>
                    <a:lnTo>
                      <a:pt x="35052" y="3303"/>
                    </a:lnTo>
                    <a:lnTo>
                      <a:pt x="28320" y="1219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6" name="Полилиния 75"/>
              <p:cNvSpPr/>
              <p:nvPr/>
            </p:nvSpPr>
            <p:spPr>
              <a:xfrm>
                <a:off x="5533375" y="1160651"/>
                <a:ext cx="33708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33909" h="13209">
                    <a:moveTo>
                      <a:pt x="0" y="6603"/>
                    </a:moveTo>
                    <a:lnTo>
                      <a:pt x="9017" y="0"/>
                    </a:lnTo>
                    <a:lnTo>
                      <a:pt x="15748" y="0"/>
                    </a:lnTo>
                    <a:lnTo>
                      <a:pt x="33908" y="3302"/>
                    </a:lnTo>
                    <a:lnTo>
                      <a:pt x="30480" y="7747"/>
                    </a:lnTo>
                    <a:lnTo>
                      <a:pt x="28320" y="13208"/>
                    </a:lnTo>
                    <a:lnTo>
                      <a:pt x="20319" y="9905"/>
                    </a:lnTo>
                    <a:lnTo>
                      <a:pt x="13588" y="9905"/>
                    </a:lnTo>
                    <a:lnTo>
                      <a:pt x="6857" y="774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>
                <a:off x="5567083" y="1167372"/>
                <a:ext cx="35483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35180" h="12067">
                    <a:moveTo>
                      <a:pt x="0" y="6605"/>
                    </a:moveTo>
                    <a:lnTo>
                      <a:pt x="4573" y="1144"/>
                    </a:lnTo>
                    <a:lnTo>
                      <a:pt x="10287" y="0"/>
                    </a:lnTo>
                    <a:lnTo>
                      <a:pt x="29465" y="0"/>
                    </a:lnTo>
                    <a:lnTo>
                      <a:pt x="35179" y="3302"/>
                    </a:lnTo>
                    <a:lnTo>
                      <a:pt x="31750" y="7747"/>
                    </a:lnTo>
                    <a:lnTo>
                      <a:pt x="29465" y="12066"/>
                    </a:lnTo>
                    <a:lnTo>
                      <a:pt x="21591" y="8763"/>
                    </a:lnTo>
                    <a:lnTo>
                      <a:pt x="6859" y="774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>
                <a:off x="5602566" y="1170733"/>
                <a:ext cx="33709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12067">
                    <a:moveTo>
                      <a:pt x="0" y="8764"/>
                    </a:moveTo>
                    <a:lnTo>
                      <a:pt x="10161" y="0"/>
                    </a:lnTo>
                    <a:lnTo>
                      <a:pt x="22606" y="2159"/>
                    </a:lnTo>
                    <a:lnTo>
                      <a:pt x="28194" y="2159"/>
                    </a:lnTo>
                    <a:lnTo>
                      <a:pt x="35052" y="3303"/>
                    </a:lnTo>
                    <a:lnTo>
                      <a:pt x="31624" y="6605"/>
                    </a:lnTo>
                    <a:lnTo>
                      <a:pt x="28194" y="1206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>
                <a:off x="5636275" y="1175775"/>
                <a:ext cx="35483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35054" h="13337">
                    <a:moveTo>
                      <a:pt x="0" y="9906"/>
                    </a:moveTo>
                    <a:lnTo>
                      <a:pt x="3429" y="4445"/>
                    </a:lnTo>
                    <a:lnTo>
                      <a:pt x="9017" y="0"/>
                    </a:lnTo>
                    <a:lnTo>
                      <a:pt x="14733" y="0"/>
                    </a:lnTo>
                    <a:lnTo>
                      <a:pt x="35053" y="3303"/>
                    </a:lnTo>
                    <a:lnTo>
                      <a:pt x="28322" y="1333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>
                <a:off x="5671758" y="1179136"/>
                <a:ext cx="37256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37339" h="15495">
                    <a:moveTo>
                      <a:pt x="0" y="12192"/>
                    </a:moveTo>
                    <a:lnTo>
                      <a:pt x="9144" y="0"/>
                    </a:lnTo>
                    <a:lnTo>
                      <a:pt x="37338" y="6603"/>
                    </a:lnTo>
                    <a:lnTo>
                      <a:pt x="28320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>
                <a:off x="5405637" y="1128723"/>
                <a:ext cx="33708" cy="11762"/>
              </a:xfrm>
              <a:custGeom>
                <a:avLst/>
                <a:gdLst/>
                <a:ahLst/>
                <a:cxnLst/>
                <a:rect l="0" t="0" r="0" b="0"/>
                <a:pathLst>
                  <a:path w="34037" h="12193">
                    <a:moveTo>
                      <a:pt x="0" y="8890"/>
                    </a:moveTo>
                    <a:lnTo>
                      <a:pt x="9144" y="0"/>
                    </a:lnTo>
                    <a:lnTo>
                      <a:pt x="34036" y="2287"/>
                    </a:lnTo>
                    <a:lnTo>
                      <a:pt x="25019" y="1219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>
                <a:off x="5439345" y="1133764"/>
                <a:ext cx="35483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35181" h="12065">
                    <a:moveTo>
                      <a:pt x="0" y="6603"/>
                    </a:moveTo>
                    <a:lnTo>
                      <a:pt x="4573" y="4317"/>
                    </a:lnTo>
                    <a:lnTo>
                      <a:pt x="10161" y="0"/>
                    </a:lnTo>
                    <a:lnTo>
                      <a:pt x="15875" y="0"/>
                    </a:lnTo>
                    <a:lnTo>
                      <a:pt x="35180" y="3301"/>
                    </a:lnTo>
                    <a:lnTo>
                      <a:pt x="26036" y="1206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>
                <a:off x="5474828" y="1140485"/>
                <a:ext cx="35483" cy="8403"/>
              </a:xfrm>
              <a:custGeom>
                <a:avLst/>
                <a:gdLst/>
                <a:ahLst/>
                <a:cxnLst/>
                <a:rect l="0" t="0" r="0" b="0"/>
                <a:pathLst>
                  <a:path w="35052" h="8765">
                    <a:moveTo>
                      <a:pt x="0" y="5461"/>
                    </a:moveTo>
                    <a:lnTo>
                      <a:pt x="4445" y="1144"/>
                    </a:lnTo>
                    <a:lnTo>
                      <a:pt x="10033" y="0"/>
                    </a:lnTo>
                    <a:lnTo>
                      <a:pt x="28194" y="0"/>
                    </a:lnTo>
                    <a:lnTo>
                      <a:pt x="35051" y="3303"/>
                    </a:lnTo>
                    <a:lnTo>
                      <a:pt x="29337" y="5461"/>
                    </a:lnTo>
                    <a:lnTo>
                      <a:pt x="25908" y="876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>
                <a:off x="5510311" y="1143846"/>
                <a:ext cx="35483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12065">
                    <a:moveTo>
                      <a:pt x="0" y="8763"/>
                    </a:moveTo>
                    <a:lnTo>
                      <a:pt x="4445" y="3302"/>
                    </a:lnTo>
                    <a:lnTo>
                      <a:pt x="9018" y="0"/>
                    </a:lnTo>
                    <a:lnTo>
                      <a:pt x="13589" y="0"/>
                    </a:lnTo>
                    <a:lnTo>
                      <a:pt x="20320" y="1142"/>
                    </a:lnTo>
                    <a:lnTo>
                      <a:pt x="35052" y="2158"/>
                    </a:lnTo>
                    <a:lnTo>
                      <a:pt x="29464" y="6603"/>
                    </a:lnTo>
                    <a:lnTo>
                      <a:pt x="24893" y="12064"/>
                    </a:lnTo>
                    <a:lnTo>
                      <a:pt x="4445" y="876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>
                <a:off x="5545794" y="1148888"/>
                <a:ext cx="30161" cy="11762"/>
              </a:xfrm>
              <a:custGeom>
                <a:avLst/>
                <a:gdLst/>
                <a:ahLst/>
                <a:cxnLst/>
                <a:rect l="0" t="0" r="0" b="0"/>
                <a:pathLst>
                  <a:path w="31751" h="12193">
                    <a:moveTo>
                      <a:pt x="0" y="9906"/>
                    </a:moveTo>
                    <a:lnTo>
                      <a:pt x="9017" y="0"/>
                    </a:lnTo>
                    <a:lnTo>
                      <a:pt x="13590" y="0"/>
                    </a:lnTo>
                    <a:lnTo>
                      <a:pt x="31750" y="3302"/>
                    </a:lnTo>
                    <a:lnTo>
                      <a:pt x="24892" y="12192"/>
                    </a:lnTo>
                    <a:lnTo>
                      <a:pt x="17018" y="990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>
                <a:off x="5575955" y="1155610"/>
                <a:ext cx="35483" cy="11762"/>
              </a:xfrm>
              <a:custGeom>
                <a:avLst/>
                <a:gdLst/>
                <a:ahLst/>
                <a:cxnLst/>
                <a:rect l="0" t="0" r="0" b="0"/>
                <a:pathLst>
                  <a:path w="35054" h="12193">
                    <a:moveTo>
                      <a:pt x="0" y="5589"/>
                    </a:moveTo>
                    <a:lnTo>
                      <a:pt x="4446" y="2286"/>
                    </a:lnTo>
                    <a:lnTo>
                      <a:pt x="9017" y="0"/>
                    </a:lnTo>
                    <a:lnTo>
                      <a:pt x="15748" y="0"/>
                    </a:lnTo>
                    <a:lnTo>
                      <a:pt x="35053" y="3303"/>
                    </a:lnTo>
                    <a:lnTo>
                      <a:pt x="31623" y="6731"/>
                    </a:lnTo>
                    <a:lnTo>
                      <a:pt x="28322" y="12192"/>
                    </a:lnTo>
                    <a:lnTo>
                      <a:pt x="20321" y="8891"/>
                    </a:lnTo>
                    <a:lnTo>
                      <a:pt x="13590" y="8891"/>
                    </a:lnTo>
                    <a:lnTo>
                      <a:pt x="6731" y="6731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>
                <a:off x="5611437" y="1158971"/>
                <a:ext cx="33708" cy="11762"/>
              </a:xfrm>
              <a:custGeom>
                <a:avLst/>
                <a:gdLst/>
                <a:ahLst/>
                <a:cxnLst/>
                <a:rect l="0" t="0" r="0" b="0"/>
                <a:pathLst>
                  <a:path w="33909" h="12192">
                    <a:moveTo>
                      <a:pt x="0" y="8889"/>
                    </a:moveTo>
                    <a:lnTo>
                      <a:pt x="3428" y="3428"/>
                    </a:lnTo>
                    <a:lnTo>
                      <a:pt x="9016" y="0"/>
                    </a:lnTo>
                    <a:lnTo>
                      <a:pt x="22606" y="2286"/>
                    </a:lnTo>
                    <a:lnTo>
                      <a:pt x="28320" y="2286"/>
                    </a:lnTo>
                    <a:lnTo>
                      <a:pt x="33908" y="5588"/>
                    </a:lnTo>
                    <a:lnTo>
                      <a:pt x="29337" y="8889"/>
                    </a:lnTo>
                    <a:lnTo>
                      <a:pt x="28320" y="12191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>
                <a:off x="5645145" y="1164011"/>
                <a:ext cx="35483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35181" h="12065">
                    <a:moveTo>
                      <a:pt x="0" y="9906"/>
                    </a:moveTo>
                    <a:lnTo>
                      <a:pt x="4573" y="4445"/>
                    </a:lnTo>
                    <a:lnTo>
                      <a:pt x="10161" y="0"/>
                    </a:lnTo>
                    <a:lnTo>
                      <a:pt x="23876" y="2159"/>
                    </a:lnTo>
                    <a:lnTo>
                      <a:pt x="29464" y="2159"/>
                    </a:lnTo>
                    <a:lnTo>
                      <a:pt x="35180" y="3301"/>
                    </a:lnTo>
                    <a:lnTo>
                      <a:pt x="30607" y="7747"/>
                    </a:lnTo>
                    <a:lnTo>
                      <a:pt x="29464" y="1206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>
                <a:off x="5680628" y="1170733"/>
                <a:ext cx="35483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35052" h="12067">
                    <a:moveTo>
                      <a:pt x="0" y="8764"/>
                    </a:moveTo>
                    <a:lnTo>
                      <a:pt x="10159" y="0"/>
                    </a:lnTo>
                    <a:lnTo>
                      <a:pt x="35051" y="3303"/>
                    </a:lnTo>
                    <a:lnTo>
                      <a:pt x="28194" y="1206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>
                <a:off x="5418056" y="1115280"/>
                <a:ext cx="35483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35052" h="13209">
                    <a:moveTo>
                      <a:pt x="0" y="9906"/>
                    </a:moveTo>
                    <a:lnTo>
                      <a:pt x="9017" y="0"/>
                    </a:lnTo>
                    <a:lnTo>
                      <a:pt x="35051" y="6605"/>
                    </a:lnTo>
                    <a:lnTo>
                      <a:pt x="24892" y="1320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>
                <a:off x="5453538" y="1122001"/>
                <a:ext cx="33709" cy="11762"/>
              </a:xfrm>
              <a:custGeom>
                <a:avLst/>
                <a:gdLst/>
                <a:ahLst/>
                <a:cxnLst/>
                <a:rect l="0" t="0" r="0" b="0"/>
                <a:pathLst>
                  <a:path w="33911" h="12193">
                    <a:moveTo>
                      <a:pt x="0" y="6603"/>
                    </a:moveTo>
                    <a:lnTo>
                      <a:pt x="9144" y="0"/>
                    </a:lnTo>
                    <a:lnTo>
                      <a:pt x="13590" y="0"/>
                    </a:lnTo>
                    <a:lnTo>
                      <a:pt x="33910" y="3301"/>
                    </a:lnTo>
                    <a:lnTo>
                      <a:pt x="24892" y="12192"/>
                    </a:lnTo>
                    <a:lnTo>
                      <a:pt x="17018" y="8890"/>
                    </a:lnTo>
                    <a:lnTo>
                      <a:pt x="10161" y="889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>
                <a:off x="5487248" y="1128723"/>
                <a:ext cx="31934" cy="11762"/>
              </a:xfrm>
              <a:custGeom>
                <a:avLst/>
                <a:gdLst/>
                <a:ahLst/>
                <a:cxnLst/>
                <a:rect l="0" t="0" r="0" b="0"/>
                <a:pathLst>
                  <a:path w="31751" h="12193">
                    <a:moveTo>
                      <a:pt x="0" y="5589"/>
                    </a:moveTo>
                    <a:lnTo>
                      <a:pt x="3428" y="2287"/>
                    </a:lnTo>
                    <a:lnTo>
                      <a:pt x="10287" y="0"/>
                    </a:lnTo>
                    <a:lnTo>
                      <a:pt x="26034" y="0"/>
                    </a:lnTo>
                    <a:lnTo>
                      <a:pt x="31750" y="2287"/>
                    </a:lnTo>
                    <a:lnTo>
                      <a:pt x="26034" y="12192"/>
                    </a:lnTo>
                    <a:lnTo>
                      <a:pt x="18161" y="8890"/>
                    </a:lnTo>
                    <a:lnTo>
                      <a:pt x="11302" y="889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>
                <a:off x="5519182" y="1133764"/>
                <a:ext cx="35483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35052" h="9907">
                    <a:moveTo>
                      <a:pt x="0" y="6603"/>
                    </a:moveTo>
                    <a:lnTo>
                      <a:pt x="4571" y="1015"/>
                    </a:lnTo>
                    <a:lnTo>
                      <a:pt x="10159" y="0"/>
                    </a:lnTo>
                    <a:lnTo>
                      <a:pt x="29337" y="0"/>
                    </a:lnTo>
                    <a:lnTo>
                      <a:pt x="35051" y="3301"/>
                    </a:lnTo>
                    <a:lnTo>
                      <a:pt x="30480" y="6603"/>
                    </a:lnTo>
                    <a:lnTo>
                      <a:pt x="29337" y="990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олилиния 93"/>
              <p:cNvSpPr/>
              <p:nvPr/>
            </p:nvSpPr>
            <p:spPr>
              <a:xfrm>
                <a:off x="5554665" y="1137125"/>
                <a:ext cx="35483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35181" h="12067">
                    <a:moveTo>
                      <a:pt x="0" y="8763"/>
                    </a:moveTo>
                    <a:lnTo>
                      <a:pt x="10161" y="0"/>
                    </a:lnTo>
                    <a:lnTo>
                      <a:pt x="22733" y="2160"/>
                    </a:lnTo>
                    <a:lnTo>
                      <a:pt x="28321" y="2160"/>
                    </a:lnTo>
                    <a:lnTo>
                      <a:pt x="35180" y="3302"/>
                    </a:lnTo>
                    <a:lnTo>
                      <a:pt x="29464" y="7747"/>
                    </a:lnTo>
                    <a:lnTo>
                      <a:pt x="26036" y="12066"/>
                    </a:lnTo>
                    <a:lnTo>
                      <a:pt x="18162" y="876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>
                <a:off x="5586599" y="1143846"/>
                <a:ext cx="33708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12065">
                    <a:moveTo>
                      <a:pt x="0" y="5461"/>
                    </a:moveTo>
                    <a:lnTo>
                      <a:pt x="7875" y="3302"/>
                    </a:lnTo>
                    <a:lnTo>
                      <a:pt x="12446" y="0"/>
                    </a:lnTo>
                    <a:lnTo>
                      <a:pt x="17019" y="0"/>
                    </a:lnTo>
                    <a:lnTo>
                      <a:pt x="23750" y="1142"/>
                    </a:lnTo>
                    <a:lnTo>
                      <a:pt x="29464" y="1142"/>
                    </a:lnTo>
                    <a:lnTo>
                      <a:pt x="35052" y="2158"/>
                    </a:lnTo>
                    <a:lnTo>
                      <a:pt x="32894" y="6603"/>
                    </a:lnTo>
                    <a:lnTo>
                      <a:pt x="28321" y="12064"/>
                    </a:lnTo>
                    <a:lnTo>
                      <a:pt x="20320" y="8763"/>
                    </a:lnTo>
                    <a:lnTo>
                      <a:pt x="13589" y="8763"/>
                    </a:lnTo>
                    <a:lnTo>
                      <a:pt x="6731" y="660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Полилиния 95"/>
              <p:cNvSpPr/>
              <p:nvPr/>
            </p:nvSpPr>
            <p:spPr>
              <a:xfrm>
                <a:off x="5620307" y="1148888"/>
                <a:ext cx="35483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35054" h="9907">
                    <a:moveTo>
                      <a:pt x="0" y="6603"/>
                    </a:moveTo>
                    <a:lnTo>
                      <a:pt x="9017" y="0"/>
                    </a:lnTo>
                    <a:lnTo>
                      <a:pt x="27179" y="0"/>
                    </a:lnTo>
                    <a:lnTo>
                      <a:pt x="35053" y="3302"/>
                    </a:lnTo>
                    <a:lnTo>
                      <a:pt x="31750" y="7747"/>
                    </a:lnTo>
                    <a:lnTo>
                      <a:pt x="28322" y="990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7" name="Полилиния 96"/>
              <p:cNvSpPr/>
              <p:nvPr/>
            </p:nvSpPr>
            <p:spPr>
              <a:xfrm>
                <a:off x="5655790" y="1152249"/>
                <a:ext cx="35483" cy="11762"/>
              </a:xfrm>
              <a:custGeom>
                <a:avLst/>
                <a:gdLst/>
                <a:ahLst/>
                <a:cxnLst/>
                <a:rect l="0" t="0" r="0" b="0"/>
                <a:pathLst>
                  <a:path w="35179" h="12193">
                    <a:moveTo>
                      <a:pt x="0" y="8890"/>
                    </a:moveTo>
                    <a:lnTo>
                      <a:pt x="9144" y="0"/>
                    </a:lnTo>
                    <a:lnTo>
                      <a:pt x="21589" y="2286"/>
                    </a:lnTo>
                    <a:lnTo>
                      <a:pt x="35178" y="3301"/>
                    </a:lnTo>
                    <a:lnTo>
                      <a:pt x="25019" y="12192"/>
                    </a:lnTo>
                    <a:lnTo>
                      <a:pt x="6858" y="889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>
                <a:off x="5691273" y="1158971"/>
                <a:ext cx="33709" cy="11762"/>
              </a:xfrm>
              <a:custGeom>
                <a:avLst/>
                <a:gdLst/>
                <a:ahLst/>
                <a:cxnLst/>
                <a:rect l="0" t="0" r="0" b="0"/>
                <a:pathLst>
                  <a:path w="33911" h="12192">
                    <a:moveTo>
                      <a:pt x="0" y="8889"/>
                    </a:moveTo>
                    <a:lnTo>
                      <a:pt x="9017" y="0"/>
                    </a:lnTo>
                    <a:lnTo>
                      <a:pt x="33910" y="2286"/>
                    </a:lnTo>
                    <a:lnTo>
                      <a:pt x="24892" y="12191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>
                <a:off x="5430475" y="1105197"/>
                <a:ext cx="35483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35054" h="12067">
                    <a:moveTo>
                      <a:pt x="0" y="6605"/>
                    </a:moveTo>
                    <a:lnTo>
                      <a:pt x="12447" y="0"/>
                    </a:lnTo>
                    <a:lnTo>
                      <a:pt x="35053" y="3302"/>
                    </a:lnTo>
                    <a:lnTo>
                      <a:pt x="28322" y="1206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>
                <a:off x="5465958" y="1108558"/>
                <a:ext cx="35483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12067">
                    <a:moveTo>
                      <a:pt x="0" y="8764"/>
                    </a:moveTo>
                    <a:lnTo>
                      <a:pt x="9144" y="0"/>
                    </a:lnTo>
                    <a:lnTo>
                      <a:pt x="35052" y="5461"/>
                    </a:lnTo>
                    <a:lnTo>
                      <a:pt x="24891" y="12066"/>
                    </a:lnTo>
                    <a:lnTo>
                      <a:pt x="6858" y="876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>
                <a:off x="5501441" y="1115280"/>
                <a:ext cx="31934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31751" h="13209">
                    <a:moveTo>
                      <a:pt x="0" y="9906"/>
                    </a:moveTo>
                    <a:lnTo>
                      <a:pt x="2286" y="4445"/>
                    </a:lnTo>
                    <a:lnTo>
                      <a:pt x="9143" y="0"/>
                    </a:lnTo>
                    <a:lnTo>
                      <a:pt x="20447" y="2286"/>
                    </a:lnTo>
                    <a:lnTo>
                      <a:pt x="26035" y="2286"/>
                    </a:lnTo>
                    <a:lnTo>
                      <a:pt x="31750" y="3303"/>
                    </a:lnTo>
                    <a:lnTo>
                      <a:pt x="29463" y="7747"/>
                    </a:lnTo>
                    <a:lnTo>
                      <a:pt x="25018" y="1320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>
                <a:off x="5533375" y="1122001"/>
                <a:ext cx="33708" cy="11762"/>
              </a:xfrm>
              <a:custGeom>
                <a:avLst/>
                <a:gdLst/>
                <a:ahLst/>
                <a:cxnLst/>
                <a:rect l="0" t="0" r="0" b="0"/>
                <a:pathLst>
                  <a:path w="33909" h="12193">
                    <a:moveTo>
                      <a:pt x="0" y="6603"/>
                    </a:moveTo>
                    <a:lnTo>
                      <a:pt x="9017" y="0"/>
                    </a:lnTo>
                    <a:lnTo>
                      <a:pt x="15748" y="0"/>
                    </a:lnTo>
                    <a:lnTo>
                      <a:pt x="33908" y="3301"/>
                    </a:lnTo>
                    <a:lnTo>
                      <a:pt x="29463" y="7747"/>
                    </a:lnTo>
                    <a:lnTo>
                      <a:pt x="28320" y="12192"/>
                    </a:lnTo>
                    <a:lnTo>
                      <a:pt x="20319" y="8890"/>
                    </a:lnTo>
                    <a:lnTo>
                      <a:pt x="13588" y="889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>
                <a:off x="5563535" y="1128723"/>
                <a:ext cx="35483" cy="8402"/>
              </a:xfrm>
              <a:custGeom>
                <a:avLst/>
                <a:gdLst/>
                <a:ahLst/>
                <a:cxnLst/>
                <a:rect l="0" t="0" r="0" b="0"/>
                <a:pathLst>
                  <a:path w="34036" h="8891">
                    <a:moveTo>
                      <a:pt x="0" y="5589"/>
                    </a:moveTo>
                    <a:lnTo>
                      <a:pt x="3428" y="1144"/>
                    </a:lnTo>
                    <a:lnTo>
                      <a:pt x="9144" y="0"/>
                    </a:lnTo>
                    <a:lnTo>
                      <a:pt x="28320" y="0"/>
                    </a:lnTo>
                    <a:lnTo>
                      <a:pt x="34035" y="2287"/>
                    </a:lnTo>
                    <a:lnTo>
                      <a:pt x="30607" y="5589"/>
                    </a:lnTo>
                    <a:lnTo>
                      <a:pt x="28320" y="889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>
                <a:off x="5599018" y="1130403"/>
                <a:ext cx="33709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35054" h="13209">
                    <a:moveTo>
                      <a:pt x="0" y="9905"/>
                    </a:moveTo>
                    <a:lnTo>
                      <a:pt x="4573" y="4317"/>
                    </a:lnTo>
                    <a:lnTo>
                      <a:pt x="10160" y="0"/>
                    </a:lnTo>
                    <a:lnTo>
                      <a:pt x="20448" y="2158"/>
                    </a:lnTo>
                    <a:lnTo>
                      <a:pt x="35053" y="3302"/>
                    </a:lnTo>
                    <a:lnTo>
                      <a:pt x="26035" y="13208"/>
                    </a:lnTo>
                    <a:lnTo>
                      <a:pt x="18161" y="990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>
                <a:off x="5632727" y="1137125"/>
                <a:ext cx="31934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31751" h="12067">
                    <a:moveTo>
                      <a:pt x="0" y="8763"/>
                    </a:moveTo>
                    <a:lnTo>
                      <a:pt x="1143" y="3302"/>
                    </a:lnTo>
                    <a:lnTo>
                      <a:pt x="6857" y="0"/>
                    </a:lnTo>
                    <a:lnTo>
                      <a:pt x="13589" y="0"/>
                    </a:lnTo>
                    <a:lnTo>
                      <a:pt x="31750" y="3302"/>
                    </a:lnTo>
                    <a:lnTo>
                      <a:pt x="29464" y="7747"/>
                    </a:lnTo>
                    <a:lnTo>
                      <a:pt x="26034" y="12066"/>
                    </a:lnTo>
                    <a:lnTo>
                      <a:pt x="18161" y="876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>
                <a:off x="5664661" y="1140485"/>
                <a:ext cx="35483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35052" h="12067">
                    <a:moveTo>
                      <a:pt x="0" y="8764"/>
                    </a:moveTo>
                    <a:lnTo>
                      <a:pt x="10159" y="0"/>
                    </a:lnTo>
                    <a:lnTo>
                      <a:pt x="35051" y="5461"/>
                    </a:lnTo>
                    <a:lnTo>
                      <a:pt x="29337" y="6605"/>
                    </a:lnTo>
                    <a:lnTo>
                      <a:pt x="28194" y="1206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>
                <a:off x="5700144" y="1145527"/>
                <a:ext cx="35483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13210">
                    <a:moveTo>
                      <a:pt x="0" y="9906"/>
                    </a:moveTo>
                    <a:lnTo>
                      <a:pt x="6731" y="0"/>
                    </a:lnTo>
                    <a:lnTo>
                      <a:pt x="35052" y="3303"/>
                    </a:lnTo>
                    <a:lnTo>
                      <a:pt x="24893" y="1320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>
                <a:off x="5442894" y="1093434"/>
                <a:ext cx="35483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35052" h="12193">
                    <a:moveTo>
                      <a:pt x="0" y="8891"/>
                    </a:moveTo>
                    <a:lnTo>
                      <a:pt x="10159" y="0"/>
                    </a:lnTo>
                    <a:lnTo>
                      <a:pt x="35051" y="5588"/>
                    </a:lnTo>
                    <a:lnTo>
                      <a:pt x="28320" y="1219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>
                <a:off x="5478376" y="1100155"/>
                <a:ext cx="35483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13210">
                    <a:moveTo>
                      <a:pt x="0" y="6604"/>
                    </a:moveTo>
                    <a:lnTo>
                      <a:pt x="4573" y="4319"/>
                    </a:lnTo>
                    <a:lnTo>
                      <a:pt x="9018" y="0"/>
                    </a:lnTo>
                    <a:lnTo>
                      <a:pt x="13589" y="0"/>
                    </a:lnTo>
                    <a:lnTo>
                      <a:pt x="35052" y="3303"/>
                    </a:lnTo>
                    <a:lnTo>
                      <a:pt x="29464" y="7620"/>
                    </a:lnTo>
                    <a:lnTo>
                      <a:pt x="24893" y="13209"/>
                    </a:lnTo>
                    <a:lnTo>
                      <a:pt x="18162" y="9906"/>
                    </a:lnTo>
                    <a:lnTo>
                      <a:pt x="12446" y="990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>
                <a:off x="5510311" y="1105197"/>
                <a:ext cx="35483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8764">
                    <a:moveTo>
                      <a:pt x="0" y="6605"/>
                    </a:moveTo>
                    <a:lnTo>
                      <a:pt x="4445" y="1016"/>
                    </a:lnTo>
                    <a:lnTo>
                      <a:pt x="9018" y="0"/>
                    </a:lnTo>
                    <a:lnTo>
                      <a:pt x="28321" y="0"/>
                    </a:lnTo>
                    <a:lnTo>
                      <a:pt x="35052" y="3302"/>
                    </a:lnTo>
                    <a:lnTo>
                      <a:pt x="31624" y="6605"/>
                    </a:lnTo>
                    <a:lnTo>
                      <a:pt x="28321" y="876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>
                <a:off x="5545794" y="1108558"/>
                <a:ext cx="30161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31751" h="12067">
                    <a:moveTo>
                      <a:pt x="0" y="8764"/>
                    </a:moveTo>
                    <a:lnTo>
                      <a:pt x="9017" y="0"/>
                    </a:lnTo>
                    <a:lnTo>
                      <a:pt x="20321" y="2159"/>
                    </a:lnTo>
                    <a:lnTo>
                      <a:pt x="26036" y="2159"/>
                    </a:lnTo>
                    <a:lnTo>
                      <a:pt x="31750" y="3303"/>
                    </a:lnTo>
                    <a:lnTo>
                      <a:pt x="28322" y="6605"/>
                    </a:lnTo>
                    <a:lnTo>
                      <a:pt x="24892" y="12066"/>
                    </a:lnTo>
                    <a:lnTo>
                      <a:pt x="5588" y="876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>
                <a:off x="5575955" y="1115280"/>
                <a:ext cx="35483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35054" h="13209">
                    <a:moveTo>
                      <a:pt x="0" y="6605"/>
                    </a:moveTo>
                    <a:lnTo>
                      <a:pt x="4446" y="4445"/>
                    </a:lnTo>
                    <a:lnTo>
                      <a:pt x="9017" y="0"/>
                    </a:lnTo>
                    <a:lnTo>
                      <a:pt x="14605" y="0"/>
                    </a:lnTo>
                    <a:lnTo>
                      <a:pt x="35053" y="3303"/>
                    </a:lnTo>
                    <a:lnTo>
                      <a:pt x="29337" y="7747"/>
                    </a:lnTo>
                    <a:lnTo>
                      <a:pt x="24892" y="13208"/>
                    </a:lnTo>
                    <a:lnTo>
                      <a:pt x="19178" y="9906"/>
                    </a:lnTo>
                    <a:lnTo>
                      <a:pt x="13590" y="9906"/>
                    </a:lnTo>
                    <a:lnTo>
                      <a:pt x="6731" y="774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>
                <a:off x="5607889" y="1122001"/>
                <a:ext cx="35483" cy="8402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8891">
                    <a:moveTo>
                      <a:pt x="0" y="6603"/>
                    </a:moveTo>
                    <a:lnTo>
                      <a:pt x="4573" y="1142"/>
                    </a:lnTo>
                    <a:lnTo>
                      <a:pt x="9144" y="0"/>
                    </a:lnTo>
                    <a:lnTo>
                      <a:pt x="27179" y="0"/>
                    </a:lnTo>
                    <a:lnTo>
                      <a:pt x="35052" y="3301"/>
                    </a:lnTo>
                    <a:lnTo>
                      <a:pt x="31750" y="5587"/>
                    </a:lnTo>
                    <a:lnTo>
                      <a:pt x="28321" y="889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>
                <a:off x="5643372" y="1125362"/>
                <a:ext cx="31934" cy="11762"/>
              </a:xfrm>
              <a:custGeom>
                <a:avLst/>
                <a:gdLst/>
                <a:ahLst/>
                <a:cxnLst/>
                <a:rect l="0" t="0" r="0" b="0"/>
                <a:pathLst>
                  <a:path w="31751" h="12193">
                    <a:moveTo>
                      <a:pt x="0" y="8891"/>
                    </a:moveTo>
                    <a:lnTo>
                      <a:pt x="3430" y="4446"/>
                    </a:lnTo>
                    <a:lnTo>
                      <a:pt x="9144" y="0"/>
                    </a:lnTo>
                    <a:lnTo>
                      <a:pt x="20448" y="2286"/>
                    </a:lnTo>
                    <a:lnTo>
                      <a:pt x="26162" y="2286"/>
                    </a:lnTo>
                    <a:lnTo>
                      <a:pt x="31750" y="3302"/>
                    </a:lnTo>
                    <a:lnTo>
                      <a:pt x="25019" y="12192"/>
                    </a:lnTo>
                    <a:lnTo>
                      <a:pt x="5716" y="8891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>
                <a:off x="5675306" y="1130403"/>
                <a:ext cx="33708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33911" h="13209">
                    <a:moveTo>
                      <a:pt x="0" y="9905"/>
                    </a:moveTo>
                    <a:lnTo>
                      <a:pt x="3430" y="4317"/>
                    </a:lnTo>
                    <a:lnTo>
                      <a:pt x="9017" y="0"/>
                    </a:lnTo>
                    <a:lnTo>
                      <a:pt x="14732" y="0"/>
                    </a:lnTo>
                    <a:lnTo>
                      <a:pt x="33910" y="3302"/>
                    </a:lnTo>
                    <a:lnTo>
                      <a:pt x="30480" y="7619"/>
                    </a:lnTo>
                    <a:lnTo>
                      <a:pt x="28322" y="13208"/>
                    </a:lnTo>
                    <a:lnTo>
                      <a:pt x="20321" y="990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>
                <a:off x="5709014" y="1133764"/>
                <a:ext cx="33709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32894" h="12065">
                    <a:moveTo>
                      <a:pt x="0" y="9906"/>
                    </a:moveTo>
                    <a:lnTo>
                      <a:pt x="6857" y="0"/>
                    </a:lnTo>
                    <a:lnTo>
                      <a:pt x="32893" y="6603"/>
                    </a:lnTo>
                    <a:lnTo>
                      <a:pt x="26034" y="1206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7" name="Полилиния 116"/>
              <p:cNvSpPr/>
              <p:nvPr/>
            </p:nvSpPr>
            <p:spPr>
              <a:xfrm>
                <a:off x="5455313" y="1083351"/>
                <a:ext cx="39031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38482" h="13209">
                    <a:moveTo>
                      <a:pt x="0" y="9906"/>
                    </a:moveTo>
                    <a:lnTo>
                      <a:pt x="10161" y="0"/>
                    </a:lnTo>
                    <a:lnTo>
                      <a:pt x="38481" y="3303"/>
                    </a:lnTo>
                    <a:lnTo>
                      <a:pt x="29338" y="1320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8" name="Полилиния 117"/>
              <p:cNvSpPr/>
              <p:nvPr/>
            </p:nvSpPr>
            <p:spPr>
              <a:xfrm>
                <a:off x="5490796" y="1090073"/>
                <a:ext cx="35483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35180" h="8890">
                    <a:moveTo>
                      <a:pt x="0" y="6603"/>
                    </a:moveTo>
                    <a:lnTo>
                      <a:pt x="10161" y="0"/>
                    </a:lnTo>
                    <a:lnTo>
                      <a:pt x="14733" y="0"/>
                    </a:lnTo>
                    <a:lnTo>
                      <a:pt x="35179" y="3301"/>
                    </a:lnTo>
                    <a:lnTo>
                      <a:pt x="26036" y="888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>
                <a:off x="5522730" y="1093434"/>
                <a:ext cx="35483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35054" h="12193">
                    <a:moveTo>
                      <a:pt x="0" y="8891"/>
                    </a:moveTo>
                    <a:lnTo>
                      <a:pt x="10161" y="0"/>
                    </a:lnTo>
                    <a:lnTo>
                      <a:pt x="35053" y="5588"/>
                    </a:lnTo>
                    <a:lnTo>
                      <a:pt x="29337" y="6605"/>
                    </a:lnTo>
                    <a:lnTo>
                      <a:pt x="25909" y="12192"/>
                    </a:lnTo>
                    <a:lnTo>
                      <a:pt x="6731" y="8891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>
                <a:off x="5554665" y="1100155"/>
                <a:ext cx="35483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35181" h="13210">
                    <a:moveTo>
                      <a:pt x="0" y="6604"/>
                    </a:moveTo>
                    <a:lnTo>
                      <a:pt x="4573" y="4319"/>
                    </a:lnTo>
                    <a:lnTo>
                      <a:pt x="10161" y="0"/>
                    </a:lnTo>
                    <a:lnTo>
                      <a:pt x="15875" y="0"/>
                    </a:lnTo>
                    <a:lnTo>
                      <a:pt x="35180" y="3303"/>
                    </a:lnTo>
                    <a:lnTo>
                      <a:pt x="29464" y="7620"/>
                    </a:lnTo>
                    <a:lnTo>
                      <a:pt x="26036" y="13209"/>
                    </a:lnTo>
                    <a:lnTo>
                      <a:pt x="18162" y="9906"/>
                    </a:lnTo>
                    <a:lnTo>
                      <a:pt x="12446" y="990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>
                <a:off x="5586599" y="1105197"/>
                <a:ext cx="33708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8764">
                    <a:moveTo>
                      <a:pt x="0" y="6605"/>
                    </a:moveTo>
                    <a:lnTo>
                      <a:pt x="4573" y="1016"/>
                    </a:lnTo>
                    <a:lnTo>
                      <a:pt x="10161" y="0"/>
                    </a:lnTo>
                    <a:lnTo>
                      <a:pt x="28321" y="0"/>
                    </a:lnTo>
                    <a:lnTo>
                      <a:pt x="35052" y="3302"/>
                    </a:lnTo>
                    <a:lnTo>
                      <a:pt x="26036" y="8763"/>
                    </a:lnTo>
                    <a:lnTo>
                      <a:pt x="19305" y="7621"/>
                    </a:lnTo>
                    <a:lnTo>
                      <a:pt x="13589" y="7621"/>
                    </a:lnTo>
                    <a:lnTo>
                      <a:pt x="6731" y="660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>
                <a:off x="5616759" y="1108558"/>
                <a:ext cx="35483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12067">
                    <a:moveTo>
                      <a:pt x="0" y="8764"/>
                    </a:moveTo>
                    <a:lnTo>
                      <a:pt x="10033" y="0"/>
                    </a:lnTo>
                    <a:lnTo>
                      <a:pt x="22606" y="2159"/>
                    </a:lnTo>
                    <a:lnTo>
                      <a:pt x="28194" y="2159"/>
                    </a:lnTo>
                    <a:lnTo>
                      <a:pt x="35052" y="3303"/>
                    </a:lnTo>
                    <a:lnTo>
                      <a:pt x="29338" y="6605"/>
                    </a:lnTo>
                    <a:lnTo>
                      <a:pt x="28194" y="1206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5652242" y="1115280"/>
                <a:ext cx="31934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31624" h="13209">
                    <a:moveTo>
                      <a:pt x="0" y="6605"/>
                    </a:moveTo>
                    <a:lnTo>
                      <a:pt x="4446" y="4445"/>
                    </a:lnTo>
                    <a:lnTo>
                      <a:pt x="9017" y="0"/>
                    </a:lnTo>
                    <a:lnTo>
                      <a:pt x="13590" y="0"/>
                    </a:lnTo>
                    <a:lnTo>
                      <a:pt x="31623" y="3303"/>
                    </a:lnTo>
                    <a:lnTo>
                      <a:pt x="24892" y="13208"/>
                    </a:lnTo>
                    <a:lnTo>
                      <a:pt x="18035" y="9906"/>
                    </a:lnTo>
                    <a:lnTo>
                      <a:pt x="11304" y="990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>
                <a:off x="5684176" y="1118641"/>
                <a:ext cx="35483" cy="11762"/>
              </a:xfrm>
              <a:custGeom>
                <a:avLst/>
                <a:gdLst/>
                <a:ahLst/>
                <a:cxnLst/>
                <a:rect l="0" t="0" r="0" b="0"/>
                <a:pathLst>
                  <a:path w="35181" h="12193">
                    <a:moveTo>
                      <a:pt x="0" y="9905"/>
                    </a:moveTo>
                    <a:lnTo>
                      <a:pt x="9018" y="0"/>
                    </a:lnTo>
                    <a:lnTo>
                      <a:pt x="20448" y="3302"/>
                    </a:lnTo>
                    <a:lnTo>
                      <a:pt x="27179" y="3302"/>
                    </a:lnTo>
                    <a:lnTo>
                      <a:pt x="35180" y="6603"/>
                    </a:lnTo>
                    <a:lnTo>
                      <a:pt x="29464" y="8889"/>
                    </a:lnTo>
                    <a:lnTo>
                      <a:pt x="24893" y="12192"/>
                    </a:lnTo>
                    <a:lnTo>
                      <a:pt x="18162" y="11049"/>
                    </a:lnTo>
                    <a:lnTo>
                      <a:pt x="12446" y="11049"/>
                    </a:lnTo>
                    <a:lnTo>
                      <a:pt x="5715" y="990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>
                <a:off x="5716111" y="1125362"/>
                <a:ext cx="35483" cy="11762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12193">
                    <a:moveTo>
                      <a:pt x="0" y="8891"/>
                    </a:moveTo>
                    <a:lnTo>
                      <a:pt x="9018" y="0"/>
                    </a:lnTo>
                    <a:lnTo>
                      <a:pt x="35052" y="3302"/>
                    </a:lnTo>
                    <a:lnTo>
                      <a:pt x="26036" y="1219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5308059" y="1148888"/>
                <a:ext cx="399182" cy="184846"/>
              </a:xfrm>
              <a:custGeom>
                <a:avLst/>
                <a:gdLst/>
                <a:ahLst/>
                <a:cxnLst/>
                <a:rect l="0" t="0" r="0" b="0"/>
                <a:pathLst>
                  <a:path w="399543" h="185293">
                    <a:moveTo>
                      <a:pt x="72517" y="0"/>
                    </a:moveTo>
                    <a:lnTo>
                      <a:pt x="399542" y="52958"/>
                    </a:lnTo>
                    <a:lnTo>
                      <a:pt x="364491" y="185292"/>
                    </a:lnTo>
                    <a:lnTo>
                      <a:pt x="0" y="126872"/>
                    </a:lnTo>
                    <a:close/>
                  </a:path>
                </a:pathLst>
              </a:custGeom>
              <a:solidFill>
                <a:srgbClr val="00BD8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>
                <a:off x="5324027" y="1256435"/>
                <a:ext cx="33708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35054" h="18796">
                    <a:moveTo>
                      <a:pt x="0" y="12065"/>
                    </a:moveTo>
                    <a:lnTo>
                      <a:pt x="9144" y="0"/>
                    </a:lnTo>
                    <a:lnTo>
                      <a:pt x="35053" y="3301"/>
                    </a:lnTo>
                    <a:lnTo>
                      <a:pt x="28322" y="1879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>
                <a:off x="5361283" y="1263157"/>
                <a:ext cx="37257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38482" h="18797">
                    <a:moveTo>
                      <a:pt x="0" y="12191"/>
                    </a:moveTo>
                    <a:lnTo>
                      <a:pt x="4573" y="5461"/>
                    </a:lnTo>
                    <a:lnTo>
                      <a:pt x="10161" y="0"/>
                    </a:lnTo>
                    <a:lnTo>
                      <a:pt x="15875" y="0"/>
                    </a:lnTo>
                    <a:lnTo>
                      <a:pt x="38481" y="3302"/>
                    </a:lnTo>
                    <a:lnTo>
                      <a:pt x="32893" y="10033"/>
                    </a:lnTo>
                    <a:lnTo>
                      <a:pt x="29465" y="18796"/>
                    </a:lnTo>
                    <a:lnTo>
                      <a:pt x="21591" y="15494"/>
                    </a:lnTo>
                    <a:lnTo>
                      <a:pt x="14733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>
                <a:off x="5398541" y="1269878"/>
                <a:ext cx="39031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38482" h="18797">
                    <a:moveTo>
                      <a:pt x="0" y="13335"/>
                    </a:moveTo>
                    <a:lnTo>
                      <a:pt x="9017" y="0"/>
                    </a:lnTo>
                    <a:lnTo>
                      <a:pt x="30607" y="0"/>
                    </a:lnTo>
                    <a:lnTo>
                      <a:pt x="38481" y="3428"/>
                    </a:lnTo>
                    <a:lnTo>
                      <a:pt x="32893" y="11175"/>
                    </a:lnTo>
                    <a:lnTo>
                      <a:pt x="31750" y="18796"/>
                    </a:lnTo>
                    <a:lnTo>
                      <a:pt x="21463" y="15494"/>
                    </a:lnTo>
                    <a:lnTo>
                      <a:pt x="13590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>
                <a:off x="5437572" y="1276600"/>
                <a:ext cx="37256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37467" h="18671">
                    <a:moveTo>
                      <a:pt x="0" y="12066"/>
                    </a:moveTo>
                    <a:lnTo>
                      <a:pt x="3430" y="5461"/>
                    </a:lnTo>
                    <a:lnTo>
                      <a:pt x="9144" y="0"/>
                    </a:lnTo>
                    <a:lnTo>
                      <a:pt x="15875" y="0"/>
                    </a:lnTo>
                    <a:lnTo>
                      <a:pt x="37466" y="3303"/>
                    </a:lnTo>
                    <a:lnTo>
                      <a:pt x="34036" y="9906"/>
                    </a:lnTo>
                    <a:lnTo>
                      <a:pt x="31750" y="18670"/>
                    </a:lnTo>
                    <a:lnTo>
                      <a:pt x="22734" y="15367"/>
                    </a:lnTo>
                    <a:lnTo>
                      <a:pt x="14732" y="1536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>
                <a:off x="5474828" y="1278280"/>
                <a:ext cx="39031" cy="21846"/>
              </a:xfrm>
              <a:custGeom>
                <a:avLst/>
                <a:gdLst/>
                <a:ahLst/>
                <a:cxnLst/>
                <a:rect l="0" t="0" r="0" b="0"/>
                <a:pathLst>
                  <a:path w="38354" h="20956">
                    <a:moveTo>
                      <a:pt x="0" y="15367"/>
                    </a:moveTo>
                    <a:lnTo>
                      <a:pt x="10033" y="0"/>
                    </a:lnTo>
                    <a:lnTo>
                      <a:pt x="38353" y="5461"/>
                    </a:lnTo>
                    <a:lnTo>
                      <a:pt x="36195" y="13208"/>
                    </a:lnTo>
                    <a:lnTo>
                      <a:pt x="31622" y="20955"/>
                    </a:lnTo>
                    <a:lnTo>
                      <a:pt x="16890" y="1752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>
                <a:off x="5517407" y="1285001"/>
                <a:ext cx="37257" cy="21846"/>
              </a:xfrm>
              <a:custGeom>
                <a:avLst/>
                <a:gdLst/>
                <a:ahLst/>
                <a:cxnLst/>
                <a:rect l="0" t="0" r="0" b="0"/>
                <a:pathLst>
                  <a:path w="37338" h="22098">
                    <a:moveTo>
                      <a:pt x="0" y="15494"/>
                    </a:moveTo>
                    <a:lnTo>
                      <a:pt x="5714" y="0"/>
                    </a:lnTo>
                    <a:lnTo>
                      <a:pt x="20447" y="3302"/>
                    </a:lnTo>
                    <a:lnTo>
                      <a:pt x="27177" y="3302"/>
                    </a:lnTo>
                    <a:lnTo>
                      <a:pt x="37337" y="6603"/>
                    </a:lnTo>
                    <a:lnTo>
                      <a:pt x="32766" y="14350"/>
                    </a:lnTo>
                    <a:lnTo>
                      <a:pt x="31623" y="22097"/>
                    </a:lnTo>
                    <a:lnTo>
                      <a:pt x="21589" y="18795"/>
                    </a:lnTo>
                    <a:lnTo>
                      <a:pt x="13588" y="18795"/>
                    </a:lnTo>
                    <a:lnTo>
                      <a:pt x="6857" y="1663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>
                <a:off x="5554665" y="1291723"/>
                <a:ext cx="37256" cy="21846"/>
              </a:xfrm>
              <a:custGeom>
                <a:avLst/>
                <a:gdLst/>
                <a:ahLst/>
                <a:cxnLst/>
                <a:rect l="0" t="0" r="0" b="0"/>
                <a:pathLst>
                  <a:path w="38482" h="22100">
                    <a:moveTo>
                      <a:pt x="0" y="15494"/>
                    </a:moveTo>
                    <a:lnTo>
                      <a:pt x="4573" y="8891"/>
                    </a:lnTo>
                    <a:lnTo>
                      <a:pt x="6858" y="0"/>
                    </a:lnTo>
                    <a:lnTo>
                      <a:pt x="13589" y="1144"/>
                    </a:lnTo>
                    <a:lnTo>
                      <a:pt x="20448" y="3303"/>
                    </a:lnTo>
                    <a:lnTo>
                      <a:pt x="28321" y="3303"/>
                    </a:lnTo>
                    <a:lnTo>
                      <a:pt x="38481" y="6605"/>
                    </a:lnTo>
                    <a:lnTo>
                      <a:pt x="32894" y="12192"/>
                    </a:lnTo>
                    <a:lnTo>
                      <a:pt x="31750" y="22099"/>
                    </a:lnTo>
                    <a:lnTo>
                      <a:pt x="21590" y="18797"/>
                    </a:lnTo>
                    <a:lnTo>
                      <a:pt x="14732" y="1879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>
                <a:off x="5591921" y="1298445"/>
                <a:ext cx="37257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37339" h="20955">
                    <a:moveTo>
                      <a:pt x="0" y="15494"/>
                    </a:moveTo>
                    <a:lnTo>
                      <a:pt x="5715" y="0"/>
                    </a:lnTo>
                    <a:lnTo>
                      <a:pt x="29464" y="2286"/>
                    </a:lnTo>
                    <a:lnTo>
                      <a:pt x="37338" y="5587"/>
                    </a:lnTo>
                    <a:lnTo>
                      <a:pt x="34037" y="12192"/>
                    </a:lnTo>
                    <a:lnTo>
                      <a:pt x="31750" y="20954"/>
                    </a:lnTo>
                    <a:lnTo>
                      <a:pt x="22733" y="17653"/>
                    </a:lnTo>
                    <a:lnTo>
                      <a:pt x="6858" y="1663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>
                <a:off x="5629179" y="1303487"/>
                <a:ext cx="39031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38609" h="21973">
                    <a:moveTo>
                      <a:pt x="0" y="15367"/>
                    </a:moveTo>
                    <a:lnTo>
                      <a:pt x="6858" y="0"/>
                    </a:lnTo>
                    <a:lnTo>
                      <a:pt x="38608" y="3302"/>
                    </a:lnTo>
                    <a:lnTo>
                      <a:pt x="31750" y="2197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>
                <a:off x="5332897" y="1236270"/>
                <a:ext cx="33709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35054" h="17654">
                    <a:moveTo>
                      <a:pt x="0" y="15494"/>
                    </a:moveTo>
                    <a:lnTo>
                      <a:pt x="6731" y="0"/>
                    </a:lnTo>
                    <a:lnTo>
                      <a:pt x="35053" y="2286"/>
                    </a:lnTo>
                    <a:lnTo>
                      <a:pt x="28194" y="1765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>
                <a:off x="5370155" y="1241311"/>
                <a:ext cx="35483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35052" h="18796">
                    <a:moveTo>
                      <a:pt x="0" y="15494"/>
                    </a:moveTo>
                    <a:lnTo>
                      <a:pt x="9143" y="0"/>
                    </a:lnTo>
                    <a:lnTo>
                      <a:pt x="21589" y="2286"/>
                    </a:lnTo>
                    <a:lnTo>
                      <a:pt x="28320" y="2286"/>
                    </a:lnTo>
                    <a:lnTo>
                      <a:pt x="35051" y="3428"/>
                    </a:lnTo>
                    <a:lnTo>
                      <a:pt x="32893" y="12192"/>
                    </a:lnTo>
                    <a:lnTo>
                      <a:pt x="28320" y="18795"/>
                    </a:lnTo>
                    <a:lnTo>
                      <a:pt x="20447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8" name="Полилиния 137"/>
              <p:cNvSpPr/>
              <p:nvPr/>
            </p:nvSpPr>
            <p:spPr>
              <a:xfrm>
                <a:off x="5407411" y="1248032"/>
                <a:ext cx="39031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38609" h="18670">
                    <a:moveTo>
                      <a:pt x="0" y="12064"/>
                    </a:moveTo>
                    <a:lnTo>
                      <a:pt x="4573" y="5461"/>
                    </a:lnTo>
                    <a:lnTo>
                      <a:pt x="10288" y="0"/>
                    </a:lnTo>
                    <a:lnTo>
                      <a:pt x="17019" y="0"/>
                    </a:lnTo>
                    <a:lnTo>
                      <a:pt x="38608" y="3302"/>
                    </a:lnTo>
                    <a:lnTo>
                      <a:pt x="32894" y="9905"/>
                    </a:lnTo>
                    <a:lnTo>
                      <a:pt x="29464" y="18669"/>
                    </a:lnTo>
                    <a:lnTo>
                      <a:pt x="21590" y="15367"/>
                    </a:lnTo>
                    <a:lnTo>
                      <a:pt x="14732" y="1536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9" name="Полилиния 138"/>
              <p:cNvSpPr/>
              <p:nvPr/>
            </p:nvSpPr>
            <p:spPr>
              <a:xfrm>
                <a:off x="5446442" y="1253074"/>
                <a:ext cx="39031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38356" h="18796">
                    <a:moveTo>
                      <a:pt x="0" y="13208"/>
                    </a:moveTo>
                    <a:lnTo>
                      <a:pt x="9017" y="0"/>
                    </a:lnTo>
                    <a:lnTo>
                      <a:pt x="23749" y="1142"/>
                    </a:lnTo>
                    <a:lnTo>
                      <a:pt x="38355" y="3302"/>
                    </a:lnTo>
                    <a:lnTo>
                      <a:pt x="28322" y="18795"/>
                    </a:lnTo>
                    <a:lnTo>
                      <a:pt x="20321" y="15367"/>
                    </a:lnTo>
                    <a:lnTo>
                      <a:pt x="13590" y="1536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0" name="Полилиния 139"/>
              <p:cNvSpPr/>
              <p:nvPr/>
            </p:nvSpPr>
            <p:spPr>
              <a:xfrm>
                <a:off x="5485473" y="1259796"/>
                <a:ext cx="37257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37465" h="18798">
                    <a:moveTo>
                      <a:pt x="0" y="12192"/>
                    </a:moveTo>
                    <a:lnTo>
                      <a:pt x="3429" y="5589"/>
                    </a:lnTo>
                    <a:lnTo>
                      <a:pt x="9143" y="0"/>
                    </a:lnTo>
                    <a:lnTo>
                      <a:pt x="15875" y="0"/>
                    </a:lnTo>
                    <a:lnTo>
                      <a:pt x="37464" y="3303"/>
                    </a:lnTo>
                    <a:lnTo>
                      <a:pt x="28320" y="18797"/>
                    </a:lnTo>
                    <a:lnTo>
                      <a:pt x="21589" y="15494"/>
                    </a:lnTo>
                    <a:lnTo>
                      <a:pt x="14731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1" name="Полилиния 140"/>
              <p:cNvSpPr/>
              <p:nvPr/>
            </p:nvSpPr>
            <p:spPr>
              <a:xfrm>
                <a:off x="5522730" y="1266517"/>
                <a:ext cx="39031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38482" h="17654">
                    <a:moveTo>
                      <a:pt x="0" y="12192"/>
                    </a:moveTo>
                    <a:lnTo>
                      <a:pt x="4446" y="5587"/>
                    </a:lnTo>
                    <a:lnTo>
                      <a:pt x="10161" y="0"/>
                    </a:lnTo>
                    <a:lnTo>
                      <a:pt x="17018" y="0"/>
                    </a:lnTo>
                    <a:lnTo>
                      <a:pt x="23749" y="1142"/>
                    </a:lnTo>
                    <a:lnTo>
                      <a:pt x="38481" y="2159"/>
                    </a:lnTo>
                    <a:lnTo>
                      <a:pt x="32767" y="9906"/>
                    </a:lnTo>
                    <a:lnTo>
                      <a:pt x="31623" y="17653"/>
                    </a:lnTo>
                    <a:lnTo>
                      <a:pt x="15875" y="1435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5561761" y="1269878"/>
                <a:ext cx="37256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37339" h="22098">
                    <a:moveTo>
                      <a:pt x="0" y="15494"/>
                    </a:moveTo>
                    <a:lnTo>
                      <a:pt x="9017" y="0"/>
                    </a:lnTo>
                    <a:lnTo>
                      <a:pt x="15875" y="1142"/>
                    </a:lnTo>
                    <a:lnTo>
                      <a:pt x="22606" y="3428"/>
                    </a:lnTo>
                    <a:lnTo>
                      <a:pt x="29465" y="3428"/>
                    </a:lnTo>
                    <a:lnTo>
                      <a:pt x="37338" y="6730"/>
                    </a:lnTo>
                    <a:lnTo>
                      <a:pt x="32767" y="12191"/>
                    </a:lnTo>
                    <a:lnTo>
                      <a:pt x="31623" y="22097"/>
                    </a:lnTo>
                    <a:lnTo>
                      <a:pt x="21463" y="18796"/>
                    </a:lnTo>
                    <a:lnTo>
                      <a:pt x="13590" y="18796"/>
                    </a:lnTo>
                    <a:lnTo>
                      <a:pt x="6731" y="1663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3" name="Полилиния 142"/>
              <p:cNvSpPr/>
              <p:nvPr/>
            </p:nvSpPr>
            <p:spPr>
              <a:xfrm>
                <a:off x="5599018" y="1278280"/>
                <a:ext cx="37257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38482" h="18670">
                    <a:moveTo>
                      <a:pt x="0" y="12064"/>
                    </a:moveTo>
                    <a:lnTo>
                      <a:pt x="4573" y="5461"/>
                    </a:lnTo>
                    <a:lnTo>
                      <a:pt x="10160" y="0"/>
                    </a:lnTo>
                    <a:lnTo>
                      <a:pt x="30480" y="0"/>
                    </a:lnTo>
                    <a:lnTo>
                      <a:pt x="38481" y="3302"/>
                    </a:lnTo>
                    <a:lnTo>
                      <a:pt x="32767" y="8763"/>
                    </a:lnTo>
                    <a:lnTo>
                      <a:pt x="31623" y="18669"/>
                    </a:lnTo>
                    <a:lnTo>
                      <a:pt x="23749" y="15367"/>
                    </a:lnTo>
                    <a:lnTo>
                      <a:pt x="15875" y="1536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4" name="Полилиния 143"/>
              <p:cNvSpPr/>
              <p:nvPr/>
            </p:nvSpPr>
            <p:spPr>
              <a:xfrm>
                <a:off x="5636275" y="1285001"/>
                <a:ext cx="39031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38482" h="18796">
                    <a:moveTo>
                      <a:pt x="0" y="13208"/>
                    </a:moveTo>
                    <a:lnTo>
                      <a:pt x="9017" y="0"/>
                    </a:lnTo>
                    <a:lnTo>
                      <a:pt x="38481" y="3302"/>
                    </a:lnTo>
                    <a:lnTo>
                      <a:pt x="31750" y="1879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5" name="Полилиния 144"/>
              <p:cNvSpPr/>
              <p:nvPr/>
            </p:nvSpPr>
            <p:spPr>
              <a:xfrm>
                <a:off x="5341768" y="1214424"/>
                <a:ext cx="37256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37465" h="18797">
                    <a:moveTo>
                      <a:pt x="0" y="12193"/>
                    </a:moveTo>
                    <a:lnTo>
                      <a:pt x="9144" y="0"/>
                    </a:lnTo>
                    <a:lnTo>
                      <a:pt x="37464" y="3430"/>
                    </a:lnTo>
                    <a:lnTo>
                      <a:pt x="28321" y="1879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6" name="Полилиния 145"/>
              <p:cNvSpPr/>
              <p:nvPr/>
            </p:nvSpPr>
            <p:spPr>
              <a:xfrm>
                <a:off x="5379025" y="1221146"/>
                <a:ext cx="35483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17654">
                    <a:moveTo>
                      <a:pt x="0" y="12064"/>
                    </a:moveTo>
                    <a:lnTo>
                      <a:pt x="10161" y="0"/>
                    </a:lnTo>
                    <a:lnTo>
                      <a:pt x="15875" y="0"/>
                    </a:lnTo>
                    <a:lnTo>
                      <a:pt x="22607" y="1015"/>
                    </a:lnTo>
                    <a:lnTo>
                      <a:pt x="28194" y="1015"/>
                    </a:lnTo>
                    <a:lnTo>
                      <a:pt x="35052" y="2159"/>
                    </a:lnTo>
                    <a:lnTo>
                      <a:pt x="32767" y="9906"/>
                    </a:lnTo>
                    <a:lnTo>
                      <a:pt x="28194" y="1765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7" name="Полилиния 146"/>
              <p:cNvSpPr/>
              <p:nvPr/>
            </p:nvSpPr>
            <p:spPr>
              <a:xfrm>
                <a:off x="5418056" y="1226187"/>
                <a:ext cx="35483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35052" h="18796">
                    <a:moveTo>
                      <a:pt x="0" y="12192"/>
                    </a:moveTo>
                    <a:lnTo>
                      <a:pt x="4444" y="7747"/>
                    </a:lnTo>
                    <a:lnTo>
                      <a:pt x="9017" y="0"/>
                    </a:lnTo>
                    <a:lnTo>
                      <a:pt x="15748" y="0"/>
                    </a:lnTo>
                    <a:lnTo>
                      <a:pt x="35051" y="3301"/>
                    </a:lnTo>
                    <a:lnTo>
                      <a:pt x="32766" y="11048"/>
                    </a:lnTo>
                    <a:lnTo>
                      <a:pt x="28320" y="18795"/>
                    </a:lnTo>
                    <a:lnTo>
                      <a:pt x="20319" y="15367"/>
                    </a:lnTo>
                    <a:lnTo>
                      <a:pt x="13588" y="15367"/>
                    </a:lnTo>
                    <a:lnTo>
                      <a:pt x="6731" y="1320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8" name="Полилиния 147"/>
              <p:cNvSpPr/>
              <p:nvPr/>
            </p:nvSpPr>
            <p:spPr>
              <a:xfrm>
                <a:off x="5455313" y="1232909"/>
                <a:ext cx="35483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18798">
                    <a:moveTo>
                      <a:pt x="0" y="12192"/>
                    </a:moveTo>
                    <a:lnTo>
                      <a:pt x="10161" y="0"/>
                    </a:lnTo>
                    <a:lnTo>
                      <a:pt x="14732" y="0"/>
                    </a:lnTo>
                    <a:lnTo>
                      <a:pt x="35052" y="3303"/>
                    </a:lnTo>
                    <a:lnTo>
                      <a:pt x="29338" y="18797"/>
                    </a:lnTo>
                    <a:lnTo>
                      <a:pt x="21463" y="15495"/>
                    </a:lnTo>
                    <a:lnTo>
                      <a:pt x="14732" y="1549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9" name="Полилиния 148"/>
              <p:cNvSpPr/>
              <p:nvPr/>
            </p:nvSpPr>
            <p:spPr>
              <a:xfrm>
                <a:off x="5494344" y="1237950"/>
                <a:ext cx="35483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18670">
                    <a:moveTo>
                      <a:pt x="0" y="13208"/>
                    </a:moveTo>
                    <a:lnTo>
                      <a:pt x="9018" y="0"/>
                    </a:lnTo>
                    <a:lnTo>
                      <a:pt x="14732" y="0"/>
                    </a:lnTo>
                    <a:lnTo>
                      <a:pt x="35052" y="3175"/>
                    </a:lnTo>
                    <a:lnTo>
                      <a:pt x="28321" y="18669"/>
                    </a:lnTo>
                    <a:lnTo>
                      <a:pt x="20320" y="15367"/>
                    </a:lnTo>
                    <a:lnTo>
                      <a:pt x="13589" y="1536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0" name="Полилиния 149"/>
              <p:cNvSpPr/>
              <p:nvPr/>
            </p:nvSpPr>
            <p:spPr>
              <a:xfrm>
                <a:off x="5533375" y="1244671"/>
                <a:ext cx="33708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33909" h="18671">
                    <a:moveTo>
                      <a:pt x="0" y="12066"/>
                    </a:moveTo>
                    <a:lnTo>
                      <a:pt x="3429" y="5461"/>
                    </a:lnTo>
                    <a:lnTo>
                      <a:pt x="9017" y="0"/>
                    </a:lnTo>
                    <a:lnTo>
                      <a:pt x="13588" y="0"/>
                    </a:lnTo>
                    <a:lnTo>
                      <a:pt x="33908" y="3303"/>
                    </a:lnTo>
                    <a:lnTo>
                      <a:pt x="30480" y="8764"/>
                    </a:lnTo>
                    <a:lnTo>
                      <a:pt x="28320" y="18670"/>
                    </a:lnTo>
                    <a:lnTo>
                      <a:pt x="20319" y="15367"/>
                    </a:lnTo>
                    <a:lnTo>
                      <a:pt x="13588" y="15367"/>
                    </a:lnTo>
                    <a:lnTo>
                      <a:pt x="6857" y="1320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1" name="Полилиния 150"/>
              <p:cNvSpPr/>
              <p:nvPr/>
            </p:nvSpPr>
            <p:spPr>
              <a:xfrm>
                <a:off x="5567083" y="1251393"/>
                <a:ext cx="37257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38610" h="17527">
                    <a:moveTo>
                      <a:pt x="0" y="12065"/>
                    </a:moveTo>
                    <a:lnTo>
                      <a:pt x="10287" y="0"/>
                    </a:lnTo>
                    <a:lnTo>
                      <a:pt x="30608" y="0"/>
                    </a:lnTo>
                    <a:lnTo>
                      <a:pt x="38609" y="2159"/>
                    </a:lnTo>
                    <a:lnTo>
                      <a:pt x="31750" y="17526"/>
                    </a:lnTo>
                    <a:lnTo>
                      <a:pt x="9144" y="1320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2" name="Полилиния 151"/>
              <p:cNvSpPr/>
              <p:nvPr/>
            </p:nvSpPr>
            <p:spPr>
              <a:xfrm>
                <a:off x="5607889" y="1256435"/>
                <a:ext cx="35483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18796">
                    <a:moveTo>
                      <a:pt x="0" y="12065"/>
                    </a:moveTo>
                    <a:lnTo>
                      <a:pt x="1144" y="5461"/>
                    </a:lnTo>
                    <a:lnTo>
                      <a:pt x="5715" y="0"/>
                    </a:lnTo>
                    <a:lnTo>
                      <a:pt x="27179" y="0"/>
                    </a:lnTo>
                    <a:lnTo>
                      <a:pt x="35052" y="3301"/>
                    </a:lnTo>
                    <a:lnTo>
                      <a:pt x="31750" y="8890"/>
                    </a:lnTo>
                    <a:lnTo>
                      <a:pt x="28321" y="18795"/>
                    </a:lnTo>
                    <a:lnTo>
                      <a:pt x="20320" y="15493"/>
                    </a:lnTo>
                    <a:lnTo>
                      <a:pt x="13589" y="15493"/>
                    </a:lnTo>
                    <a:lnTo>
                      <a:pt x="6858" y="1320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3" name="Полилиния 152"/>
              <p:cNvSpPr/>
              <p:nvPr/>
            </p:nvSpPr>
            <p:spPr>
              <a:xfrm>
                <a:off x="5645145" y="1263157"/>
                <a:ext cx="35483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35181" h="18797">
                    <a:moveTo>
                      <a:pt x="0" y="12191"/>
                    </a:moveTo>
                    <a:lnTo>
                      <a:pt x="6858" y="0"/>
                    </a:lnTo>
                    <a:lnTo>
                      <a:pt x="35180" y="3302"/>
                    </a:lnTo>
                    <a:lnTo>
                      <a:pt x="29464" y="1879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5354187" y="1195940"/>
                <a:ext cx="37257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37339" h="15494">
                    <a:moveTo>
                      <a:pt x="0" y="12064"/>
                    </a:moveTo>
                    <a:lnTo>
                      <a:pt x="9017" y="0"/>
                    </a:lnTo>
                    <a:lnTo>
                      <a:pt x="37338" y="3301"/>
                    </a:lnTo>
                    <a:lnTo>
                      <a:pt x="28322" y="1549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5391444" y="1199301"/>
                <a:ext cx="35483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35054" h="18798">
                    <a:moveTo>
                      <a:pt x="0" y="15367"/>
                    </a:moveTo>
                    <a:lnTo>
                      <a:pt x="6731" y="0"/>
                    </a:lnTo>
                    <a:lnTo>
                      <a:pt x="13462" y="1144"/>
                    </a:lnTo>
                    <a:lnTo>
                      <a:pt x="20321" y="3302"/>
                    </a:lnTo>
                    <a:lnTo>
                      <a:pt x="27179" y="3302"/>
                    </a:lnTo>
                    <a:lnTo>
                      <a:pt x="35053" y="6605"/>
                    </a:lnTo>
                    <a:lnTo>
                      <a:pt x="29337" y="1879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6" name="Полилиния 155"/>
              <p:cNvSpPr/>
              <p:nvPr/>
            </p:nvSpPr>
            <p:spPr>
              <a:xfrm>
                <a:off x="5426927" y="1206022"/>
                <a:ext cx="39031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38482" h="20956">
                    <a:moveTo>
                      <a:pt x="0" y="15494"/>
                    </a:moveTo>
                    <a:lnTo>
                      <a:pt x="4571" y="6603"/>
                    </a:lnTo>
                    <a:lnTo>
                      <a:pt x="10159" y="0"/>
                    </a:lnTo>
                    <a:lnTo>
                      <a:pt x="23749" y="2158"/>
                    </a:lnTo>
                    <a:lnTo>
                      <a:pt x="30607" y="2158"/>
                    </a:lnTo>
                    <a:lnTo>
                      <a:pt x="38481" y="5587"/>
                    </a:lnTo>
                    <a:lnTo>
                      <a:pt x="32893" y="12192"/>
                    </a:lnTo>
                    <a:lnTo>
                      <a:pt x="31750" y="20955"/>
                    </a:lnTo>
                    <a:lnTo>
                      <a:pt x="23749" y="17653"/>
                    </a:lnTo>
                    <a:lnTo>
                      <a:pt x="7874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7" name="Полилиния 156"/>
              <p:cNvSpPr/>
              <p:nvPr/>
            </p:nvSpPr>
            <p:spPr>
              <a:xfrm>
                <a:off x="5465958" y="1211063"/>
                <a:ext cx="35483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18670">
                    <a:moveTo>
                      <a:pt x="0" y="15368"/>
                    </a:moveTo>
                    <a:lnTo>
                      <a:pt x="9144" y="0"/>
                    </a:lnTo>
                    <a:lnTo>
                      <a:pt x="15875" y="0"/>
                    </a:lnTo>
                    <a:lnTo>
                      <a:pt x="35052" y="3175"/>
                    </a:lnTo>
                    <a:lnTo>
                      <a:pt x="32765" y="12066"/>
                    </a:lnTo>
                    <a:lnTo>
                      <a:pt x="28320" y="1866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8" name="Полилиния 157"/>
              <p:cNvSpPr/>
              <p:nvPr/>
            </p:nvSpPr>
            <p:spPr>
              <a:xfrm>
                <a:off x="5503214" y="1217785"/>
                <a:ext cx="35483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35179" h="18670">
                    <a:moveTo>
                      <a:pt x="0" y="15366"/>
                    </a:moveTo>
                    <a:lnTo>
                      <a:pt x="6857" y="0"/>
                    </a:lnTo>
                    <a:lnTo>
                      <a:pt x="13589" y="0"/>
                    </a:lnTo>
                    <a:lnTo>
                      <a:pt x="35178" y="3302"/>
                    </a:lnTo>
                    <a:lnTo>
                      <a:pt x="29464" y="1866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9" name="Полилиния 158"/>
              <p:cNvSpPr/>
              <p:nvPr/>
            </p:nvSpPr>
            <p:spPr>
              <a:xfrm>
                <a:off x="5542245" y="1222827"/>
                <a:ext cx="31934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31751" h="18670">
                    <a:moveTo>
                      <a:pt x="0" y="15494"/>
                    </a:moveTo>
                    <a:lnTo>
                      <a:pt x="1143" y="6603"/>
                    </a:lnTo>
                    <a:lnTo>
                      <a:pt x="6731" y="0"/>
                    </a:lnTo>
                    <a:lnTo>
                      <a:pt x="12445" y="0"/>
                    </a:lnTo>
                    <a:lnTo>
                      <a:pt x="31750" y="3302"/>
                    </a:lnTo>
                    <a:lnTo>
                      <a:pt x="28320" y="1866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0" name="Полилиния 159"/>
              <p:cNvSpPr/>
              <p:nvPr/>
            </p:nvSpPr>
            <p:spPr>
              <a:xfrm>
                <a:off x="5575955" y="1229548"/>
                <a:ext cx="35483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35054" h="18798">
                    <a:moveTo>
                      <a:pt x="0" y="15494"/>
                    </a:moveTo>
                    <a:lnTo>
                      <a:pt x="2160" y="5461"/>
                    </a:lnTo>
                    <a:lnTo>
                      <a:pt x="5588" y="0"/>
                    </a:lnTo>
                    <a:lnTo>
                      <a:pt x="20321" y="1144"/>
                    </a:lnTo>
                    <a:lnTo>
                      <a:pt x="35053" y="3302"/>
                    </a:lnTo>
                    <a:lnTo>
                      <a:pt x="32767" y="9906"/>
                    </a:lnTo>
                    <a:lnTo>
                      <a:pt x="31623" y="18797"/>
                    </a:lnTo>
                    <a:lnTo>
                      <a:pt x="21463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1" name="Полилиния 160"/>
              <p:cNvSpPr/>
              <p:nvPr/>
            </p:nvSpPr>
            <p:spPr>
              <a:xfrm>
                <a:off x="5614986" y="1232909"/>
                <a:ext cx="33708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35054" h="20957">
                    <a:moveTo>
                      <a:pt x="0" y="18797"/>
                    </a:moveTo>
                    <a:lnTo>
                      <a:pt x="1143" y="8764"/>
                    </a:lnTo>
                    <a:lnTo>
                      <a:pt x="6731" y="0"/>
                    </a:lnTo>
                    <a:lnTo>
                      <a:pt x="35053" y="5589"/>
                    </a:lnTo>
                    <a:lnTo>
                      <a:pt x="29337" y="20956"/>
                    </a:lnTo>
                    <a:lnTo>
                      <a:pt x="21464" y="1879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2" name="Полилиния 161"/>
              <p:cNvSpPr/>
              <p:nvPr/>
            </p:nvSpPr>
            <p:spPr>
              <a:xfrm>
                <a:off x="5652242" y="1237950"/>
                <a:ext cx="35483" cy="21846"/>
              </a:xfrm>
              <a:custGeom>
                <a:avLst/>
                <a:gdLst/>
                <a:ahLst/>
                <a:cxnLst/>
                <a:rect l="0" t="0" r="0" b="0"/>
                <a:pathLst>
                  <a:path w="35054" h="21971">
                    <a:moveTo>
                      <a:pt x="0" y="18669"/>
                    </a:moveTo>
                    <a:lnTo>
                      <a:pt x="6731" y="0"/>
                    </a:lnTo>
                    <a:lnTo>
                      <a:pt x="35053" y="6603"/>
                    </a:lnTo>
                    <a:lnTo>
                      <a:pt x="28322" y="2197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3" name="Полилиния 162"/>
              <p:cNvSpPr/>
              <p:nvPr/>
            </p:nvSpPr>
            <p:spPr>
              <a:xfrm>
                <a:off x="5364832" y="1174094"/>
                <a:ext cx="37257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38483" h="17654">
                    <a:moveTo>
                      <a:pt x="0" y="15494"/>
                    </a:moveTo>
                    <a:lnTo>
                      <a:pt x="10161" y="0"/>
                    </a:lnTo>
                    <a:lnTo>
                      <a:pt x="38482" y="5461"/>
                    </a:lnTo>
                    <a:lnTo>
                      <a:pt x="28321" y="1765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4" name="Полилиния 163"/>
              <p:cNvSpPr/>
              <p:nvPr/>
            </p:nvSpPr>
            <p:spPr>
              <a:xfrm>
                <a:off x="5402089" y="1179136"/>
                <a:ext cx="35483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35052" h="18796">
                    <a:moveTo>
                      <a:pt x="0" y="12192"/>
                    </a:moveTo>
                    <a:lnTo>
                      <a:pt x="9017" y="0"/>
                    </a:lnTo>
                    <a:lnTo>
                      <a:pt x="13588" y="0"/>
                    </a:lnTo>
                    <a:lnTo>
                      <a:pt x="35051" y="3302"/>
                    </a:lnTo>
                    <a:lnTo>
                      <a:pt x="28320" y="18795"/>
                    </a:lnTo>
                    <a:lnTo>
                      <a:pt x="13588" y="1663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5" name="Полилиния 164"/>
              <p:cNvSpPr/>
              <p:nvPr/>
            </p:nvSpPr>
            <p:spPr>
              <a:xfrm>
                <a:off x="5439345" y="1185857"/>
                <a:ext cx="35483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35181" h="18798">
                    <a:moveTo>
                      <a:pt x="0" y="12192"/>
                    </a:moveTo>
                    <a:lnTo>
                      <a:pt x="1144" y="5589"/>
                    </a:lnTo>
                    <a:lnTo>
                      <a:pt x="6858" y="0"/>
                    </a:lnTo>
                    <a:lnTo>
                      <a:pt x="13589" y="0"/>
                    </a:lnTo>
                    <a:lnTo>
                      <a:pt x="35180" y="3430"/>
                    </a:lnTo>
                    <a:lnTo>
                      <a:pt x="30607" y="10033"/>
                    </a:lnTo>
                    <a:lnTo>
                      <a:pt x="29464" y="18797"/>
                    </a:lnTo>
                    <a:lnTo>
                      <a:pt x="20448" y="15494"/>
                    </a:lnTo>
                    <a:lnTo>
                      <a:pt x="12446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6" name="Полилиния 165"/>
              <p:cNvSpPr/>
              <p:nvPr/>
            </p:nvSpPr>
            <p:spPr>
              <a:xfrm>
                <a:off x="5474828" y="1192579"/>
                <a:ext cx="35483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35052" h="18796">
                    <a:moveTo>
                      <a:pt x="0" y="13208"/>
                    </a:moveTo>
                    <a:lnTo>
                      <a:pt x="10033" y="0"/>
                    </a:lnTo>
                    <a:lnTo>
                      <a:pt x="28194" y="0"/>
                    </a:lnTo>
                    <a:lnTo>
                      <a:pt x="35051" y="3302"/>
                    </a:lnTo>
                    <a:lnTo>
                      <a:pt x="28194" y="18795"/>
                    </a:lnTo>
                    <a:lnTo>
                      <a:pt x="20320" y="15366"/>
                    </a:lnTo>
                    <a:lnTo>
                      <a:pt x="13462" y="1536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7" name="Полилиния 166"/>
              <p:cNvSpPr/>
              <p:nvPr/>
            </p:nvSpPr>
            <p:spPr>
              <a:xfrm>
                <a:off x="5513859" y="1199301"/>
                <a:ext cx="33709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35054" h="18798">
                    <a:moveTo>
                      <a:pt x="0" y="12192"/>
                    </a:moveTo>
                    <a:lnTo>
                      <a:pt x="1143" y="5461"/>
                    </a:lnTo>
                    <a:lnTo>
                      <a:pt x="5716" y="0"/>
                    </a:lnTo>
                    <a:lnTo>
                      <a:pt x="27305" y="0"/>
                    </a:lnTo>
                    <a:lnTo>
                      <a:pt x="35053" y="3302"/>
                    </a:lnTo>
                    <a:lnTo>
                      <a:pt x="31750" y="8763"/>
                    </a:lnTo>
                    <a:lnTo>
                      <a:pt x="28322" y="18797"/>
                    </a:lnTo>
                    <a:lnTo>
                      <a:pt x="20448" y="15367"/>
                    </a:lnTo>
                    <a:lnTo>
                      <a:pt x="13590" y="15367"/>
                    </a:lnTo>
                    <a:lnTo>
                      <a:pt x="6859" y="1320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8" name="Полилиния 167"/>
              <p:cNvSpPr/>
              <p:nvPr/>
            </p:nvSpPr>
            <p:spPr>
              <a:xfrm>
                <a:off x="5547568" y="1202661"/>
                <a:ext cx="35483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34036" h="18798">
                    <a:moveTo>
                      <a:pt x="0" y="15495"/>
                    </a:moveTo>
                    <a:lnTo>
                      <a:pt x="3428" y="6605"/>
                    </a:lnTo>
                    <a:lnTo>
                      <a:pt x="9144" y="0"/>
                    </a:lnTo>
                    <a:lnTo>
                      <a:pt x="20446" y="2159"/>
                    </a:lnTo>
                    <a:lnTo>
                      <a:pt x="27304" y="2159"/>
                    </a:lnTo>
                    <a:lnTo>
                      <a:pt x="34035" y="3303"/>
                    </a:lnTo>
                    <a:lnTo>
                      <a:pt x="28447" y="1879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9" name="Полилиния 168"/>
              <p:cNvSpPr/>
              <p:nvPr/>
            </p:nvSpPr>
            <p:spPr>
              <a:xfrm>
                <a:off x="5586599" y="1207702"/>
                <a:ext cx="33708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18798">
                    <a:moveTo>
                      <a:pt x="0" y="15495"/>
                    </a:moveTo>
                    <a:lnTo>
                      <a:pt x="1144" y="7748"/>
                    </a:lnTo>
                    <a:lnTo>
                      <a:pt x="6731" y="0"/>
                    </a:lnTo>
                    <a:lnTo>
                      <a:pt x="20320" y="2287"/>
                    </a:lnTo>
                    <a:lnTo>
                      <a:pt x="35052" y="3429"/>
                    </a:lnTo>
                    <a:lnTo>
                      <a:pt x="28321" y="1879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0" name="Полилиния 169"/>
              <p:cNvSpPr/>
              <p:nvPr/>
            </p:nvSpPr>
            <p:spPr>
              <a:xfrm>
                <a:off x="5620307" y="1214424"/>
                <a:ext cx="35483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35054" h="18797">
                    <a:moveTo>
                      <a:pt x="0" y="15494"/>
                    </a:moveTo>
                    <a:lnTo>
                      <a:pt x="4573" y="7747"/>
                    </a:lnTo>
                    <a:lnTo>
                      <a:pt x="6731" y="0"/>
                    </a:lnTo>
                    <a:lnTo>
                      <a:pt x="13590" y="0"/>
                    </a:lnTo>
                    <a:lnTo>
                      <a:pt x="35053" y="3430"/>
                    </a:lnTo>
                    <a:lnTo>
                      <a:pt x="31750" y="1879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1" name="Полилиния 170"/>
              <p:cNvSpPr/>
              <p:nvPr/>
            </p:nvSpPr>
            <p:spPr>
              <a:xfrm>
                <a:off x="5659338" y="1221146"/>
                <a:ext cx="33709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33911" h="17654">
                    <a:moveTo>
                      <a:pt x="0" y="15367"/>
                    </a:moveTo>
                    <a:lnTo>
                      <a:pt x="5716" y="0"/>
                    </a:lnTo>
                    <a:lnTo>
                      <a:pt x="33910" y="2159"/>
                    </a:lnTo>
                    <a:lnTo>
                      <a:pt x="28322" y="1765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2" name="Полилиния 171"/>
              <p:cNvSpPr/>
              <p:nvPr/>
            </p:nvSpPr>
            <p:spPr>
              <a:xfrm>
                <a:off x="5377251" y="1155610"/>
                <a:ext cx="33708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35054" h="18798">
                    <a:moveTo>
                      <a:pt x="0" y="15494"/>
                    </a:moveTo>
                    <a:lnTo>
                      <a:pt x="10161" y="0"/>
                    </a:lnTo>
                    <a:lnTo>
                      <a:pt x="35053" y="3303"/>
                    </a:lnTo>
                    <a:lnTo>
                      <a:pt x="29337" y="1879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3" name="Полилиния 172"/>
              <p:cNvSpPr/>
              <p:nvPr/>
            </p:nvSpPr>
            <p:spPr>
              <a:xfrm>
                <a:off x="5410959" y="1160651"/>
                <a:ext cx="35483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35179" h="18670">
                    <a:moveTo>
                      <a:pt x="0" y="15366"/>
                    </a:moveTo>
                    <a:lnTo>
                      <a:pt x="10159" y="0"/>
                    </a:lnTo>
                    <a:lnTo>
                      <a:pt x="22606" y="3302"/>
                    </a:lnTo>
                    <a:lnTo>
                      <a:pt x="28320" y="3302"/>
                    </a:lnTo>
                    <a:lnTo>
                      <a:pt x="35178" y="6603"/>
                    </a:lnTo>
                    <a:lnTo>
                      <a:pt x="32893" y="12064"/>
                    </a:lnTo>
                    <a:lnTo>
                      <a:pt x="28320" y="1866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4" name="Полилиния 173"/>
              <p:cNvSpPr/>
              <p:nvPr/>
            </p:nvSpPr>
            <p:spPr>
              <a:xfrm>
                <a:off x="5446442" y="1167372"/>
                <a:ext cx="39031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38356" h="18670">
                    <a:moveTo>
                      <a:pt x="0" y="12066"/>
                    </a:moveTo>
                    <a:lnTo>
                      <a:pt x="9017" y="0"/>
                    </a:lnTo>
                    <a:lnTo>
                      <a:pt x="23749" y="1144"/>
                    </a:lnTo>
                    <a:lnTo>
                      <a:pt x="38355" y="3302"/>
                    </a:lnTo>
                    <a:lnTo>
                      <a:pt x="31623" y="1866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5" name="Полилиния 174"/>
              <p:cNvSpPr/>
              <p:nvPr/>
            </p:nvSpPr>
            <p:spPr>
              <a:xfrm>
                <a:off x="5485473" y="1174094"/>
                <a:ext cx="33709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34037" h="17654">
                    <a:moveTo>
                      <a:pt x="0" y="12064"/>
                    </a:moveTo>
                    <a:lnTo>
                      <a:pt x="3429" y="5461"/>
                    </a:lnTo>
                    <a:lnTo>
                      <a:pt x="9143" y="0"/>
                    </a:lnTo>
                    <a:lnTo>
                      <a:pt x="13588" y="0"/>
                    </a:lnTo>
                    <a:lnTo>
                      <a:pt x="20447" y="1142"/>
                    </a:lnTo>
                    <a:lnTo>
                      <a:pt x="27305" y="1142"/>
                    </a:lnTo>
                    <a:lnTo>
                      <a:pt x="34036" y="2158"/>
                    </a:lnTo>
                    <a:lnTo>
                      <a:pt x="28320" y="1765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6" name="Полилиния 175"/>
              <p:cNvSpPr/>
              <p:nvPr/>
            </p:nvSpPr>
            <p:spPr>
              <a:xfrm>
                <a:off x="5519182" y="1179136"/>
                <a:ext cx="35483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35052" h="18796">
                    <a:moveTo>
                      <a:pt x="0" y="12192"/>
                    </a:moveTo>
                    <a:lnTo>
                      <a:pt x="4571" y="5587"/>
                    </a:lnTo>
                    <a:lnTo>
                      <a:pt x="10159" y="0"/>
                    </a:lnTo>
                    <a:lnTo>
                      <a:pt x="29337" y="0"/>
                    </a:lnTo>
                    <a:lnTo>
                      <a:pt x="35051" y="3302"/>
                    </a:lnTo>
                    <a:lnTo>
                      <a:pt x="29337" y="18795"/>
                    </a:lnTo>
                    <a:lnTo>
                      <a:pt x="22606" y="15494"/>
                    </a:lnTo>
                    <a:lnTo>
                      <a:pt x="15875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7" name="Полилиния 176"/>
              <p:cNvSpPr/>
              <p:nvPr/>
            </p:nvSpPr>
            <p:spPr>
              <a:xfrm>
                <a:off x="5558213" y="1182496"/>
                <a:ext cx="33708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35052" h="22099">
                    <a:moveTo>
                      <a:pt x="0" y="15493"/>
                    </a:moveTo>
                    <a:lnTo>
                      <a:pt x="6731" y="0"/>
                    </a:lnTo>
                    <a:lnTo>
                      <a:pt x="13589" y="1143"/>
                    </a:lnTo>
                    <a:lnTo>
                      <a:pt x="20320" y="3301"/>
                    </a:lnTo>
                    <a:lnTo>
                      <a:pt x="27177" y="3301"/>
                    </a:lnTo>
                    <a:lnTo>
                      <a:pt x="35051" y="6731"/>
                    </a:lnTo>
                    <a:lnTo>
                      <a:pt x="29464" y="12192"/>
                    </a:lnTo>
                    <a:lnTo>
                      <a:pt x="28320" y="22098"/>
                    </a:lnTo>
                    <a:lnTo>
                      <a:pt x="18160" y="18795"/>
                    </a:lnTo>
                    <a:lnTo>
                      <a:pt x="11302" y="1879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8" name="Полилиния 177"/>
              <p:cNvSpPr/>
              <p:nvPr/>
            </p:nvSpPr>
            <p:spPr>
              <a:xfrm>
                <a:off x="5591921" y="1189218"/>
                <a:ext cx="35483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17526">
                    <a:moveTo>
                      <a:pt x="0" y="15367"/>
                    </a:moveTo>
                    <a:lnTo>
                      <a:pt x="2287" y="6603"/>
                    </a:lnTo>
                    <a:lnTo>
                      <a:pt x="5715" y="0"/>
                    </a:lnTo>
                    <a:lnTo>
                      <a:pt x="35052" y="2159"/>
                    </a:lnTo>
                    <a:lnTo>
                      <a:pt x="28321" y="1752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9" name="Полилиния 178"/>
              <p:cNvSpPr/>
              <p:nvPr/>
            </p:nvSpPr>
            <p:spPr>
              <a:xfrm>
                <a:off x="5627404" y="1195940"/>
                <a:ext cx="33709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34037" h="18669">
                    <a:moveTo>
                      <a:pt x="0" y="15493"/>
                    </a:moveTo>
                    <a:lnTo>
                      <a:pt x="3430" y="7747"/>
                    </a:lnTo>
                    <a:lnTo>
                      <a:pt x="9144" y="0"/>
                    </a:lnTo>
                    <a:lnTo>
                      <a:pt x="15875" y="0"/>
                    </a:lnTo>
                    <a:lnTo>
                      <a:pt x="34036" y="3301"/>
                    </a:lnTo>
                    <a:lnTo>
                      <a:pt x="31750" y="12064"/>
                    </a:lnTo>
                    <a:lnTo>
                      <a:pt x="28322" y="1866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0" name="Полилиния 179"/>
              <p:cNvSpPr/>
              <p:nvPr/>
            </p:nvSpPr>
            <p:spPr>
              <a:xfrm>
                <a:off x="5661113" y="1202661"/>
                <a:ext cx="39031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38482" h="18798">
                    <a:moveTo>
                      <a:pt x="0" y="15495"/>
                    </a:moveTo>
                    <a:lnTo>
                      <a:pt x="10161" y="0"/>
                    </a:lnTo>
                    <a:lnTo>
                      <a:pt x="38481" y="3303"/>
                    </a:lnTo>
                    <a:lnTo>
                      <a:pt x="31624" y="1879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1" name="Полилиния 180"/>
              <p:cNvSpPr/>
              <p:nvPr/>
            </p:nvSpPr>
            <p:spPr>
              <a:xfrm>
                <a:off x="5075648" y="1328692"/>
                <a:ext cx="516274" cy="189888"/>
              </a:xfrm>
              <a:custGeom>
                <a:avLst/>
                <a:gdLst/>
                <a:ahLst/>
                <a:cxnLst/>
                <a:rect l="0" t="0" r="0" b="0"/>
                <a:pathLst>
                  <a:path w="517271" h="190628">
                    <a:moveTo>
                      <a:pt x="108712" y="0"/>
                    </a:moveTo>
                    <a:lnTo>
                      <a:pt x="517270" y="61722"/>
                    </a:lnTo>
                    <a:lnTo>
                      <a:pt x="457327" y="190627"/>
                    </a:lnTo>
                    <a:lnTo>
                      <a:pt x="0" y="120016"/>
                    </a:lnTo>
                    <a:close/>
                  </a:path>
                </a:pathLst>
              </a:custGeom>
              <a:solidFill>
                <a:srgbClr val="00A678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2" name="Полилиния 181"/>
              <p:cNvSpPr/>
              <p:nvPr/>
            </p:nvSpPr>
            <p:spPr>
              <a:xfrm>
                <a:off x="5095163" y="1429517"/>
                <a:ext cx="46128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47500" h="18670">
                    <a:moveTo>
                      <a:pt x="0" y="12064"/>
                    </a:moveTo>
                    <a:lnTo>
                      <a:pt x="12447" y="0"/>
                    </a:lnTo>
                    <a:lnTo>
                      <a:pt x="47499" y="6603"/>
                    </a:lnTo>
                    <a:lnTo>
                      <a:pt x="35053" y="1866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3" name="Полилиния 182"/>
              <p:cNvSpPr/>
              <p:nvPr/>
            </p:nvSpPr>
            <p:spPr>
              <a:xfrm>
                <a:off x="5141290" y="1439600"/>
                <a:ext cx="47902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18670">
                    <a:moveTo>
                      <a:pt x="0" y="13208"/>
                    </a:moveTo>
                    <a:lnTo>
                      <a:pt x="7874" y="6605"/>
                    </a:lnTo>
                    <a:lnTo>
                      <a:pt x="12445" y="0"/>
                    </a:lnTo>
                    <a:lnTo>
                      <a:pt x="39624" y="0"/>
                    </a:lnTo>
                    <a:lnTo>
                      <a:pt x="47625" y="3175"/>
                    </a:lnTo>
                    <a:lnTo>
                      <a:pt x="38481" y="18669"/>
                    </a:lnTo>
                    <a:lnTo>
                      <a:pt x="28320" y="1536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4" name="Полилиния 183"/>
              <p:cNvSpPr/>
              <p:nvPr/>
            </p:nvSpPr>
            <p:spPr>
              <a:xfrm>
                <a:off x="5189192" y="1446322"/>
                <a:ext cx="51449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50927" h="18670">
                    <a:moveTo>
                      <a:pt x="0" y="12064"/>
                    </a:moveTo>
                    <a:lnTo>
                      <a:pt x="15748" y="0"/>
                    </a:lnTo>
                    <a:lnTo>
                      <a:pt x="50926" y="3175"/>
                    </a:lnTo>
                    <a:lnTo>
                      <a:pt x="38354" y="1866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5" name="Полилиния 184"/>
              <p:cNvSpPr/>
              <p:nvPr/>
            </p:nvSpPr>
            <p:spPr>
              <a:xfrm>
                <a:off x="5240642" y="1451363"/>
                <a:ext cx="47902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47500" h="20957">
                    <a:moveTo>
                      <a:pt x="0" y="15367"/>
                    </a:moveTo>
                    <a:lnTo>
                      <a:pt x="4446" y="6605"/>
                    </a:lnTo>
                    <a:lnTo>
                      <a:pt x="12447" y="0"/>
                    </a:lnTo>
                    <a:lnTo>
                      <a:pt x="37211" y="2159"/>
                    </a:lnTo>
                    <a:lnTo>
                      <a:pt x="47499" y="5461"/>
                    </a:lnTo>
                    <a:lnTo>
                      <a:pt x="41784" y="12066"/>
                    </a:lnTo>
                    <a:lnTo>
                      <a:pt x="38355" y="20956"/>
                    </a:lnTo>
                    <a:lnTo>
                      <a:pt x="28194" y="1752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6" name="Полилиния 185"/>
              <p:cNvSpPr/>
              <p:nvPr/>
            </p:nvSpPr>
            <p:spPr>
              <a:xfrm>
                <a:off x="5288544" y="1458085"/>
                <a:ext cx="49676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50927" h="22099">
                    <a:moveTo>
                      <a:pt x="0" y="15495"/>
                    </a:moveTo>
                    <a:lnTo>
                      <a:pt x="12445" y="0"/>
                    </a:lnTo>
                    <a:lnTo>
                      <a:pt x="40767" y="3303"/>
                    </a:lnTo>
                    <a:lnTo>
                      <a:pt x="50926" y="6605"/>
                    </a:lnTo>
                    <a:lnTo>
                      <a:pt x="43052" y="13208"/>
                    </a:lnTo>
                    <a:lnTo>
                      <a:pt x="38481" y="22098"/>
                    </a:lnTo>
                    <a:lnTo>
                      <a:pt x="28320" y="18670"/>
                    </a:lnTo>
                    <a:lnTo>
                      <a:pt x="18033" y="1867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7" name="Полилиния 186"/>
              <p:cNvSpPr/>
              <p:nvPr/>
            </p:nvSpPr>
            <p:spPr>
              <a:xfrm>
                <a:off x="5336445" y="1468168"/>
                <a:ext cx="49676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50928" h="17654">
                    <a:moveTo>
                      <a:pt x="0" y="12192"/>
                    </a:moveTo>
                    <a:lnTo>
                      <a:pt x="5588" y="5589"/>
                    </a:lnTo>
                    <a:lnTo>
                      <a:pt x="12445" y="0"/>
                    </a:lnTo>
                    <a:lnTo>
                      <a:pt x="50927" y="2160"/>
                    </a:lnTo>
                    <a:lnTo>
                      <a:pt x="40766" y="1765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5386121" y="1473208"/>
                <a:ext cx="47902" cy="21846"/>
              </a:xfrm>
              <a:custGeom>
                <a:avLst/>
                <a:gdLst/>
                <a:ahLst/>
                <a:cxnLst/>
                <a:rect l="0" t="0" r="0" b="0"/>
                <a:pathLst>
                  <a:path w="47499" h="21972">
                    <a:moveTo>
                      <a:pt x="0" y="15366"/>
                    </a:moveTo>
                    <a:lnTo>
                      <a:pt x="9143" y="0"/>
                    </a:lnTo>
                    <a:lnTo>
                      <a:pt x="28320" y="1016"/>
                    </a:lnTo>
                    <a:lnTo>
                      <a:pt x="47498" y="6603"/>
                    </a:lnTo>
                    <a:lnTo>
                      <a:pt x="41910" y="12064"/>
                    </a:lnTo>
                    <a:lnTo>
                      <a:pt x="37337" y="21971"/>
                    </a:lnTo>
                    <a:lnTo>
                      <a:pt x="27177" y="18669"/>
                    </a:lnTo>
                    <a:lnTo>
                      <a:pt x="18161" y="1866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9" name="Полилиния 188"/>
              <p:cNvSpPr/>
              <p:nvPr/>
            </p:nvSpPr>
            <p:spPr>
              <a:xfrm>
                <a:off x="5434023" y="1479930"/>
                <a:ext cx="51449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50928" h="20956">
                    <a:moveTo>
                      <a:pt x="0" y="15368"/>
                    </a:moveTo>
                    <a:lnTo>
                      <a:pt x="9144" y="0"/>
                    </a:lnTo>
                    <a:lnTo>
                      <a:pt x="50927" y="5461"/>
                    </a:lnTo>
                    <a:lnTo>
                      <a:pt x="45339" y="14352"/>
                    </a:lnTo>
                    <a:lnTo>
                      <a:pt x="37464" y="2095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0" name="Полилиния 189"/>
              <p:cNvSpPr/>
              <p:nvPr/>
            </p:nvSpPr>
            <p:spPr>
              <a:xfrm>
                <a:off x="5481925" y="1484972"/>
                <a:ext cx="51451" cy="25206"/>
              </a:xfrm>
              <a:custGeom>
                <a:avLst/>
                <a:gdLst/>
                <a:ahLst/>
                <a:cxnLst/>
                <a:rect l="0" t="0" r="0" b="0"/>
                <a:pathLst>
                  <a:path w="50928" h="25275">
                    <a:moveTo>
                      <a:pt x="0" y="18669"/>
                    </a:moveTo>
                    <a:lnTo>
                      <a:pt x="12445" y="0"/>
                    </a:lnTo>
                    <a:lnTo>
                      <a:pt x="50927" y="6605"/>
                    </a:lnTo>
                    <a:lnTo>
                      <a:pt x="40766" y="2527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1" name="Полилиния 190"/>
              <p:cNvSpPr/>
              <p:nvPr/>
            </p:nvSpPr>
            <p:spPr>
              <a:xfrm>
                <a:off x="5111130" y="1411033"/>
                <a:ext cx="46128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47500" h="18671">
                    <a:moveTo>
                      <a:pt x="0" y="12065"/>
                    </a:moveTo>
                    <a:lnTo>
                      <a:pt x="12447" y="0"/>
                    </a:lnTo>
                    <a:lnTo>
                      <a:pt x="47499" y="3175"/>
                    </a:lnTo>
                    <a:lnTo>
                      <a:pt x="35053" y="1867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2" name="Полилиния 191"/>
              <p:cNvSpPr/>
              <p:nvPr/>
            </p:nvSpPr>
            <p:spPr>
              <a:xfrm>
                <a:off x="5157258" y="1417755"/>
                <a:ext cx="47901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47499" h="18669">
                    <a:moveTo>
                      <a:pt x="0" y="12065"/>
                    </a:moveTo>
                    <a:lnTo>
                      <a:pt x="4572" y="5460"/>
                    </a:lnTo>
                    <a:lnTo>
                      <a:pt x="12445" y="0"/>
                    </a:lnTo>
                    <a:lnTo>
                      <a:pt x="47498" y="3175"/>
                    </a:lnTo>
                    <a:lnTo>
                      <a:pt x="35051" y="18668"/>
                    </a:lnTo>
                    <a:lnTo>
                      <a:pt x="27177" y="15367"/>
                    </a:lnTo>
                    <a:lnTo>
                      <a:pt x="18161" y="1536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3" name="Полилиния 192"/>
              <p:cNvSpPr/>
              <p:nvPr/>
            </p:nvSpPr>
            <p:spPr>
              <a:xfrm>
                <a:off x="5205159" y="1422796"/>
                <a:ext cx="47902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22100">
                    <a:moveTo>
                      <a:pt x="0" y="15494"/>
                    </a:moveTo>
                    <a:lnTo>
                      <a:pt x="12445" y="0"/>
                    </a:lnTo>
                    <a:lnTo>
                      <a:pt x="37338" y="3302"/>
                    </a:lnTo>
                    <a:lnTo>
                      <a:pt x="47625" y="6605"/>
                    </a:lnTo>
                    <a:lnTo>
                      <a:pt x="43052" y="12066"/>
                    </a:lnTo>
                    <a:lnTo>
                      <a:pt x="38481" y="22099"/>
                    </a:lnTo>
                    <a:lnTo>
                      <a:pt x="19303" y="1651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4" name="Полилиния 193"/>
              <p:cNvSpPr/>
              <p:nvPr/>
            </p:nvSpPr>
            <p:spPr>
              <a:xfrm>
                <a:off x="5253061" y="1432878"/>
                <a:ext cx="47901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47498" h="18796">
                    <a:moveTo>
                      <a:pt x="0" y="12192"/>
                    </a:moveTo>
                    <a:lnTo>
                      <a:pt x="12319" y="0"/>
                    </a:lnTo>
                    <a:lnTo>
                      <a:pt x="47497" y="3301"/>
                    </a:lnTo>
                    <a:lnTo>
                      <a:pt x="38353" y="18795"/>
                    </a:lnTo>
                    <a:lnTo>
                      <a:pt x="28194" y="15367"/>
                    </a:lnTo>
                    <a:lnTo>
                      <a:pt x="19177" y="1536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5" name="Полилиния 194"/>
              <p:cNvSpPr/>
              <p:nvPr/>
            </p:nvSpPr>
            <p:spPr>
              <a:xfrm>
                <a:off x="5300963" y="1439600"/>
                <a:ext cx="47902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47499" h="18670">
                    <a:moveTo>
                      <a:pt x="0" y="13208"/>
                    </a:moveTo>
                    <a:lnTo>
                      <a:pt x="7874" y="6605"/>
                    </a:lnTo>
                    <a:lnTo>
                      <a:pt x="12447" y="0"/>
                    </a:lnTo>
                    <a:lnTo>
                      <a:pt x="47498" y="3175"/>
                    </a:lnTo>
                    <a:lnTo>
                      <a:pt x="38481" y="1866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6" name="Полилиния 195"/>
              <p:cNvSpPr/>
              <p:nvPr/>
            </p:nvSpPr>
            <p:spPr>
              <a:xfrm>
                <a:off x="5352413" y="1446322"/>
                <a:ext cx="42579" cy="21846"/>
              </a:xfrm>
              <a:custGeom>
                <a:avLst/>
                <a:gdLst/>
                <a:ahLst/>
                <a:cxnLst/>
                <a:rect l="0" t="0" r="0" b="0"/>
                <a:pathLst>
                  <a:path w="44196" h="21971">
                    <a:moveTo>
                      <a:pt x="0" y="15367"/>
                    </a:moveTo>
                    <a:lnTo>
                      <a:pt x="4445" y="7620"/>
                    </a:lnTo>
                    <a:lnTo>
                      <a:pt x="12445" y="0"/>
                    </a:lnTo>
                    <a:lnTo>
                      <a:pt x="28320" y="3175"/>
                    </a:lnTo>
                    <a:lnTo>
                      <a:pt x="36195" y="3175"/>
                    </a:lnTo>
                    <a:lnTo>
                      <a:pt x="44195" y="6603"/>
                    </a:lnTo>
                    <a:lnTo>
                      <a:pt x="39624" y="12064"/>
                    </a:lnTo>
                    <a:lnTo>
                      <a:pt x="35052" y="21970"/>
                    </a:lnTo>
                    <a:lnTo>
                      <a:pt x="15875" y="1650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7" name="Полилиния 196"/>
              <p:cNvSpPr/>
              <p:nvPr/>
            </p:nvSpPr>
            <p:spPr>
              <a:xfrm>
                <a:off x="5398541" y="1454724"/>
                <a:ext cx="47901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18798">
                    <a:moveTo>
                      <a:pt x="0" y="13208"/>
                    </a:moveTo>
                    <a:lnTo>
                      <a:pt x="4573" y="6605"/>
                    </a:lnTo>
                    <a:lnTo>
                      <a:pt x="12447" y="0"/>
                    </a:lnTo>
                    <a:lnTo>
                      <a:pt x="47625" y="3302"/>
                    </a:lnTo>
                    <a:lnTo>
                      <a:pt x="35053" y="18797"/>
                    </a:lnTo>
                    <a:lnTo>
                      <a:pt x="24892" y="1536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8" name="Полилиния 197"/>
              <p:cNvSpPr/>
              <p:nvPr/>
            </p:nvSpPr>
            <p:spPr>
              <a:xfrm>
                <a:off x="5446442" y="1461446"/>
                <a:ext cx="47902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47499" h="18796">
                    <a:moveTo>
                      <a:pt x="0" y="12192"/>
                    </a:moveTo>
                    <a:lnTo>
                      <a:pt x="4446" y="6603"/>
                    </a:lnTo>
                    <a:lnTo>
                      <a:pt x="12447" y="0"/>
                    </a:lnTo>
                    <a:lnTo>
                      <a:pt x="47498" y="3302"/>
                    </a:lnTo>
                    <a:lnTo>
                      <a:pt x="41784" y="11049"/>
                    </a:lnTo>
                    <a:lnTo>
                      <a:pt x="38355" y="1879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9" name="Полилиния 198"/>
              <p:cNvSpPr/>
              <p:nvPr/>
            </p:nvSpPr>
            <p:spPr>
              <a:xfrm>
                <a:off x="5494344" y="1468168"/>
                <a:ext cx="47901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47500" h="17654">
                    <a:moveTo>
                      <a:pt x="0" y="15367"/>
                    </a:moveTo>
                    <a:lnTo>
                      <a:pt x="12446" y="0"/>
                    </a:lnTo>
                    <a:lnTo>
                      <a:pt x="47499" y="5589"/>
                    </a:lnTo>
                    <a:lnTo>
                      <a:pt x="38482" y="1765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0" name="Полилиния 199"/>
              <p:cNvSpPr/>
              <p:nvPr/>
            </p:nvSpPr>
            <p:spPr>
              <a:xfrm>
                <a:off x="5123549" y="1390868"/>
                <a:ext cx="46128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47498" h="17528">
                    <a:moveTo>
                      <a:pt x="0" y="12066"/>
                    </a:moveTo>
                    <a:lnTo>
                      <a:pt x="15747" y="0"/>
                    </a:lnTo>
                    <a:lnTo>
                      <a:pt x="47497" y="2160"/>
                    </a:lnTo>
                    <a:lnTo>
                      <a:pt x="38481" y="1752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1" name="Полилиния 200"/>
              <p:cNvSpPr/>
              <p:nvPr/>
            </p:nvSpPr>
            <p:spPr>
              <a:xfrm>
                <a:off x="5169676" y="1395909"/>
                <a:ext cx="47902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47499" h="18670">
                    <a:moveTo>
                      <a:pt x="0" y="12066"/>
                    </a:moveTo>
                    <a:lnTo>
                      <a:pt x="7874" y="7747"/>
                    </a:lnTo>
                    <a:lnTo>
                      <a:pt x="13590" y="0"/>
                    </a:lnTo>
                    <a:lnTo>
                      <a:pt x="39624" y="3303"/>
                    </a:lnTo>
                    <a:lnTo>
                      <a:pt x="47498" y="6605"/>
                    </a:lnTo>
                    <a:lnTo>
                      <a:pt x="38481" y="1866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2" name="Полилиния 201"/>
              <p:cNvSpPr/>
              <p:nvPr/>
            </p:nvSpPr>
            <p:spPr>
              <a:xfrm>
                <a:off x="5217579" y="1405992"/>
                <a:ext cx="47901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47500" h="17654">
                    <a:moveTo>
                      <a:pt x="0" y="12193"/>
                    </a:moveTo>
                    <a:lnTo>
                      <a:pt x="13589" y="0"/>
                    </a:lnTo>
                    <a:lnTo>
                      <a:pt x="47499" y="2160"/>
                    </a:lnTo>
                    <a:lnTo>
                      <a:pt x="38482" y="17653"/>
                    </a:lnTo>
                    <a:lnTo>
                      <a:pt x="9018" y="1219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3" name="Полилиния 202"/>
              <p:cNvSpPr/>
              <p:nvPr/>
            </p:nvSpPr>
            <p:spPr>
              <a:xfrm>
                <a:off x="5265480" y="1411033"/>
                <a:ext cx="47902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18671">
                    <a:moveTo>
                      <a:pt x="0" y="12065"/>
                    </a:moveTo>
                    <a:lnTo>
                      <a:pt x="13589" y="0"/>
                    </a:lnTo>
                    <a:lnTo>
                      <a:pt x="47625" y="3175"/>
                    </a:lnTo>
                    <a:lnTo>
                      <a:pt x="38608" y="18670"/>
                    </a:lnTo>
                    <a:lnTo>
                      <a:pt x="28320" y="15367"/>
                    </a:lnTo>
                    <a:lnTo>
                      <a:pt x="19303" y="1536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4" name="Полилиния 203"/>
              <p:cNvSpPr/>
              <p:nvPr/>
            </p:nvSpPr>
            <p:spPr>
              <a:xfrm>
                <a:off x="5313382" y="1417755"/>
                <a:ext cx="47901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47498" h="18669">
                    <a:moveTo>
                      <a:pt x="0" y="15367"/>
                    </a:moveTo>
                    <a:lnTo>
                      <a:pt x="13589" y="0"/>
                    </a:lnTo>
                    <a:lnTo>
                      <a:pt x="39624" y="3175"/>
                    </a:lnTo>
                    <a:lnTo>
                      <a:pt x="47497" y="5460"/>
                    </a:lnTo>
                    <a:lnTo>
                      <a:pt x="38481" y="1866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5" name="Полилиния 204"/>
              <p:cNvSpPr/>
              <p:nvPr/>
            </p:nvSpPr>
            <p:spPr>
              <a:xfrm>
                <a:off x="5364832" y="1426157"/>
                <a:ext cx="42579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44070" h="18798">
                    <a:moveTo>
                      <a:pt x="0" y="12192"/>
                    </a:moveTo>
                    <a:lnTo>
                      <a:pt x="4573" y="4445"/>
                    </a:lnTo>
                    <a:lnTo>
                      <a:pt x="10161" y="0"/>
                    </a:lnTo>
                    <a:lnTo>
                      <a:pt x="36195" y="0"/>
                    </a:lnTo>
                    <a:lnTo>
                      <a:pt x="44069" y="3303"/>
                    </a:lnTo>
                    <a:lnTo>
                      <a:pt x="39625" y="8764"/>
                    </a:lnTo>
                    <a:lnTo>
                      <a:pt x="35052" y="18797"/>
                    </a:lnTo>
                    <a:lnTo>
                      <a:pt x="15875" y="1320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6" name="Полилиния 205"/>
              <p:cNvSpPr/>
              <p:nvPr/>
            </p:nvSpPr>
            <p:spPr>
              <a:xfrm>
                <a:off x="5410959" y="1432878"/>
                <a:ext cx="44354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44196" h="18796">
                    <a:moveTo>
                      <a:pt x="0" y="12192"/>
                    </a:moveTo>
                    <a:lnTo>
                      <a:pt x="10159" y="0"/>
                    </a:lnTo>
                    <a:lnTo>
                      <a:pt x="44195" y="3301"/>
                    </a:lnTo>
                    <a:lnTo>
                      <a:pt x="35178" y="18795"/>
                    </a:lnTo>
                    <a:lnTo>
                      <a:pt x="24891" y="15367"/>
                    </a:lnTo>
                    <a:lnTo>
                      <a:pt x="15875" y="1536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7" name="Полилиния 206"/>
              <p:cNvSpPr/>
              <p:nvPr/>
            </p:nvSpPr>
            <p:spPr>
              <a:xfrm>
                <a:off x="5458861" y="1439600"/>
                <a:ext cx="44353" cy="21846"/>
              </a:xfrm>
              <a:custGeom>
                <a:avLst/>
                <a:gdLst/>
                <a:ahLst/>
                <a:cxnLst/>
                <a:rect l="0" t="0" r="0" b="0"/>
                <a:pathLst>
                  <a:path w="44070" h="21973">
                    <a:moveTo>
                      <a:pt x="0" y="15367"/>
                    </a:moveTo>
                    <a:lnTo>
                      <a:pt x="10159" y="0"/>
                    </a:lnTo>
                    <a:lnTo>
                      <a:pt x="36195" y="3175"/>
                    </a:lnTo>
                    <a:lnTo>
                      <a:pt x="44069" y="6605"/>
                    </a:lnTo>
                    <a:lnTo>
                      <a:pt x="39496" y="12066"/>
                    </a:lnTo>
                    <a:lnTo>
                      <a:pt x="35051" y="21972"/>
                    </a:lnTo>
                    <a:lnTo>
                      <a:pt x="15875" y="1638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8" name="Полилиния 207"/>
              <p:cNvSpPr/>
              <p:nvPr/>
            </p:nvSpPr>
            <p:spPr>
              <a:xfrm>
                <a:off x="5506763" y="1448003"/>
                <a:ext cx="44354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44070" h="18796">
                    <a:moveTo>
                      <a:pt x="0" y="12192"/>
                    </a:moveTo>
                    <a:lnTo>
                      <a:pt x="10161" y="0"/>
                    </a:lnTo>
                    <a:lnTo>
                      <a:pt x="44069" y="3428"/>
                    </a:lnTo>
                    <a:lnTo>
                      <a:pt x="35053" y="1879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9" name="Полилиния 208"/>
              <p:cNvSpPr/>
              <p:nvPr/>
            </p:nvSpPr>
            <p:spPr>
              <a:xfrm>
                <a:off x="5141290" y="1372383"/>
                <a:ext cx="47902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18796">
                    <a:moveTo>
                      <a:pt x="0" y="12192"/>
                    </a:moveTo>
                    <a:lnTo>
                      <a:pt x="15875" y="0"/>
                    </a:lnTo>
                    <a:lnTo>
                      <a:pt x="47625" y="3301"/>
                    </a:lnTo>
                    <a:lnTo>
                      <a:pt x="38481" y="1879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0" name="Полилиния 209"/>
              <p:cNvSpPr/>
              <p:nvPr/>
            </p:nvSpPr>
            <p:spPr>
              <a:xfrm>
                <a:off x="5189192" y="1377425"/>
                <a:ext cx="47901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47499" h="18796">
                    <a:moveTo>
                      <a:pt x="0" y="13334"/>
                    </a:moveTo>
                    <a:lnTo>
                      <a:pt x="12318" y="0"/>
                    </a:lnTo>
                    <a:lnTo>
                      <a:pt x="47498" y="3301"/>
                    </a:lnTo>
                    <a:lnTo>
                      <a:pt x="38354" y="1879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1" name="Полилиния 210"/>
              <p:cNvSpPr/>
              <p:nvPr/>
            </p:nvSpPr>
            <p:spPr>
              <a:xfrm>
                <a:off x="5237094" y="1384147"/>
                <a:ext cx="47902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47498" h="18670">
                    <a:moveTo>
                      <a:pt x="0" y="12064"/>
                    </a:moveTo>
                    <a:lnTo>
                      <a:pt x="4445" y="6603"/>
                    </a:lnTo>
                    <a:lnTo>
                      <a:pt x="12445" y="0"/>
                    </a:lnTo>
                    <a:lnTo>
                      <a:pt x="28194" y="3175"/>
                    </a:lnTo>
                    <a:lnTo>
                      <a:pt x="37338" y="3175"/>
                    </a:lnTo>
                    <a:lnTo>
                      <a:pt x="47497" y="6603"/>
                    </a:lnTo>
                    <a:lnTo>
                      <a:pt x="39624" y="12064"/>
                    </a:lnTo>
                    <a:lnTo>
                      <a:pt x="35052" y="18669"/>
                    </a:lnTo>
                    <a:lnTo>
                      <a:pt x="7874" y="1422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2" name="Полилиния 211"/>
              <p:cNvSpPr/>
              <p:nvPr/>
            </p:nvSpPr>
            <p:spPr>
              <a:xfrm>
                <a:off x="5281448" y="1390868"/>
                <a:ext cx="47901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20956">
                    <a:moveTo>
                      <a:pt x="0" y="15367"/>
                    </a:moveTo>
                    <a:lnTo>
                      <a:pt x="13589" y="0"/>
                    </a:lnTo>
                    <a:lnTo>
                      <a:pt x="47625" y="5461"/>
                    </a:lnTo>
                    <a:lnTo>
                      <a:pt x="38481" y="20955"/>
                    </a:lnTo>
                    <a:lnTo>
                      <a:pt x="28320" y="1752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3" name="Полилиния 212"/>
              <p:cNvSpPr/>
              <p:nvPr/>
            </p:nvSpPr>
            <p:spPr>
              <a:xfrm>
                <a:off x="5329349" y="1399270"/>
                <a:ext cx="47902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47498" h="18797">
                    <a:moveTo>
                      <a:pt x="0" y="12191"/>
                    </a:moveTo>
                    <a:lnTo>
                      <a:pt x="13462" y="0"/>
                    </a:lnTo>
                    <a:lnTo>
                      <a:pt x="47497" y="3302"/>
                    </a:lnTo>
                    <a:lnTo>
                      <a:pt x="38481" y="18796"/>
                    </a:lnTo>
                    <a:lnTo>
                      <a:pt x="28194" y="15366"/>
                    </a:lnTo>
                    <a:lnTo>
                      <a:pt x="19176" y="1536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4" name="Полилиния 213"/>
              <p:cNvSpPr/>
              <p:nvPr/>
            </p:nvSpPr>
            <p:spPr>
              <a:xfrm>
                <a:off x="5377251" y="1405992"/>
                <a:ext cx="44353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45213" h="17654">
                    <a:moveTo>
                      <a:pt x="0" y="15368"/>
                    </a:moveTo>
                    <a:lnTo>
                      <a:pt x="4573" y="5588"/>
                    </a:lnTo>
                    <a:lnTo>
                      <a:pt x="10161" y="0"/>
                    </a:lnTo>
                    <a:lnTo>
                      <a:pt x="45212" y="2160"/>
                    </a:lnTo>
                    <a:lnTo>
                      <a:pt x="35053" y="1765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5" name="Полилиния 214"/>
              <p:cNvSpPr/>
              <p:nvPr/>
            </p:nvSpPr>
            <p:spPr>
              <a:xfrm>
                <a:off x="5421604" y="1411033"/>
                <a:ext cx="47902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21973">
                    <a:moveTo>
                      <a:pt x="0" y="15367"/>
                    </a:moveTo>
                    <a:lnTo>
                      <a:pt x="12447" y="0"/>
                    </a:lnTo>
                    <a:lnTo>
                      <a:pt x="47625" y="3175"/>
                    </a:lnTo>
                    <a:lnTo>
                      <a:pt x="37466" y="21972"/>
                    </a:lnTo>
                    <a:lnTo>
                      <a:pt x="18161" y="1638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6" name="Полилиния 215"/>
              <p:cNvSpPr/>
              <p:nvPr/>
            </p:nvSpPr>
            <p:spPr>
              <a:xfrm>
                <a:off x="5469506" y="1417755"/>
                <a:ext cx="47901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47500" h="20955">
                    <a:moveTo>
                      <a:pt x="0" y="15367"/>
                    </a:moveTo>
                    <a:lnTo>
                      <a:pt x="4573" y="6604"/>
                    </a:lnTo>
                    <a:lnTo>
                      <a:pt x="12447" y="0"/>
                    </a:lnTo>
                    <a:lnTo>
                      <a:pt x="47499" y="5460"/>
                    </a:lnTo>
                    <a:lnTo>
                      <a:pt x="41911" y="12065"/>
                    </a:lnTo>
                    <a:lnTo>
                      <a:pt x="37338" y="2095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7" name="Полилиния 216"/>
              <p:cNvSpPr/>
              <p:nvPr/>
            </p:nvSpPr>
            <p:spPr>
              <a:xfrm>
                <a:off x="5517407" y="1426157"/>
                <a:ext cx="44354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44196" h="18798">
                    <a:moveTo>
                      <a:pt x="0" y="12192"/>
                    </a:moveTo>
                    <a:lnTo>
                      <a:pt x="9143" y="0"/>
                    </a:lnTo>
                    <a:lnTo>
                      <a:pt x="44195" y="3303"/>
                    </a:lnTo>
                    <a:lnTo>
                      <a:pt x="37337" y="1879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8" name="Полилиния 217"/>
              <p:cNvSpPr/>
              <p:nvPr/>
            </p:nvSpPr>
            <p:spPr>
              <a:xfrm>
                <a:off x="5157258" y="1348857"/>
                <a:ext cx="47901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47499" h="18798">
                    <a:moveTo>
                      <a:pt x="0" y="15494"/>
                    </a:moveTo>
                    <a:lnTo>
                      <a:pt x="12445" y="0"/>
                    </a:lnTo>
                    <a:lnTo>
                      <a:pt x="47498" y="6732"/>
                    </a:lnTo>
                    <a:lnTo>
                      <a:pt x="38481" y="1879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9" name="Полилиния 218"/>
              <p:cNvSpPr/>
              <p:nvPr/>
            </p:nvSpPr>
            <p:spPr>
              <a:xfrm>
                <a:off x="5205159" y="1358940"/>
                <a:ext cx="47902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17780">
                    <a:moveTo>
                      <a:pt x="0" y="12192"/>
                    </a:moveTo>
                    <a:lnTo>
                      <a:pt x="4571" y="5587"/>
                    </a:lnTo>
                    <a:lnTo>
                      <a:pt x="12445" y="0"/>
                    </a:lnTo>
                    <a:lnTo>
                      <a:pt x="47625" y="2286"/>
                    </a:lnTo>
                    <a:lnTo>
                      <a:pt x="39624" y="10032"/>
                    </a:lnTo>
                    <a:lnTo>
                      <a:pt x="35178" y="1777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0" name="Полилиния 219"/>
              <p:cNvSpPr/>
              <p:nvPr/>
            </p:nvSpPr>
            <p:spPr>
              <a:xfrm>
                <a:off x="5249513" y="1365662"/>
                <a:ext cx="47901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47500" h="18798">
                    <a:moveTo>
                      <a:pt x="0" y="12066"/>
                    </a:moveTo>
                    <a:lnTo>
                      <a:pt x="13463" y="0"/>
                    </a:lnTo>
                    <a:lnTo>
                      <a:pt x="30481" y="1016"/>
                    </a:lnTo>
                    <a:lnTo>
                      <a:pt x="47499" y="3303"/>
                    </a:lnTo>
                    <a:lnTo>
                      <a:pt x="38482" y="18797"/>
                    </a:lnTo>
                    <a:lnTo>
                      <a:pt x="28194" y="15367"/>
                    </a:lnTo>
                    <a:lnTo>
                      <a:pt x="19177" y="1536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1" name="Полилиния 220"/>
              <p:cNvSpPr/>
              <p:nvPr/>
            </p:nvSpPr>
            <p:spPr>
              <a:xfrm>
                <a:off x="5297414" y="1372383"/>
                <a:ext cx="47902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47498" h="18796">
                    <a:moveTo>
                      <a:pt x="0" y="15367"/>
                    </a:moveTo>
                    <a:lnTo>
                      <a:pt x="4571" y="5587"/>
                    </a:lnTo>
                    <a:lnTo>
                      <a:pt x="13589" y="0"/>
                    </a:lnTo>
                    <a:lnTo>
                      <a:pt x="47497" y="5587"/>
                    </a:lnTo>
                    <a:lnTo>
                      <a:pt x="35178" y="1879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2" name="Полилиния 221"/>
              <p:cNvSpPr/>
              <p:nvPr/>
            </p:nvSpPr>
            <p:spPr>
              <a:xfrm>
                <a:off x="5341768" y="1377425"/>
                <a:ext cx="47901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22099">
                    <a:moveTo>
                      <a:pt x="0" y="15494"/>
                    </a:moveTo>
                    <a:lnTo>
                      <a:pt x="12572" y="0"/>
                    </a:lnTo>
                    <a:lnTo>
                      <a:pt x="37464" y="3301"/>
                    </a:lnTo>
                    <a:lnTo>
                      <a:pt x="47625" y="6731"/>
                    </a:lnTo>
                    <a:lnTo>
                      <a:pt x="37464" y="22098"/>
                    </a:lnTo>
                    <a:lnTo>
                      <a:pt x="27304" y="18795"/>
                    </a:lnTo>
                    <a:lnTo>
                      <a:pt x="18160" y="1879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3" name="Полилиния 222"/>
              <p:cNvSpPr/>
              <p:nvPr/>
            </p:nvSpPr>
            <p:spPr>
              <a:xfrm>
                <a:off x="5389669" y="1387508"/>
                <a:ext cx="44354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44070" h="18796">
                    <a:moveTo>
                      <a:pt x="0" y="12192"/>
                    </a:moveTo>
                    <a:lnTo>
                      <a:pt x="3428" y="5588"/>
                    </a:lnTo>
                    <a:lnTo>
                      <a:pt x="9016" y="0"/>
                    </a:lnTo>
                    <a:lnTo>
                      <a:pt x="44069" y="3428"/>
                    </a:lnTo>
                    <a:lnTo>
                      <a:pt x="41909" y="10033"/>
                    </a:lnTo>
                    <a:lnTo>
                      <a:pt x="37338" y="18795"/>
                    </a:lnTo>
                    <a:lnTo>
                      <a:pt x="27177" y="15494"/>
                    </a:lnTo>
                    <a:lnTo>
                      <a:pt x="18033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4" name="Полилиния 223"/>
              <p:cNvSpPr/>
              <p:nvPr/>
            </p:nvSpPr>
            <p:spPr>
              <a:xfrm>
                <a:off x="5437572" y="1392548"/>
                <a:ext cx="44353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44198" h="18796">
                    <a:moveTo>
                      <a:pt x="0" y="15367"/>
                    </a:moveTo>
                    <a:lnTo>
                      <a:pt x="3430" y="6604"/>
                    </a:lnTo>
                    <a:lnTo>
                      <a:pt x="9144" y="0"/>
                    </a:lnTo>
                    <a:lnTo>
                      <a:pt x="44197" y="3301"/>
                    </a:lnTo>
                    <a:lnTo>
                      <a:pt x="34036" y="18795"/>
                    </a:lnTo>
                    <a:lnTo>
                      <a:pt x="23876" y="1536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5" name="Полилиния 224"/>
              <p:cNvSpPr/>
              <p:nvPr/>
            </p:nvSpPr>
            <p:spPr>
              <a:xfrm>
                <a:off x="5481925" y="1399270"/>
                <a:ext cx="44354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44196" h="18797">
                    <a:moveTo>
                      <a:pt x="0" y="15366"/>
                    </a:moveTo>
                    <a:lnTo>
                      <a:pt x="9016" y="0"/>
                    </a:lnTo>
                    <a:lnTo>
                      <a:pt x="44195" y="3302"/>
                    </a:lnTo>
                    <a:lnTo>
                      <a:pt x="41909" y="11049"/>
                    </a:lnTo>
                    <a:lnTo>
                      <a:pt x="37338" y="1879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6" name="Полилиния 225"/>
              <p:cNvSpPr/>
              <p:nvPr/>
            </p:nvSpPr>
            <p:spPr>
              <a:xfrm>
                <a:off x="5529827" y="1405992"/>
                <a:ext cx="44353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44198" h="20956">
                    <a:moveTo>
                      <a:pt x="0" y="15368"/>
                    </a:moveTo>
                    <a:lnTo>
                      <a:pt x="9144" y="0"/>
                    </a:lnTo>
                    <a:lnTo>
                      <a:pt x="44197" y="5588"/>
                    </a:lnTo>
                    <a:lnTo>
                      <a:pt x="35053" y="2095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7" name="Полилиния 226"/>
              <p:cNvSpPr/>
              <p:nvPr/>
            </p:nvSpPr>
            <p:spPr>
              <a:xfrm>
                <a:off x="5173225" y="1333734"/>
                <a:ext cx="47902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47499" h="18670">
                    <a:moveTo>
                      <a:pt x="0" y="12066"/>
                    </a:moveTo>
                    <a:lnTo>
                      <a:pt x="12445" y="0"/>
                    </a:lnTo>
                    <a:lnTo>
                      <a:pt x="47498" y="3302"/>
                    </a:lnTo>
                    <a:lnTo>
                      <a:pt x="38481" y="1866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8" name="Полилиния 227"/>
              <p:cNvSpPr/>
              <p:nvPr/>
            </p:nvSpPr>
            <p:spPr>
              <a:xfrm>
                <a:off x="5217579" y="1340456"/>
                <a:ext cx="47901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47500" h="18670">
                    <a:moveTo>
                      <a:pt x="0" y="12064"/>
                    </a:moveTo>
                    <a:lnTo>
                      <a:pt x="15875" y="0"/>
                    </a:lnTo>
                    <a:lnTo>
                      <a:pt x="47499" y="5461"/>
                    </a:lnTo>
                    <a:lnTo>
                      <a:pt x="38482" y="18669"/>
                    </a:lnTo>
                    <a:lnTo>
                      <a:pt x="28321" y="15494"/>
                    </a:lnTo>
                    <a:lnTo>
                      <a:pt x="19305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9" name="Полилиния 228"/>
              <p:cNvSpPr/>
              <p:nvPr/>
            </p:nvSpPr>
            <p:spPr>
              <a:xfrm>
                <a:off x="5265480" y="1345497"/>
                <a:ext cx="47902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18796">
                    <a:moveTo>
                      <a:pt x="0" y="15494"/>
                    </a:moveTo>
                    <a:lnTo>
                      <a:pt x="4571" y="7747"/>
                    </a:lnTo>
                    <a:lnTo>
                      <a:pt x="13589" y="0"/>
                    </a:lnTo>
                    <a:lnTo>
                      <a:pt x="28320" y="3301"/>
                    </a:lnTo>
                    <a:lnTo>
                      <a:pt x="37464" y="3301"/>
                    </a:lnTo>
                    <a:lnTo>
                      <a:pt x="47625" y="6603"/>
                    </a:lnTo>
                    <a:lnTo>
                      <a:pt x="40766" y="12192"/>
                    </a:lnTo>
                    <a:lnTo>
                      <a:pt x="35178" y="1879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0" name="Полилиния 229"/>
              <p:cNvSpPr/>
              <p:nvPr/>
            </p:nvSpPr>
            <p:spPr>
              <a:xfrm>
                <a:off x="5311607" y="1352218"/>
                <a:ext cx="46128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47499" h="22099">
                    <a:moveTo>
                      <a:pt x="0" y="15495"/>
                    </a:moveTo>
                    <a:lnTo>
                      <a:pt x="12445" y="0"/>
                    </a:lnTo>
                    <a:lnTo>
                      <a:pt x="37337" y="3430"/>
                    </a:lnTo>
                    <a:lnTo>
                      <a:pt x="47498" y="6605"/>
                    </a:lnTo>
                    <a:lnTo>
                      <a:pt x="41910" y="12192"/>
                    </a:lnTo>
                    <a:lnTo>
                      <a:pt x="37337" y="22098"/>
                    </a:lnTo>
                    <a:lnTo>
                      <a:pt x="18161" y="1663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1" name="Полилиния 230"/>
              <p:cNvSpPr/>
              <p:nvPr/>
            </p:nvSpPr>
            <p:spPr>
              <a:xfrm>
                <a:off x="5354187" y="1362301"/>
                <a:ext cx="47902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47500" h="18669">
                    <a:moveTo>
                      <a:pt x="0" y="13207"/>
                    </a:moveTo>
                    <a:lnTo>
                      <a:pt x="5588" y="4317"/>
                    </a:lnTo>
                    <a:lnTo>
                      <a:pt x="12447" y="0"/>
                    </a:lnTo>
                    <a:lnTo>
                      <a:pt x="47499" y="3301"/>
                    </a:lnTo>
                    <a:lnTo>
                      <a:pt x="37338" y="18668"/>
                    </a:lnTo>
                    <a:lnTo>
                      <a:pt x="27179" y="1536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2" name="Полилиния 231"/>
              <p:cNvSpPr/>
              <p:nvPr/>
            </p:nvSpPr>
            <p:spPr>
              <a:xfrm>
                <a:off x="5398541" y="1369022"/>
                <a:ext cx="47901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18670">
                    <a:moveTo>
                      <a:pt x="0" y="12064"/>
                    </a:moveTo>
                    <a:lnTo>
                      <a:pt x="12447" y="0"/>
                    </a:lnTo>
                    <a:lnTo>
                      <a:pt x="47625" y="3302"/>
                    </a:lnTo>
                    <a:lnTo>
                      <a:pt x="41911" y="9905"/>
                    </a:lnTo>
                    <a:lnTo>
                      <a:pt x="38481" y="18669"/>
                    </a:lnTo>
                    <a:lnTo>
                      <a:pt x="28322" y="15494"/>
                    </a:lnTo>
                    <a:lnTo>
                      <a:pt x="18161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3" name="Полилиния 232"/>
              <p:cNvSpPr/>
              <p:nvPr/>
            </p:nvSpPr>
            <p:spPr>
              <a:xfrm>
                <a:off x="5446442" y="1375744"/>
                <a:ext cx="44354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44070" h="17655">
                    <a:moveTo>
                      <a:pt x="0" y="15494"/>
                    </a:moveTo>
                    <a:lnTo>
                      <a:pt x="4446" y="5461"/>
                    </a:lnTo>
                    <a:lnTo>
                      <a:pt x="12447" y="0"/>
                    </a:lnTo>
                    <a:lnTo>
                      <a:pt x="36196" y="2286"/>
                    </a:lnTo>
                    <a:lnTo>
                      <a:pt x="44069" y="5461"/>
                    </a:lnTo>
                    <a:lnTo>
                      <a:pt x="35053" y="1765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4" name="Полилиния 233"/>
              <p:cNvSpPr/>
              <p:nvPr/>
            </p:nvSpPr>
            <p:spPr>
              <a:xfrm>
                <a:off x="5490796" y="1380786"/>
                <a:ext cx="47901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22100">
                    <a:moveTo>
                      <a:pt x="0" y="15494"/>
                    </a:moveTo>
                    <a:lnTo>
                      <a:pt x="12447" y="0"/>
                    </a:lnTo>
                    <a:lnTo>
                      <a:pt x="28322" y="1144"/>
                    </a:lnTo>
                    <a:lnTo>
                      <a:pt x="47625" y="6605"/>
                    </a:lnTo>
                    <a:lnTo>
                      <a:pt x="40767" y="12193"/>
                    </a:lnTo>
                    <a:lnTo>
                      <a:pt x="35179" y="22099"/>
                    </a:lnTo>
                    <a:lnTo>
                      <a:pt x="27179" y="18797"/>
                    </a:lnTo>
                    <a:lnTo>
                      <a:pt x="9017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5" name="Полилиния 234"/>
              <p:cNvSpPr/>
              <p:nvPr/>
            </p:nvSpPr>
            <p:spPr>
              <a:xfrm>
                <a:off x="5535149" y="1387508"/>
                <a:ext cx="44354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45213" h="20956">
                    <a:moveTo>
                      <a:pt x="0" y="15494"/>
                    </a:moveTo>
                    <a:lnTo>
                      <a:pt x="13462" y="0"/>
                    </a:lnTo>
                    <a:lnTo>
                      <a:pt x="45212" y="5588"/>
                    </a:lnTo>
                    <a:lnTo>
                      <a:pt x="38481" y="2095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6" name="Полилиния 235"/>
              <p:cNvSpPr/>
              <p:nvPr/>
            </p:nvSpPr>
            <p:spPr>
              <a:xfrm>
                <a:off x="5183869" y="1278280"/>
                <a:ext cx="484340" cy="112589"/>
              </a:xfrm>
              <a:custGeom>
                <a:avLst/>
                <a:gdLst/>
                <a:ahLst/>
                <a:cxnLst/>
                <a:rect l="0" t="0" r="0" b="0"/>
                <a:pathLst>
                  <a:path w="484505" h="111379">
                    <a:moveTo>
                      <a:pt x="123316" y="0"/>
                    </a:moveTo>
                    <a:lnTo>
                      <a:pt x="484504" y="55117"/>
                    </a:lnTo>
                    <a:lnTo>
                      <a:pt x="408558" y="111378"/>
                    </a:lnTo>
                    <a:lnTo>
                      <a:pt x="0" y="46228"/>
                    </a:lnTo>
                    <a:close/>
                  </a:path>
                </a:pathLst>
              </a:custGeom>
              <a:solidFill>
                <a:srgbClr val="2EEDB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7" name="Полилиния 236"/>
              <p:cNvSpPr/>
              <p:nvPr/>
            </p:nvSpPr>
            <p:spPr>
              <a:xfrm>
                <a:off x="5205159" y="1318610"/>
                <a:ext cx="44354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44196" h="10034">
                    <a:moveTo>
                      <a:pt x="0" y="6605"/>
                    </a:moveTo>
                    <a:lnTo>
                      <a:pt x="12445" y="0"/>
                    </a:lnTo>
                    <a:lnTo>
                      <a:pt x="44195" y="6605"/>
                    </a:lnTo>
                    <a:lnTo>
                      <a:pt x="31750" y="1003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8" name="Полилиния 237"/>
              <p:cNvSpPr/>
              <p:nvPr/>
            </p:nvSpPr>
            <p:spPr>
              <a:xfrm>
                <a:off x="5247738" y="1325331"/>
                <a:ext cx="44354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44070" h="12192">
                    <a:moveTo>
                      <a:pt x="0" y="5588"/>
                    </a:moveTo>
                    <a:lnTo>
                      <a:pt x="6859" y="2286"/>
                    </a:lnTo>
                    <a:lnTo>
                      <a:pt x="15749" y="0"/>
                    </a:lnTo>
                    <a:lnTo>
                      <a:pt x="44069" y="5588"/>
                    </a:lnTo>
                    <a:lnTo>
                      <a:pt x="38481" y="6603"/>
                    </a:lnTo>
                    <a:lnTo>
                      <a:pt x="33910" y="12191"/>
                    </a:lnTo>
                    <a:lnTo>
                      <a:pt x="23749" y="8889"/>
                    </a:lnTo>
                    <a:lnTo>
                      <a:pt x="16892" y="888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9" name="Полилиния 238"/>
              <p:cNvSpPr/>
              <p:nvPr/>
            </p:nvSpPr>
            <p:spPr>
              <a:xfrm>
                <a:off x="5292092" y="1330373"/>
                <a:ext cx="44353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44198" h="13208">
                    <a:moveTo>
                      <a:pt x="0" y="6603"/>
                    </a:moveTo>
                    <a:lnTo>
                      <a:pt x="5716" y="4445"/>
                    </a:lnTo>
                    <a:lnTo>
                      <a:pt x="12574" y="0"/>
                    </a:lnTo>
                    <a:lnTo>
                      <a:pt x="28322" y="4445"/>
                    </a:lnTo>
                    <a:lnTo>
                      <a:pt x="44197" y="6603"/>
                    </a:lnTo>
                    <a:lnTo>
                      <a:pt x="31750" y="13207"/>
                    </a:lnTo>
                    <a:lnTo>
                      <a:pt x="22734" y="9906"/>
                    </a:lnTo>
                    <a:lnTo>
                      <a:pt x="14732" y="990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0" name="Полилиния 239"/>
              <p:cNvSpPr/>
              <p:nvPr/>
            </p:nvSpPr>
            <p:spPr>
              <a:xfrm>
                <a:off x="5332897" y="1340456"/>
                <a:ext cx="46128" cy="8402"/>
              </a:xfrm>
              <a:custGeom>
                <a:avLst/>
                <a:gdLst/>
                <a:ahLst/>
                <a:cxnLst/>
                <a:rect l="0" t="0" r="0" b="0"/>
                <a:pathLst>
                  <a:path w="47499" h="8763">
                    <a:moveTo>
                      <a:pt x="0" y="3301"/>
                    </a:moveTo>
                    <a:lnTo>
                      <a:pt x="15748" y="0"/>
                    </a:lnTo>
                    <a:lnTo>
                      <a:pt x="30480" y="1142"/>
                    </a:lnTo>
                    <a:lnTo>
                      <a:pt x="47498" y="3301"/>
                    </a:lnTo>
                    <a:lnTo>
                      <a:pt x="35053" y="876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1" name="Полилиния 240"/>
              <p:cNvSpPr/>
              <p:nvPr/>
            </p:nvSpPr>
            <p:spPr>
              <a:xfrm>
                <a:off x="5377251" y="1345497"/>
                <a:ext cx="46128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47499" h="10034">
                    <a:moveTo>
                      <a:pt x="0" y="3301"/>
                    </a:moveTo>
                    <a:lnTo>
                      <a:pt x="6859" y="1142"/>
                    </a:lnTo>
                    <a:lnTo>
                      <a:pt x="13590" y="0"/>
                    </a:lnTo>
                    <a:lnTo>
                      <a:pt x="30480" y="1142"/>
                    </a:lnTo>
                    <a:lnTo>
                      <a:pt x="47498" y="3301"/>
                    </a:lnTo>
                    <a:lnTo>
                      <a:pt x="35053" y="10033"/>
                    </a:lnTo>
                    <a:lnTo>
                      <a:pt x="6859" y="5461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2" name="Полилиния 241"/>
              <p:cNvSpPr/>
              <p:nvPr/>
            </p:nvSpPr>
            <p:spPr>
              <a:xfrm>
                <a:off x="5418056" y="1352218"/>
                <a:ext cx="47902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47499" h="8892">
                    <a:moveTo>
                      <a:pt x="0" y="6605"/>
                    </a:moveTo>
                    <a:lnTo>
                      <a:pt x="6731" y="1144"/>
                    </a:lnTo>
                    <a:lnTo>
                      <a:pt x="22606" y="0"/>
                    </a:lnTo>
                    <a:lnTo>
                      <a:pt x="47498" y="3430"/>
                    </a:lnTo>
                    <a:lnTo>
                      <a:pt x="41910" y="6605"/>
                    </a:lnTo>
                    <a:lnTo>
                      <a:pt x="35051" y="8891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3" name="Полилиния 242"/>
              <p:cNvSpPr/>
              <p:nvPr/>
            </p:nvSpPr>
            <p:spPr>
              <a:xfrm>
                <a:off x="5462410" y="1358940"/>
                <a:ext cx="47901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47499" h="12193">
                    <a:moveTo>
                      <a:pt x="0" y="5587"/>
                    </a:moveTo>
                    <a:lnTo>
                      <a:pt x="5588" y="2286"/>
                    </a:lnTo>
                    <a:lnTo>
                      <a:pt x="12447" y="0"/>
                    </a:lnTo>
                    <a:lnTo>
                      <a:pt x="47498" y="2286"/>
                    </a:lnTo>
                    <a:lnTo>
                      <a:pt x="40641" y="6603"/>
                    </a:lnTo>
                    <a:lnTo>
                      <a:pt x="35053" y="12192"/>
                    </a:lnTo>
                    <a:lnTo>
                      <a:pt x="25909" y="8890"/>
                    </a:lnTo>
                    <a:lnTo>
                      <a:pt x="18035" y="889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4" name="Полилиния 243"/>
              <p:cNvSpPr/>
              <p:nvPr/>
            </p:nvSpPr>
            <p:spPr>
              <a:xfrm>
                <a:off x="5506763" y="1365662"/>
                <a:ext cx="47902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47499" h="12067">
                    <a:moveTo>
                      <a:pt x="0" y="6605"/>
                    </a:moveTo>
                    <a:lnTo>
                      <a:pt x="4573" y="3303"/>
                    </a:lnTo>
                    <a:lnTo>
                      <a:pt x="12447" y="0"/>
                    </a:lnTo>
                    <a:lnTo>
                      <a:pt x="28322" y="3303"/>
                    </a:lnTo>
                    <a:lnTo>
                      <a:pt x="37338" y="3303"/>
                    </a:lnTo>
                    <a:lnTo>
                      <a:pt x="47498" y="6605"/>
                    </a:lnTo>
                    <a:lnTo>
                      <a:pt x="39624" y="7620"/>
                    </a:lnTo>
                    <a:lnTo>
                      <a:pt x="35053" y="1206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5" name="Полилиния 244"/>
              <p:cNvSpPr/>
              <p:nvPr/>
            </p:nvSpPr>
            <p:spPr>
              <a:xfrm>
                <a:off x="5547568" y="1372383"/>
                <a:ext cx="47901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12193">
                    <a:moveTo>
                      <a:pt x="0" y="5461"/>
                    </a:moveTo>
                    <a:lnTo>
                      <a:pt x="12572" y="0"/>
                    </a:lnTo>
                    <a:lnTo>
                      <a:pt x="47625" y="5461"/>
                    </a:lnTo>
                    <a:lnTo>
                      <a:pt x="34035" y="1219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6" name="Полилиния 245"/>
              <p:cNvSpPr/>
              <p:nvPr/>
            </p:nvSpPr>
            <p:spPr>
              <a:xfrm>
                <a:off x="5221127" y="1310208"/>
                <a:ext cx="44353" cy="11762"/>
              </a:xfrm>
              <a:custGeom>
                <a:avLst/>
                <a:gdLst/>
                <a:ahLst/>
                <a:cxnLst/>
                <a:rect l="0" t="0" r="0" b="0"/>
                <a:pathLst>
                  <a:path w="44070" h="12065">
                    <a:moveTo>
                      <a:pt x="0" y="5461"/>
                    </a:moveTo>
                    <a:lnTo>
                      <a:pt x="15875" y="0"/>
                    </a:lnTo>
                    <a:lnTo>
                      <a:pt x="44069" y="5461"/>
                    </a:lnTo>
                    <a:lnTo>
                      <a:pt x="31750" y="1206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7" name="Полилиния 246"/>
              <p:cNvSpPr/>
              <p:nvPr/>
            </p:nvSpPr>
            <p:spPr>
              <a:xfrm>
                <a:off x="5265480" y="1318610"/>
                <a:ext cx="46128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45340" h="10034">
                    <a:moveTo>
                      <a:pt x="0" y="3302"/>
                    </a:moveTo>
                    <a:lnTo>
                      <a:pt x="4571" y="1144"/>
                    </a:lnTo>
                    <a:lnTo>
                      <a:pt x="20446" y="0"/>
                    </a:lnTo>
                    <a:lnTo>
                      <a:pt x="45339" y="3302"/>
                    </a:lnTo>
                    <a:lnTo>
                      <a:pt x="36321" y="6605"/>
                    </a:lnTo>
                    <a:lnTo>
                      <a:pt x="31750" y="10033"/>
                    </a:lnTo>
                    <a:lnTo>
                      <a:pt x="21589" y="6605"/>
                    </a:lnTo>
                    <a:lnTo>
                      <a:pt x="14732" y="660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8" name="Полилиния 247"/>
              <p:cNvSpPr/>
              <p:nvPr/>
            </p:nvSpPr>
            <p:spPr>
              <a:xfrm>
                <a:off x="5308059" y="1325331"/>
                <a:ext cx="44354" cy="8403"/>
              </a:xfrm>
              <a:custGeom>
                <a:avLst/>
                <a:gdLst/>
                <a:ahLst/>
                <a:cxnLst/>
                <a:rect l="0" t="0" r="0" b="0"/>
                <a:pathLst>
                  <a:path w="44198" h="8890">
                    <a:moveTo>
                      <a:pt x="0" y="3428"/>
                    </a:moveTo>
                    <a:lnTo>
                      <a:pt x="6859" y="1142"/>
                    </a:lnTo>
                    <a:lnTo>
                      <a:pt x="22734" y="0"/>
                    </a:lnTo>
                    <a:lnTo>
                      <a:pt x="44197" y="3428"/>
                    </a:lnTo>
                    <a:lnTo>
                      <a:pt x="38481" y="6603"/>
                    </a:lnTo>
                    <a:lnTo>
                      <a:pt x="31750" y="888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9" name="Полилиния 248"/>
              <p:cNvSpPr/>
              <p:nvPr/>
            </p:nvSpPr>
            <p:spPr>
              <a:xfrm>
                <a:off x="5352413" y="1330373"/>
                <a:ext cx="42579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44196" h="9907">
                    <a:moveTo>
                      <a:pt x="0" y="6603"/>
                    </a:moveTo>
                    <a:lnTo>
                      <a:pt x="4445" y="1015"/>
                    </a:lnTo>
                    <a:lnTo>
                      <a:pt x="19177" y="0"/>
                    </a:lnTo>
                    <a:lnTo>
                      <a:pt x="28320" y="1015"/>
                    </a:lnTo>
                    <a:lnTo>
                      <a:pt x="44195" y="6603"/>
                    </a:lnTo>
                    <a:lnTo>
                      <a:pt x="37338" y="7620"/>
                    </a:lnTo>
                    <a:lnTo>
                      <a:pt x="31750" y="990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5391444" y="1337095"/>
                <a:ext cx="46128" cy="11762"/>
              </a:xfrm>
              <a:custGeom>
                <a:avLst/>
                <a:gdLst/>
                <a:ahLst/>
                <a:cxnLst/>
                <a:rect l="0" t="0" r="0" b="0"/>
                <a:pathLst>
                  <a:path w="45213" h="12066">
                    <a:moveTo>
                      <a:pt x="0" y="6604"/>
                    </a:moveTo>
                    <a:lnTo>
                      <a:pt x="13462" y="0"/>
                    </a:lnTo>
                    <a:lnTo>
                      <a:pt x="37338" y="3303"/>
                    </a:lnTo>
                    <a:lnTo>
                      <a:pt x="45212" y="6604"/>
                    </a:lnTo>
                    <a:lnTo>
                      <a:pt x="39624" y="7620"/>
                    </a:lnTo>
                    <a:lnTo>
                      <a:pt x="35053" y="12065"/>
                    </a:lnTo>
                    <a:lnTo>
                      <a:pt x="24892" y="876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51" name="Полилиния 250"/>
              <p:cNvSpPr/>
              <p:nvPr/>
            </p:nvSpPr>
            <p:spPr>
              <a:xfrm>
                <a:off x="5434023" y="1343817"/>
                <a:ext cx="47901" cy="11762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12194">
                    <a:moveTo>
                      <a:pt x="0" y="5461"/>
                    </a:moveTo>
                    <a:lnTo>
                      <a:pt x="15875" y="0"/>
                    </a:lnTo>
                    <a:lnTo>
                      <a:pt x="29464" y="2160"/>
                    </a:lnTo>
                    <a:lnTo>
                      <a:pt x="37464" y="2160"/>
                    </a:lnTo>
                    <a:lnTo>
                      <a:pt x="47625" y="5461"/>
                    </a:lnTo>
                    <a:lnTo>
                      <a:pt x="39751" y="6605"/>
                    </a:lnTo>
                    <a:lnTo>
                      <a:pt x="35178" y="12193"/>
                    </a:lnTo>
                    <a:lnTo>
                      <a:pt x="17018" y="660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52" name="Полилиния 251"/>
              <p:cNvSpPr/>
              <p:nvPr/>
            </p:nvSpPr>
            <p:spPr>
              <a:xfrm>
                <a:off x="5478376" y="1348857"/>
                <a:ext cx="44354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44197" h="12194">
                    <a:moveTo>
                      <a:pt x="0" y="6732"/>
                    </a:moveTo>
                    <a:lnTo>
                      <a:pt x="15875" y="0"/>
                    </a:lnTo>
                    <a:lnTo>
                      <a:pt x="22607" y="1144"/>
                    </a:lnTo>
                    <a:lnTo>
                      <a:pt x="29464" y="3302"/>
                    </a:lnTo>
                    <a:lnTo>
                      <a:pt x="36195" y="3302"/>
                    </a:lnTo>
                    <a:lnTo>
                      <a:pt x="44196" y="6732"/>
                    </a:lnTo>
                    <a:lnTo>
                      <a:pt x="38482" y="7747"/>
                    </a:lnTo>
                    <a:lnTo>
                      <a:pt x="31750" y="12193"/>
                    </a:lnTo>
                    <a:lnTo>
                      <a:pt x="15875" y="8891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53" name="Полилиния 252"/>
              <p:cNvSpPr/>
              <p:nvPr/>
            </p:nvSpPr>
            <p:spPr>
              <a:xfrm>
                <a:off x="5519182" y="1355579"/>
                <a:ext cx="44353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45213" h="12066">
                    <a:moveTo>
                      <a:pt x="0" y="5461"/>
                    </a:moveTo>
                    <a:lnTo>
                      <a:pt x="15875" y="0"/>
                    </a:lnTo>
                    <a:lnTo>
                      <a:pt x="45212" y="5461"/>
                    </a:lnTo>
                    <a:lnTo>
                      <a:pt x="39624" y="6603"/>
                    </a:lnTo>
                    <a:lnTo>
                      <a:pt x="35051" y="12065"/>
                    </a:lnTo>
                    <a:lnTo>
                      <a:pt x="24891" y="8762"/>
                    </a:lnTo>
                    <a:lnTo>
                      <a:pt x="17018" y="876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54" name="Полилиния 253"/>
              <p:cNvSpPr/>
              <p:nvPr/>
            </p:nvSpPr>
            <p:spPr>
              <a:xfrm>
                <a:off x="5563535" y="1362301"/>
                <a:ext cx="44354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44196" h="13208">
                    <a:moveTo>
                      <a:pt x="0" y="6604"/>
                    </a:moveTo>
                    <a:lnTo>
                      <a:pt x="12572" y="0"/>
                    </a:lnTo>
                    <a:lnTo>
                      <a:pt x="44195" y="6604"/>
                    </a:lnTo>
                    <a:lnTo>
                      <a:pt x="31750" y="1320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55" name="Полилиния 254"/>
              <p:cNvSpPr/>
              <p:nvPr/>
            </p:nvSpPr>
            <p:spPr>
              <a:xfrm>
                <a:off x="5240642" y="1303487"/>
                <a:ext cx="44354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44070" h="9908">
                    <a:moveTo>
                      <a:pt x="0" y="3302"/>
                    </a:moveTo>
                    <a:lnTo>
                      <a:pt x="12447" y="0"/>
                    </a:lnTo>
                    <a:lnTo>
                      <a:pt x="44069" y="3302"/>
                    </a:lnTo>
                    <a:lnTo>
                      <a:pt x="31624" y="990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56" name="Полилиния 255"/>
              <p:cNvSpPr/>
              <p:nvPr/>
            </p:nvSpPr>
            <p:spPr>
              <a:xfrm>
                <a:off x="5281448" y="1310208"/>
                <a:ext cx="44353" cy="8402"/>
              </a:xfrm>
              <a:custGeom>
                <a:avLst/>
                <a:gdLst/>
                <a:ahLst/>
                <a:cxnLst/>
                <a:rect l="0" t="0" r="0" b="0"/>
                <a:pathLst>
                  <a:path w="45340" h="8763">
                    <a:moveTo>
                      <a:pt x="0" y="5461"/>
                    </a:moveTo>
                    <a:lnTo>
                      <a:pt x="8001" y="1016"/>
                    </a:lnTo>
                    <a:lnTo>
                      <a:pt x="22733" y="0"/>
                    </a:lnTo>
                    <a:lnTo>
                      <a:pt x="45339" y="3302"/>
                    </a:lnTo>
                    <a:lnTo>
                      <a:pt x="31750" y="876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57" name="Полилиния 256"/>
              <p:cNvSpPr/>
              <p:nvPr/>
            </p:nvSpPr>
            <p:spPr>
              <a:xfrm>
                <a:off x="5325801" y="1315249"/>
                <a:ext cx="44354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44070" h="9907">
                    <a:moveTo>
                      <a:pt x="0" y="6603"/>
                    </a:moveTo>
                    <a:lnTo>
                      <a:pt x="4571" y="1142"/>
                    </a:lnTo>
                    <a:lnTo>
                      <a:pt x="19176" y="0"/>
                    </a:lnTo>
                    <a:lnTo>
                      <a:pt x="44069" y="3301"/>
                    </a:lnTo>
                    <a:lnTo>
                      <a:pt x="37337" y="7747"/>
                    </a:lnTo>
                    <a:lnTo>
                      <a:pt x="31623" y="990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58" name="Полилиния 257"/>
              <p:cNvSpPr/>
              <p:nvPr/>
            </p:nvSpPr>
            <p:spPr>
              <a:xfrm>
                <a:off x="5366606" y="1321971"/>
                <a:ext cx="44353" cy="8403"/>
              </a:xfrm>
              <a:custGeom>
                <a:avLst/>
                <a:gdLst/>
                <a:ahLst/>
                <a:cxnLst/>
                <a:rect l="0" t="0" r="0" b="0"/>
                <a:pathLst>
                  <a:path w="44070" h="8892">
                    <a:moveTo>
                      <a:pt x="0" y="6731"/>
                    </a:moveTo>
                    <a:lnTo>
                      <a:pt x="12445" y="0"/>
                    </a:lnTo>
                    <a:lnTo>
                      <a:pt x="36195" y="3303"/>
                    </a:lnTo>
                    <a:lnTo>
                      <a:pt x="44069" y="6731"/>
                    </a:lnTo>
                    <a:lnTo>
                      <a:pt x="31622" y="8891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59" name="Полилиния 258"/>
              <p:cNvSpPr/>
              <p:nvPr/>
            </p:nvSpPr>
            <p:spPr>
              <a:xfrm>
                <a:off x="5407411" y="1328692"/>
                <a:ext cx="46128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45340" h="12067">
                    <a:moveTo>
                      <a:pt x="0" y="5461"/>
                    </a:moveTo>
                    <a:lnTo>
                      <a:pt x="6858" y="2160"/>
                    </a:lnTo>
                    <a:lnTo>
                      <a:pt x="15875" y="0"/>
                    </a:lnTo>
                    <a:lnTo>
                      <a:pt x="30607" y="2160"/>
                    </a:lnTo>
                    <a:lnTo>
                      <a:pt x="37465" y="2160"/>
                    </a:lnTo>
                    <a:lnTo>
                      <a:pt x="45339" y="5461"/>
                    </a:lnTo>
                    <a:lnTo>
                      <a:pt x="39751" y="6605"/>
                    </a:lnTo>
                    <a:lnTo>
                      <a:pt x="31750" y="12066"/>
                    </a:lnTo>
                    <a:lnTo>
                      <a:pt x="23876" y="8763"/>
                    </a:lnTo>
                    <a:lnTo>
                      <a:pt x="15875" y="876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0" name="Полилиния 259"/>
              <p:cNvSpPr/>
              <p:nvPr/>
            </p:nvSpPr>
            <p:spPr>
              <a:xfrm>
                <a:off x="5449990" y="1337095"/>
                <a:ext cx="44354" cy="8402"/>
              </a:xfrm>
              <a:custGeom>
                <a:avLst/>
                <a:gdLst/>
                <a:ahLst/>
                <a:cxnLst/>
                <a:rect l="0" t="0" r="0" b="0"/>
                <a:pathLst>
                  <a:path w="44196" h="8765">
                    <a:moveTo>
                      <a:pt x="0" y="3303"/>
                    </a:moveTo>
                    <a:lnTo>
                      <a:pt x="6858" y="1017"/>
                    </a:lnTo>
                    <a:lnTo>
                      <a:pt x="36195" y="0"/>
                    </a:lnTo>
                    <a:lnTo>
                      <a:pt x="44195" y="3303"/>
                    </a:lnTo>
                    <a:lnTo>
                      <a:pt x="38481" y="5462"/>
                    </a:lnTo>
                    <a:lnTo>
                      <a:pt x="35052" y="876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1" name="Полилиния 260"/>
              <p:cNvSpPr/>
              <p:nvPr/>
            </p:nvSpPr>
            <p:spPr>
              <a:xfrm>
                <a:off x="5494344" y="1343817"/>
                <a:ext cx="44353" cy="8402"/>
              </a:xfrm>
              <a:custGeom>
                <a:avLst/>
                <a:gdLst/>
                <a:ahLst/>
                <a:cxnLst/>
                <a:rect l="0" t="0" r="0" b="0"/>
                <a:pathLst>
                  <a:path w="44197" h="8764">
                    <a:moveTo>
                      <a:pt x="0" y="2160"/>
                    </a:moveTo>
                    <a:lnTo>
                      <a:pt x="12446" y="0"/>
                    </a:lnTo>
                    <a:lnTo>
                      <a:pt x="33909" y="0"/>
                    </a:lnTo>
                    <a:lnTo>
                      <a:pt x="44196" y="2160"/>
                    </a:lnTo>
                    <a:lnTo>
                      <a:pt x="36195" y="5461"/>
                    </a:lnTo>
                    <a:lnTo>
                      <a:pt x="31750" y="8763"/>
                    </a:lnTo>
                    <a:lnTo>
                      <a:pt x="23750" y="5461"/>
                    </a:lnTo>
                    <a:lnTo>
                      <a:pt x="15875" y="5461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2" name="Полилиния 261"/>
              <p:cNvSpPr/>
              <p:nvPr/>
            </p:nvSpPr>
            <p:spPr>
              <a:xfrm>
                <a:off x="5535149" y="1348857"/>
                <a:ext cx="44354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45213" h="9908">
                    <a:moveTo>
                      <a:pt x="0" y="3302"/>
                    </a:moveTo>
                    <a:lnTo>
                      <a:pt x="13462" y="0"/>
                    </a:lnTo>
                    <a:lnTo>
                      <a:pt x="28194" y="1144"/>
                    </a:lnTo>
                    <a:lnTo>
                      <a:pt x="45212" y="3302"/>
                    </a:lnTo>
                    <a:lnTo>
                      <a:pt x="36195" y="6732"/>
                    </a:lnTo>
                    <a:lnTo>
                      <a:pt x="31622" y="9907"/>
                    </a:lnTo>
                    <a:lnTo>
                      <a:pt x="23749" y="6732"/>
                    </a:lnTo>
                    <a:lnTo>
                      <a:pt x="16890" y="6732"/>
                    </a:lnTo>
                    <a:lnTo>
                      <a:pt x="9016" y="444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3" name="Полилиния 262"/>
              <p:cNvSpPr/>
              <p:nvPr/>
            </p:nvSpPr>
            <p:spPr>
              <a:xfrm>
                <a:off x="5575955" y="1355579"/>
                <a:ext cx="44353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44070" h="8763">
                    <a:moveTo>
                      <a:pt x="0" y="5461"/>
                    </a:moveTo>
                    <a:lnTo>
                      <a:pt x="12447" y="0"/>
                    </a:lnTo>
                    <a:lnTo>
                      <a:pt x="44069" y="3175"/>
                    </a:lnTo>
                    <a:lnTo>
                      <a:pt x="31623" y="876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4" name="Полилиния 263"/>
              <p:cNvSpPr/>
              <p:nvPr/>
            </p:nvSpPr>
            <p:spPr>
              <a:xfrm>
                <a:off x="5260158" y="1295084"/>
                <a:ext cx="44353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44197" h="12192">
                    <a:moveTo>
                      <a:pt x="0" y="5588"/>
                    </a:moveTo>
                    <a:lnTo>
                      <a:pt x="15875" y="0"/>
                    </a:lnTo>
                    <a:lnTo>
                      <a:pt x="44196" y="5588"/>
                    </a:lnTo>
                    <a:lnTo>
                      <a:pt x="31622" y="12191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5" name="Полилиния 264"/>
              <p:cNvSpPr/>
              <p:nvPr/>
            </p:nvSpPr>
            <p:spPr>
              <a:xfrm>
                <a:off x="5300963" y="1300126"/>
                <a:ext cx="44354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44070" h="13209">
                    <a:moveTo>
                      <a:pt x="0" y="6603"/>
                    </a:moveTo>
                    <a:lnTo>
                      <a:pt x="15875" y="0"/>
                    </a:lnTo>
                    <a:lnTo>
                      <a:pt x="22606" y="1142"/>
                    </a:lnTo>
                    <a:lnTo>
                      <a:pt x="29465" y="3301"/>
                    </a:lnTo>
                    <a:lnTo>
                      <a:pt x="36196" y="3301"/>
                    </a:lnTo>
                    <a:lnTo>
                      <a:pt x="44069" y="6603"/>
                    </a:lnTo>
                    <a:lnTo>
                      <a:pt x="35053" y="13208"/>
                    </a:lnTo>
                    <a:lnTo>
                      <a:pt x="24892" y="9906"/>
                    </a:lnTo>
                    <a:lnTo>
                      <a:pt x="17018" y="990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6" name="Полилиния 265"/>
              <p:cNvSpPr/>
              <p:nvPr/>
            </p:nvSpPr>
            <p:spPr>
              <a:xfrm>
                <a:off x="5341768" y="1306847"/>
                <a:ext cx="44353" cy="11762"/>
              </a:xfrm>
              <a:custGeom>
                <a:avLst/>
                <a:gdLst/>
                <a:ahLst/>
                <a:cxnLst/>
                <a:rect l="0" t="0" r="0" b="0"/>
                <a:pathLst>
                  <a:path w="44197" h="12066">
                    <a:moveTo>
                      <a:pt x="0" y="6605"/>
                    </a:moveTo>
                    <a:lnTo>
                      <a:pt x="15875" y="0"/>
                    </a:lnTo>
                    <a:lnTo>
                      <a:pt x="22733" y="1144"/>
                    </a:lnTo>
                    <a:lnTo>
                      <a:pt x="29464" y="3303"/>
                    </a:lnTo>
                    <a:lnTo>
                      <a:pt x="36321" y="3303"/>
                    </a:lnTo>
                    <a:lnTo>
                      <a:pt x="44196" y="6605"/>
                    </a:lnTo>
                    <a:lnTo>
                      <a:pt x="38608" y="8764"/>
                    </a:lnTo>
                    <a:lnTo>
                      <a:pt x="34035" y="12065"/>
                    </a:lnTo>
                    <a:lnTo>
                      <a:pt x="23876" y="876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7" name="Полилиния 266"/>
              <p:cNvSpPr/>
              <p:nvPr/>
            </p:nvSpPr>
            <p:spPr>
              <a:xfrm>
                <a:off x="5382573" y="1315249"/>
                <a:ext cx="47902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47498" h="9907">
                    <a:moveTo>
                      <a:pt x="0" y="3301"/>
                    </a:moveTo>
                    <a:lnTo>
                      <a:pt x="15747" y="0"/>
                    </a:lnTo>
                    <a:lnTo>
                      <a:pt x="37210" y="0"/>
                    </a:lnTo>
                    <a:lnTo>
                      <a:pt x="47497" y="3301"/>
                    </a:lnTo>
                    <a:lnTo>
                      <a:pt x="39496" y="6603"/>
                    </a:lnTo>
                    <a:lnTo>
                      <a:pt x="35052" y="9906"/>
                    </a:lnTo>
                    <a:lnTo>
                      <a:pt x="24764" y="6603"/>
                    </a:lnTo>
                    <a:lnTo>
                      <a:pt x="16890" y="660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8" name="Полилиния 267"/>
              <p:cNvSpPr/>
              <p:nvPr/>
            </p:nvSpPr>
            <p:spPr>
              <a:xfrm>
                <a:off x="5426927" y="1321971"/>
                <a:ext cx="44353" cy="8403"/>
              </a:xfrm>
              <a:custGeom>
                <a:avLst/>
                <a:gdLst/>
                <a:ahLst/>
                <a:cxnLst/>
                <a:rect l="0" t="0" r="0" b="0"/>
                <a:pathLst>
                  <a:path w="44196" h="8892">
                    <a:moveTo>
                      <a:pt x="0" y="3303"/>
                    </a:moveTo>
                    <a:lnTo>
                      <a:pt x="4571" y="1144"/>
                    </a:lnTo>
                    <a:lnTo>
                      <a:pt x="34035" y="0"/>
                    </a:lnTo>
                    <a:lnTo>
                      <a:pt x="44195" y="3303"/>
                    </a:lnTo>
                    <a:lnTo>
                      <a:pt x="36195" y="5589"/>
                    </a:lnTo>
                    <a:lnTo>
                      <a:pt x="31750" y="8891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9" name="Полилиния 268"/>
              <p:cNvSpPr/>
              <p:nvPr/>
            </p:nvSpPr>
            <p:spPr>
              <a:xfrm>
                <a:off x="5465958" y="1328692"/>
                <a:ext cx="47901" cy="8403"/>
              </a:xfrm>
              <a:custGeom>
                <a:avLst/>
                <a:gdLst/>
                <a:ahLst/>
                <a:cxnLst/>
                <a:rect l="0" t="0" r="0" b="0"/>
                <a:pathLst>
                  <a:path w="47498" h="8764">
                    <a:moveTo>
                      <a:pt x="0" y="2160"/>
                    </a:moveTo>
                    <a:lnTo>
                      <a:pt x="15875" y="0"/>
                    </a:lnTo>
                    <a:lnTo>
                      <a:pt x="37338" y="0"/>
                    </a:lnTo>
                    <a:lnTo>
                      <a:pt x="47497" y="2160"/>
                    </a:lnTo>
                    <a:lnTo>
                      <a:pt x="35052" y="8763"/>
                    </a:lnTo>
                    <a:lnTo>
                      <a:pt x="8001" y="431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70" name="Полилиния 269"/>
              <p:cNvSpPr/>
              <p:nvPr/>
            </p:nvSpPr>
            <p:spPr>
              <a:xfrm>
                <a:off x="5506763" y="1333734"/>
                <a:ext cx="47902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47499" h="9907">
                    <a:moveTo>
                      <a:pt x="0" y="6605"/>
                    </a:moveTo>
                    <a:lnTo>
                      <a:pt x="7874" y="1144"/>
                    </a:lnTo>
                    <a:lnTo>
                      <a:pt x="12447" y="0"/>
                    </a:lnTo>
                    <a:lnTo>
                      <a:pt x="47498" y="3302"/>
                    </a:lnTo>
                    <a:lnTo>
                      <a:pt x="35053" y="990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71" name="Полилиния 270"/>
              <p:cNvSpPr/>
              <p:nvPr/>
            </p:nvSpPr>
            <p:spPr>
              <a:xfrm>
                <a:off x="5547568" y="1340456"/>
                <a:ext cx="44353" cy="8402"/>
              </a:xfrm>
              <a:custGeom>
                <a:avLst/>
                <a:gdLst/>
                <a:ahLst/>
                <a:cxnLst/>
                <a:rect l="0" t="0" r="0" b="0"/>
                <a:pathLst>
                  <a:path w="44196" h="8763">
                    <a:moveTo>
                      <a:pt x="0" y="5461"/>
                    </a:moveTo>
                    <a:lnTo>
                      <a:pt x="6858" y="1142"/>
                    </a:lnTo>
                    <a:lnTo>
                      <a:pt x="12572" y="0"/>
                    </a:lnTo>
                    <a:lnTo>
                      <a:pt x="44195" y="3301"/>
                    </a:lnTo>
                    <a:lnTo>
                      <a:pt x="34035" y="876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72" name="Полилиния 271"/>
              <p:cNvSpPr/>
              <p:nvPr/>
            </p:nvSpPr>
            <p:spPr>
              <a:xfrm>
                <a:off x="5590148" y="1345497"/>
                <a:ext cx="42579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44070" h="10034">
                    <a:moveTo>
                      <a:pt x="0" y="6603"/>
                    </a:moveTo>
                    <a:lnTo>
                      <a:pt x="12445" y="0"/>
                    </a:lnTo>
                    <a:lnTo>
                      <a:pt x="44069" y="3301"/>
                    </a:lnTo>
                    <a:lnTo>
                      <a:pt x="35051" y="1003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73" name="Полилиния 272"/>
              <p:cNvSpPr/>
              <p:nvPr/>
            </p:nvSpPr>
            <p:spPr>
              <a:xfrm>
                <a:off x="5279673" y="1288362"/>
                <a:ext cx="44354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44196" h="9907">
                    <a:moveTo>
                      <a:pt x="0" y="3301"/>
                    </a:moveTo>
                    <a:lnTo>
                      <a:pt x="12445" y="0"/>
                    </a:lnTo>
                    <a:lnTo>
                      <a:pt x="44195" y="3301"/>
                    </a:lnTo>
                    <a:lnTo>
                      <a:pt x="31750" y="990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74" name="Полилиния 273"/>
              <p:cNvSpPr/>
              <p:nvPr/>
            </p:nvSpPr>
            <p:spPr>
              <a:xfrm>
                <a:off x="5320479" y="1295084"/>
                <a:ext cx="44353" cy="8403"/>
              </a:xfrm>
              <a:custGeom>
                <a:avLst/>
                <a:gdLst/>
                <a:ahLst/>
                <a:cxnLst/>
                <a:rect l="0" t="0" r="0" b="0"/>
                <a:pathLst>
                  <a:path w="44196" h="8890">
                    <a:moveTo>
                      <a:pt x="0" y="3302"/>
                    </a:moveTo>
                    <a:lnTo>
                      <a:pt x="12572" y="0"/>
                    </a:lnTo>
                    <a:lnTo>
                      <a:pt x="44195" y="3302"/>
                    </a:lnTo>
                    <a:lnTo>
                      <a:pt x="31750" y="888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75" name="Полилиния 274"/>
              <p:cNvSpPr/>
              <p:nvPr/>
            </p:nvSpPr>
            <p:spPr>
              <a:xfrm>
                <a:off x="5361283" y="1300126"/>
                <a:ext cx="44354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45213" h="9907">
                    <a:moveTo>
                      <a:pt x="0" y="6603"/>
                    </a:moveTo>
                    <a:lnTo>
                      <a:pt x="13590" y="0"/>
                    </a:lnTo>
                    <a:lnTo>
                      <a:pt x="20448" y="0"/>
                    </a:lnTo>
                    <a:lnTo>
                      <a:pt x="45212" y="3301"/>
                    </a:lnTo>
                    <a:lnTo>
                      <a:pt x="31750" y="990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76" name="Полилиния 275"/>
              <p:cNvSpPr/>
              <p:nvPr/>
            </p:nvSpPr>
            <p:spPr>
              <a:xfrm>
                <a:off x="5402089" y="1306847"/>
                <a:ext cx="44353" cy="8402"/>
              </a:xfrm>
              <a:custGeom>
                <a:avLst/>
                <a:gdLst/>
                <a:ahLst/>
                <a:cxnLst/>
                <a:rect l="0" t="0" r="0" b="0"/>
                <a:pathLst>
                  <a:path w="44196" h="8765">
                    <a:moveTo>
                      <a:pt x="0" y="6605"/>
                    </a:moveTo>
                    <a:lnTo>
                      <a:pt x="4444" y="3303"/>
                    </a:lnTo>
                    <a:lnTo>
                      <a:pt x="12445" y="0"/>
                    </a:lnTo>
                    <a:lnTo>
                      <a:pt x="19176" y="0"/>
                    </a:lnTo>
                    <a:lnTo>
                      <a:pt x="44195" y="3303"/>
                    </a:lnTo>
                    <a:lnTo>
                      <a:pt x="31623" y="876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77" name="Полилиния 276"/>
              <p:cNvSpPr/>
              <p:nvPr/>
            </p:nvSpPr>
            <p:spPr>
              <a:xfrm>
                <a:off x="5442894" y="1313569"/>
                <a:ext cx="44354" cy="8402"/>
              </a:xfrm>
              <a:custGeom>
                <a:avLst/>
                <a:gdLst/>
                <a:ahLst/>
                <a:cxnLst/>
                <a:rect l="0" t="0" r="0" b="0"/>
                <a:pathLst>
                  <a:path w="44070" h="8763">
                    <a:moveTo>
                      <a:pt x="0" y="5460"/>
                    </a:moveTo>
                    <a:lnTo>
                      <a:pt x="4571" y="2159"/>
                    </a:lnTo>
                    <a:lnTo>
                      <a:pt x="12445" y="0"/>
                    </a:lnTo>
                    <a:lnTo>
                      <a:pt x="44069" y="2159"/>
                    </a:lnTo>
                    <a:lnTo>
                      <a:pt x="31750" y="876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78" name="Полилиния 277"/>
              <p:cNvSpPr/>
              <p:nvPr/>
            </p:nvSpPr>
            <p:spPr>
              <a:xfrm>
                <a:off x="5485473" y="1318610"/>
                <a:ext cx="40806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40894" h="10034">
                    <a:moveTo>
                      <a:pt x="0" y="6605"/>
                    </a:moveTo>
                    <a:lnTo>
                      <a:pt x="3429" y="3302"/>
                    </a:lnTo>
                    <a:lnTo>
                      <a:pt x="9143" y="0"/>
                    </a:lnTo>
                    <a:lnTo>
                      <a:pt x="40893" y="3302"/>
                    </a:lnTo>
                    <a:lnTo>
                      <a:pt x="31750" y="1003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79" name="Полилиния 278"/>
              <p:cNvSpPr/>
              <p:nvPr/>
            </p:nvSpPr>
            <p:spPr>
              <a:xfrm>
                <a:off x="5526279" y="1325331"/>
                <a:ext cx="40805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40641" h="12192">
                    <a:moveTo>
                      <a:pt x="0" y="5588"/>
                    </a:moveTo>
                    <a:lnTo>
                      <a:pt x="4445" y="2286"/>
                    </a:lnTo>
                    <a:lnTo>
                      <a:pt x="9018" y="0"/>
                    </a:lnTo>
                    <a:lnTo>
                      <a:pt x="40640" y="3428"/>
                    </a:lnTo>
                    <a:lnTo>
                      <a:pt x="36195" y="6603"/>
                    </a:lnTo>
                    <a:lnTo>
                      <a:pt x="31624" y="12191"/>
                    </a:lnTo>
                    <a:lnTo>
                      <a:pt x="15749" y="660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80" name="Полилиния 279"/>
              <p:cNvSpPr/>
              <p:nvPr/>
            </p:nvSpPr>
            <p:spPr>
              <a:xfrm>
                <a:off x="5563535" y="1330373"/>
                <a:ext cx="44354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44196" h="13208">
                    <a:moveTo>
                      <a:pt x="0" y="6603"/>
                    </a:moveTo>
                    <a:lnTo>
                      <a:pt x="5714" y="4445"/>
                    </a:lnTo>
                    <a:lnTo>
                      <a:pt x="12572" y="0"/>
                    </a:lnTo>
                    <a:lnTo>
                      <a:pt x="19303" y="1015"/>
                    </a:lnTo>
                    <a:lnTo>
                      <a:pt x="26162" y="3301"/>
                    </a:lnTo>
                    <a:lnTo>
                      <a:pt x="34035" y="3301"/>
                    </a:lnTo>
                    <a:lnTo>
                      <a:pt x="44195" y="6603"/>
                    </a:lnTo>
                    <a:lnTo>
                      <a:pt x="38608" y="7620"/>
                    </a:lnTo>
                    <a:lnTo>
                      <a:pt x="31750" y="13207"/>
                    </a:lnTo>
                    <a:lnTo>
                      <a:pt x="23876" y="9906"/>
                    </a:lnTo>
                    <a:lnTo>
                      <a:pt x="15875" y="990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81" name="Полилиния 280"/>
              <p:cNvSpPr/>
              <p:nvPr/>
            </p:nvSpPr>
            <p:spPr>
              <a:xfrm>
                <a:off x="5604341" y="1337095"/>
                <a:ext cx="44353" cy="11762"/>
              </a:xfrm>
              <a:custGeom>
                <a:avLst/>
                <a:gdLst/>
                <a:ahLst/>
                <a:cxnLst/>
                <a:rect l="0" t="0" r="0" b="0"/>
                <a:pathLst>
                  <a:path w="44070" h="12066">
                    <a:moveTo>
                      <a:pt x="0" y="6604"/>
                    </a:moveTo>
                    <a:lnTo>
                      <a:pt x="12445" y="0"/>
                    </a:lnTo>
                    <a:lnTo>
                      <a:pt x="44069" y="6604"/>
                    </a:lnTo>
                    <a:lnTo>
                      <a:pt x="31622" y="1206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82" name="Полилиния 281"/>
              <p:cNvSpPr/>
              <p:nvPr/>
            </p:nvSpPr>
            <p:spPr>
              <a:xfrm>
                <a:off x="5297414" y="1281641"/>
                <a:ext cx="44354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45213" h="8763">
                    <a:moveTo>
                      <a:pt x="0" y="2159"/>
                    </a:moveTo>
                    <a:lnTo>
                      <a:pt x="13589" y="0"/>
                    </a:lnTo>
                    <a:lnTo>
                      <a:pt x="45212" y="2159"/>
                    </a:lnTo>
                    <a:lnTo>
                      <a:pt x="31750" y="876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83" name="Полилиния 282"/>
              <p:cNvSpPr/>
              <p:nvPr/>
            </p:nvSpPr>
            <p:spPr>
              <a:xfrm>
                <a:off x="5336445" y="1288362"/>
                <a:ext cx="42579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44196" h="9907">
                    <a:moveTo>
                      <a:pt x="0" y="3301"/>
                    </a:moveTo>
                    <a:lnTo>
                      <a:pt x="15875" y="0"/>
                    </a:lnTo>
                    <a:lnTo>
                      <a:pt x="22606" y="0"/>
                    </a:lnTo>
                    <a:lnTo>
                      <a:pt x="44195" y="3301"/>
                    </a:lnTo>
                    <a:lnTo>
                      <a:pt x="35052" y="9906"/>
                    </a:lnTo>
                    <a:lnTo>
                      <a:pt x="24891" y="6604"/>
                    </a:lnTo>
                    <a:lnTo>
                      <a:pt x="17018" y="660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84" name="Полилиния 283"/>
              <p:cNvSpPr/>
              <p:nvPr/>
            </p:nvSpPr>
            <p:spPr>
              <a:xfrm>
                <a:off x="5377251" y="1295084"/>
                <a:ext cx="44353" cy="8403"/>
              </a:xfrm>
              <a:custGeom>
                <a:avLst/>
                <a:gdLst/>
                <a:ahLst/>
                <a:cxnLst/>
                <a:rect l="0" t="0" r="0" b="0"/>
                <a:pathLst>
                  <a:path w="45213" h="8890">
                    <a:moveTo>
                      <a:pt x="0" y="3302"/>
                    </a:moveTo>
                    <a:lnTo>
                      <a:pt x="6859" y="1142"/>
                    </a:lnTo>
                    <a:lnTo>
                      <a:pt x="13590" y="0"/>
                    </a:lnTo>
                    <a:lnTo>
                      <a:pt x="45212" y="3302"/>
                    </a:lnTo>
                    <a:lnTo>
                      <a:pt x="31623" y="888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85" name="Полилиния 284"/>
              <p:cNvSpPr/>
              <p:nvPr/>
            </p:nvSpPr>
            <p:spPr>
              <a:xfrm>
                <a:off x="5418056" y="1300126"/>
                <a:ext cx="44354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44196" h="9907">
                    <a:moveTo>
                      <a:pt x="0" y="3301"/>
                    </a:moveTo>
                    <a:lnTo>
                      <a:pt x="5587" y="1142"/>
                    </a:lnTo>
                    <a:lnTo>
                      <a:pt x="12445" y="0"/>
                    </a:lnTo>
                    <a:lnTo>
                      <a:pt x="19176" y="0"/>
                    </a:lnTo>
                    <a:lnTo>
                      <a:pt x="44195" y="3301"/>
                    </a:lnTo>
                    <a:lnTo>
                      <a:pt x="36194" y="6603"/>
                    </a:lnTo>
                    <a:lnTo>
                      <a:pt x="31623" y="9906"/>
                    </a:lnTo>
                    <a:lnTo>
                      <a:pt x="13588" y="774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86" name="Полилиния 285"/>
              <p:cNvSpPr/>
              <p:nvPr/>
            </p:nvSpPr>
            <p:spPr>
              <a:xfrm>
                <a:off x="5455313" y="1306847"/>
                <a:ext cx="46128" cy="8402"/>
              </a:xfrm>
              <a:custGeom>
                <a:avLst/>
                <a:gdLst/>
                <a:ahLst/>
                <a:cxnLst/>
                <a:rect l="0" t="0" r="0" b="0"/>
                <a:pathLst>
                  <a:path w="45214" h="8765">
                    <a:moveTo>
                      <a:pt x="0" y="3303"/>
                    </a:moveTo>
                    <a:lnTo>
                      <a:pt x="15875" y="0"/>
                    </a:lnTo>
                    <a:lnTo>
                      <a:pt x="30481" y="1144"/>
                    </a:lnTo>
                    <a:lnTo>
                      <a:pt x="45213" y="3303"/>
                    </a:lnTo>
                    <a:lnTo>
                      <a:pt x="31624" y="876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87" name="Полилиния 286"/>
              <p:cNvSpPr/>
              <p:nvPr/>
            </p:nvSpPr>
            <p:spPr>
              <a:xfrm>
                <a:off x="5497892" y="1313569"/>
                <a:ext cx="44353" cy="8402"/>
              </a:xfrm>
              <a:custGeom>
                <a:avLst/>
                <a:gdLst/>
                <a:ahLst/>
                <a:cxnLst/>
                <a:rect l="0" t="0" r="0" b="0"/>
                <a:pathLst>
                  <a:path w="44070" h="8763">
                    <a:moveTo>
                      <a:pt x="0" y="2159"/>
                    </a:moveTo>
                    <a:lnTo>
                      <a:pt x="12445" y="0"/>
                    </a:lnTo>
                    <a:lnTo>
                      <a:pt x="44069" y="2159"/>
                    </a:lnTo>
                    <a:lnTo>
                      <a:pt x="31622" y="8762"/>
                    </a:lnTo>
                    <a:lnTo>
                      <a:pt x="14732" y="660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88" name="Полилиния 287"/>
              <p:cNvSpPr/>
              <p:nvPr/>
            </p:nvSpPr>
            <p:spPr>
              <a:xfrm>
                <a:off x="5535149" y="1318610"/>
                <a:ext cx="44354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45213" h="10034">
                    <a:moveTo>
                      <a:pt x="0" y="3302"/>
                    </a:moveTo>
                    <a:lnTo>
                      <a:pt x="15747" y="0"/>
                    </a:lnTo>
                    <a:lnTo>
                      <a:pt x="30480" y="1144"/>
                    </a:lnTo>
                    <a:lnTo>
                      <a:pt x="45212" y="3302"/>
                    </a:lnTo>
                    <a:lnTo>
                      <a:pt x="31622" y="1003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89" name="Полилиния 288"/>
              <p:cNvSpPr/>
              <p:nvPr/>
            </p:nvSpPr>
            <p:spPr>
              <a:xfrm>
                <a:off x="5575955" y="1321971"/>
                <a:ext cx="44353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44070" h="12193">
                    <a:moveTo>
                      <a:pt x="0" y="6731"/>
                    </a:moveTo>
                    <a:lnTo>
                      <a:pt x="5588" y="4445"/>
                    </a:lnTo>
                    <a:lnTo>
                      <a:pt x="12447" y="0"/>
                    </a:lnTo>
                    <a:lnTo>
                      <a:pt x="44069" y="6731"/>
                    </a:lnTo>
                    <a:lnTo>
                      <a:pt x="36196" y="8891"/>
                    </a:lnTo>
                    <a:lnTo>
                      <a:pt x="31623" y="12192"/>
                    </a:lnTo>
                    <a:lnTo>
                      <a:pt x="14605" y="990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90" name="Полилиния 289"/>
              <p:cNvSpPr/>
              <p:nvPr/>
            </p:nvSpPr>
            <p:spPr>
              <a:xfrm>
                <a:off x="5614986" y="1328692"/>
                <a:ext cx="44353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45213" h="12067">
                    <a:moveTo>
                      <a:pt x="0" y="8763"/>
                    </a:moveTo>
                    <a:lnTo>
                      <a:pt x="15748" y="0"/>
                    </a:lnTo>
                    <a:lnTo>
                      <a:pt x="45212" y="5461"/>
                    </a:lnTo>
                    <a:lnTo>
                      <a:pt x="35053" y="1206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91" name="Полилиния 290"/>
              <p:cNvSpPr/>
              <p:nvPr/>
            </p:nvSpPr>
            <p:spPr>
              <a:xfrm>
                <a:off x="4924845" y="1400951"/>
                <a:ext cx="134834" cy="361289"/>
              </a:xfrm>
              <a:custGeom>
                <a:avLst/>
                <a:gdLst/>
                <a:ahLst/>
                <a:cxnLst/>
                <a:rect l="0" t="0" r="0" b="0"/>
                <a:pathLst>
                  <a:path w="134622" h="360555">
                    <a:moveTo>
                      <a:pt x="78105" y="6605"/>
                    </a:moveTo>
                    <a:lnTo>
                      <a:pt x="90552" y="0"/>
                    </a:lnTo>
                    <a:lnTo>
                      <a:pt x="104141" y="2286"/>
                    </a:lnTo>
                    <a:lnTo>
                      <a:pt x="113158" y="11050"/>
                    </a:lnTo>
                    <a:lnTo>
                      <a:pt x="123445" y="26417"/>
                    </a:lnTo>
                    <a:lnTo>
                      <a:pt x="133478" y="72772"/>
                    </a:lnTo>
                    <a:lnTo>
                      <a:pt x="134621" y="103633"/>
                    </a:lnTo>
                    <a:lnTo>
                      <a:pt x="134621" y="140081"/>
                    </a:lnTo>
                    <a:lnTo>
                      <a:pt x="131191" y="175388"/>
                    </a:lnTo>
                    <a:lnTo>
                      <a:pt x="126747" y="210567"/>
                    </a:lnTo>
                    <a:lnTo>
                      <a:pt x="118873" y="243713"/>
                    </a:lnTo>
                    <a:lnTo>
                      <a:pt x="98425" y="302133"/>
                    </a:lnTo>
                    <a:lnTo>
                      <a:pt x="72391" y="344044"/>
                    </a:lnTo>
                    <a:lnTo>
                      <a:pt x="58929" y="356108"/>
                    </a:lnTo>
                    <a:lnTo>
                      <a:pt x="44197" y="360554"/>
                    </a:lnTo>
                    <a:lnTo>
                      <a:pt x="32766" y="358395"/>
                    </a:lnTo>
                    <a:lnTo>
                      <a:pt x="21464" y="348361"/>
                    </a:lnTo>
                    <a:lnTo>
                      <a:pt x="13590" y="334138"/>
                    </a:lnTo>
                    <a:lnTo>
                      <a:pt x="5589" y="312039"/>
                    </a:lnTo>
                    <a:lnTo>
                      <a:pt x="0" y="255779"/>
                    </a:lnTo>
                    <a:lnTo>
                      <a:pt x="2160" y="222758"/>
                    </a:lnTo>
                    <a:lnTo>
                      <a:pt x="3303" y="186309"/>
                    </a:lnTo>
                    <a:lnTo>
                      <a:pt x="9017" y="151003"/>
                    </a:lnTo>
                    <a:lnTo>
                      <a:pt x="15875" y="117983"/>
                    </a:lnTo>
                    <a:lnTo>
                      <a:pt x="36196" y="58547"/>
                    </a:lnTo>
                    <a:lnTo>
                      <a:pt x="63373" y="17653"/>
                    </a:lnTo>
                    <a:close/>
                  </a:path>
                </a:pathLst>
              </a:custGeom>
              <a:solidFill>
                <a:srgbClr val="BFBFB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92" name="Полилиния 291"/>
              <p:cNvSpPr/>
              <p:nvPr/>
            </p:nvSpPr>
            <p:spPr>
              <a:xfrm>
                <a:off x="4600179" y="1654693"/>
                <a:ext cx="354828" cy="105867"/>
              </a:xfrm>
              <a:custGeom>
                <a:avLst/>
                <a:gdLst/>
                <a:ahLst/>
                <a:cxnLst/>
                <a:rect l="0" t="0" r="0" b="0"/>
                <a:pathLst>
                  <a:path w="355346" h="105791">
                    <a:moveTo>
                      <a:pt x="22606" y="44068"/>
                    </a:moveTo>
                    <a:lnTo>
                      <a:pt x="14731" y="36321"/>
                    </a:lnTo>
                    <a:lnTo>
                      <a:pt x="7874" y="26415"/>
                    </a:lnTo>
                    <a:lnTo>
                      <a:pt x="0" y="6603"/>
                    </a:lnTo>
                    <a:lnTo>
                      <a:pt x="0" y="0"/>
                    </a:lnTo>
                    <a:lnTo>
                      <a:pt x="207137" y="34162"/>
                    </a:lnTo>
                    <a:lnTo>
                      <a:pt x="332739" y="59562"/>
                    </a:lnTo>
                    <a:lnTo>
                      <a:pt x="332739" y="65024"/>
                    </a:lnTo>
                    <a:lnTo>
                      <a:pt x="337312" y="78231"/>
                    </a:lnTo>
                    <a:lnTo>
                      <a:pt x="346329" y="94741"/>
                    </a:lnTo>
                    <a:lnTo>
                      <a:pt x="355345" y="105790"/>
                    </a:lnTo>
                    <a:lnTo>
                      <a:pt x="271652" y="89281"/>
                    </a:lnTo>
                    <a:lnTo>
                      <a:pt x="188975" y="73913"/>
                    </a:lnTo>
                    <a:lnTo>
                      <a:pt x="105282" y="58419"/>
                    </a:lnTo>
                    <a:close/>
                  </a:path>
                </a:pathLst>
              </a:custGeom>
              <a:solidFill>
                <a:srgbClr val="6E6E6E"/>
              </a:solidFill>
              <a:ln w="0" cap="flat" cmpd="sng" algn="ctr">
                <a:solidFill>
                  <a:srgbClr val="6E6E6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93" name="Полилиния 292"/>
              <p:cNvSpPr/>
              <p:nvPr/>
            </p:nvSpPr>
            <p:spPr>
              <a:xfrm>
                <a:off x="4594856" y="1609323"/>
                <a:ext cx="337086" cy="105866"/>
              </a:xfrm>
              <a:custGeom>
                <a:avLst/>
                <a:gdLst/>
                <a:ahLst/>
                <a:cxnLst/>
                <a:rect l="0" t="0" r="0" b="0"/>
                <a:pathLst>
                  <a:path w="338455" h="105919">
                    <a:moveTo>
                      <a:pt x="5715" y="46356"/>
                    </a:moveTo>
                    <a:lnTo>
                      <a:pt x="0" y="18796"/>
                    </a:lnTo>
                    <a:lnTo>
                      <a:pt x="0" y="0"/>
                    </a:lnTo>
                    <a:lnTo>
                      <a:pt x="329438" y="46356"/>
                    </a:lnTo>
                    <a:lnTo>
                      <a:pt x="335026" y="98171"/>
                    </a:lnTo>
                    <a:lnTo>
                      <a:pt x="338454" y="105918"/>
                    </a:lnTo>
                    <a:lnTo>
                      <a:pt x="296671" y="98171"/>
                    </a:lnTo>
                    <a:lnTo>
                      <a:pt x="172084" y="77217"/>
                    </a:lnTo>
                    <a:close/>
                  </a:path>
                </a:pathLst>
              </a:custGeom>
              <a:solidFill>
                <a:srgbClr val="787878"/>
              </a:solidFill>
              <a:ln w="0" cap="flat" cmpd="sng" algn="ctr">
                <a:solidFill>
                  <a:srgbClr val="78787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94" name="Полилиния 293"/>
              <p:cNvSpPr/>
              <p:nvPr/>
            </p:nvSpPr>
            <p:spPr>
              <a:xfrm>
                <a:off x="4594856" y="1542106"/>
                <a:ext cx="335313" cy="112587"/>
              </a:xfrm>
              <a:custGeom>
                <a:avLst/>
                <a:gdLst/>
                <a:ahLst/>
                <a:cxnLst/>
                <a:rect l="0" t="0" r="0" b="0"/>
                <a:pathLst>
                  <a:path w="336170" h="113540">
                    <a:moveTo>
                      <a:pt x="0" y="67183"/>
                    </a:moveTo>
                    <a:lnTo>
                      <a:pt x="0" y="58421"/>
                    </a:lnTo>
                    <a:lnTo>
                      <a:pt x="2285" y="0"/>
                    </a:lnTo>
                    <a:lnTo>
                      <a:pt x="336169" y="46228"/>
                    </a:lnTo>
                    <a:lnTo>
                      <a:pt x="333883" y="52833"/>
                    </a:lnTo>
                    <a:lnTo>
                      <a:pt x="329438" y="113539"/>
                    </a:lnTo>
                    <a:close/>
                  </a:path>
                </a:pathLst>
              </a:custGeom>
              <a:solidFill>
                <a:srgbClr val="878787"/>
              </a:solidFill>
              <a:ln w="0" cap="flat" cmpd="sng" algn="ctr">
                <a:solidFill>
                  <a:srgbClr val="87878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95" name="Полилиния 294"/>
              <p:cNvSpPr/>
              <p:nvPr/>
            </p:nvSpPr>
            <p:spPr>
              <a:xfrm>
                <a:off x="4596630" y="1483291"/>
                <a:ext cx="345956" cy="109228"/>
              </a:xfrm>
              <a:custGeom>
                <a:avLst/>
                <a:gdLst/>
                <a:ahLst/>
                <a:cxnLst/>
                <a:rect l="0" t="0" r="0" b="0"/>
                <a:pathLst>
                  <a:path w="346331" h="110364">
                    <a:moveTo>
                      <a:pt x="0" y="61849"/>
                    </a:moveTo>
                    <a:lnTo>
                      <a:pt x="5716" y="20955"/>
                    </a:lnTo>
                    <a:lnTo>
                      <a:pt x="10161" y="6732"/>
                    </a:lnTo>
                    <a:lnTo>
                      <a:pt x="13590" y="0"/>
                    </a:lnTo>
                    <a:lnTo>
                      <a:pt x="346330" y="43054"/>
                    </a:lnTo>
                    <a:lnTo>
                      <a:pt x="343028" y="49658"/>
                    </a:lnTo>
                    <a:lnTo>
                      <a:pt x="337312" y="76074"/>
                    </a:lnTo>
                    <a:lnTo>
                      <a:pt x="335026" y="83821"/>
                    </a:lnTo>
                    <a:lnTo>
                      <a:pt x="333884" y="110363"/>
                    </a:lnTo>
                    <a:close/>
                  </a:path>
                </a:pathLst>
              </a:custGeom>
              <a:solidFill>
                <a:srgbClr val="999999"/>
              </a:solidFill>
              <a:ln w="0" cap="flat" cmpd="sng" algn="ctr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96" name="Полилиния 295"/>
              <p:cNvSpPr/>
              <p:nvPr/>
            </p:nvSpPr>
            <p:spPr>
              <a:xfrm>
                <a:off x="4610823" y="1439600"/>
                <a:ext cx="347731" cy="89063"/>
              </a:xfrm>
              <a:custGeom>
                <a:avLst/>
                <a:gdLst/>
                <a:ahLst/>
                <a:cxnLst/>
                <a:rect l="0" t="0" r="0" b="0"/>
                <a:pathLst>
                  <a:path w="348616" h="90298">
                    <a:moveTo>
                      <a:pt x="0" y="43942"/>
                    </a:moveTo>
                    <a:lnTo>
                      <a:pt x="5715" y="20955"/>
                    </a:lnTo>
                    <a:lnTo>
                      <a:pt x="15875" y="0"/>
                    </a:lnTo>
                    <a:lnTo>
                      <a:pt x="348615" y="34164"/>
                    </a:lnTo>
                    <a:lnTo>
                      <a:pt x="340740" y="47372"/>
                    </a:lnTo>
                    <a:lnTo>
                      <a:pt x="336169" y="61722"/>
                    </a:lnTo>
                    <a:lnTo>
                      <a:pt x="332740" y="68327"/>
                    </a:lnTo>
                    <a:lnTo>
                      <a:pt x="331596" y="76074"/>
                    </a:lnTo>
                    <a:lnTo>
                      <a:pt x="329438" y="82677"/>
                    </a:lnTo>
                    <a:lnTo>
                      <a:pt x="329438" y="90297"/>
                    </a:lnTo>
                    <a:close/>
                  </a:path>
                </a:pathLst>
              </a:custGeom>
              <a:solidFill>
                <a:srgbClr val="B3B3B3"/>
              </a:solidFill>
              <a:ln w="0" cap="flat" cmpd="sng" algn="ctr">
                <a:solidFill>
                  <a:srgbClr val="B3B3B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97" name="Полилиния 296"/>
              <p:cNvSpPr/>
              <p:nvPr/>
            </p:nvSpPr>
            <p:spPr>
              <a:xfrm>
                <a:off x="4626790" y="1407673"/>
                <a:ext cx="351279" cy="65536"/>
              </a:xfrm>
              <a:custGeom>
                <a:avLst/>
                <a:gdLst/>
                <a:ahLst/>
                <a:cxnLst/>
                <a:rect l="0" t="0" r="0" b="0"/>
                <a:pathLst>
                  <a:path w="352045" h="65152">
                    <a:moveTo>
                      <a:pt x="0" y="30987"/>
                    </a:moveTo>
                    <a:lnTo>
                      <a:pt x="2159" y="20954"/>
                    </a:lnTo>
                    <a:lnTo>
                      <a:pt x="10159" y="6603"/>
                    </a:lnTo>
                    <a:lnTo>
                      <a:pt x="15747" y="0"/>
                    </a:lnTo>
                    <a:lnTo>
                      <a:pt x="352044" y="25400"/>
                    </a:lnTo>
                    <a:lnTo>
                      <a:pt x="335026" y="55117"/>
                    </a:lnTo>
                    <a:lnTo>
                      <a:pt x="332740" y="65151"/>
                    </a:lnTo>
                    <a:close/>
                  </a:path>
                </a:pathLst>
              </a:custGeom>
              <a:solidFill>
                <a:srgbClr val="CCCCCC"/>
              </a:solidFill>
              <a:ln w="0" cap="flat" cmpd="sng" algn="ctr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98" name="Полилиния 297"/>
              <p:cNvSpPr/>
              <p:nvPr/>
            </p:nvSpPr>
            <p:spPr>
              <a:xfrm>
                <a:off x="4640983" y="1380786"/>
                <a:ext cx="358376" cy="52092"/>
              </a:xfrm>
              <a:custGeom>
                <a:avLst/>
                <a:gdLst/>
                <a:ahLst/>
                <a:cxnLst/>
                <a:rect l="0" t="0" r="0" b="0"/>
                <a:pathLst>
                  <a:path w="357761" h="52961">
                    <a:moveTo>
                      <a:pt x="0" y="27560"/>
                    </a:moveTo>
                    <a:lnTo>
                      <a:pt x="2287" y="19813"/>
                    </a:lnTo>
                    <a:lnTo>
                      <a:pt x="13589" y="6605"/>
                    </a:lnTo>
                    <a:lnTo>
                      <a:pt x="21591" y="0"/>
                    </a:lnTo>
                    <a:lnTo>
                      <a:pt x="357760" y="30988"/>
                    </a:lnTo>
                    <a:lnTo>
                      <a:pt x="350901" y="35307"/>
                    </a:lnTo>
                    <a:lnTo>
                      <a:pt x="339725" y="47372"/>
                    </a:lnTo>
                    <a:lnTo>
                      <a:pt x="336297" y="52960"/>
                    </a:lnTo>
                    <a:close/>
                  </a:path>
                </a:pathLst>
              </a:custGeom>
              <a:solidFill>
                <a:srgbClr val="ABABAB"/>
              </a:solidFill>
              <a:ln w="0" cap="flat" cmpd="sng" algn="ctr">
                <a:solidFill>
                  <a:srgbClr val="ABABA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99" name="Полилиния 298"/>
              <p:cNvSpPr/>
              <p:nvPr/>
            </p:nvSpPr>
            <p:spPr>
              <a:xfrm>
                <a:off x="4664048" y="1375744"/>
                <a:ext cx="354828" cy="35289"/>
              </a:xfrm>
              <a:custGeom>
                <a:avLst/>
                <a:gdLst/>
                <a:ahLst/>
                <a:cxnLst/>
                <a:rect l="0" t="0" r="0" b="0"/>
                <a:pathLst>
                  <a:path w="355473" h="36450">
                    <a:moveTo>
                      <a:pt x="0" y="5461"/>
                    </a:moveTo>
                    <a:lnTo>
                      <a:pt x="10159" y="0"/>
                    </a:lnTo>
                    <a:lnTo>
                      <a:pt x="355472" y="27560"/>
                    </a:lnTo>
                    <a:lnTo>
                      <a:pt x="349758" y="27560"/>
                    </a:lnTo>
                    <a:lnTo>
                      <a:pt x="337312" y="31877"/>
                    </a:lnTo>
                    <a:lnTo>
                      <a:pt x="332740" y="36449"/>
                    </a:lnTo>
                    <a:close/>
                  </a:path>
                </a:pathLst>
              </a:custGeom>
              <a:solidFill>
                <a:srgbClr val="969696"/>
              </a:solidFill>
              <a:ln w="0" cap="flat" cmpd="sng" algn="ctr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00" name="Полилиния 299"/>
              <p:cNvSpPr/>
              <p:nvPr/>
            </p:nvSpPr>
            <p:spPr>
              <a:xfrm>
                <a:off x="4543406" y="1612684"/>
                <a:ext cx="76287" cy="85701"/>
              </a:xfrm>
              <a:custGeom>
                <a:avLst/>
                <a:gdLst/>
                <a:ahLst/>
                <a:cxnLst/>
                <a:rect l="0" t="0" r="0" b="0"/>
                <a:pathLst>
                  <a:path w="75948" h="87122">
                    <a:moveTo>
                      <a:pt x="75947" y="87121"/>
                    </a:moveTo>
                    <a:lnTo>
                      <a:pt x="58929" y="68453"/>
                    </a:lnTo>
                    <a:lnTo>
                      <a:pt x="5716" y="12191"/>
                    </a:lnTo>
                    <a:lnTo>
                      <a:pt x="4573" y="9905"/>
                    </a:lnTo>
                    <a:lnTo>
                      <a:pt x="1143" y="5588"/>
                    </a:lnTo>
                    <a:lnTo>
                      <a:pt x="0" y="0"/>
                    </a:lnTo>
                    <a:lnTo>
                      <a:pt x="56643" y="46355"/>
                    </a:lnTo>
                    <a:close/>
                  </a:path>
                </a:pathLst>
              </a:custGeom>
              <a:solidFill>
                <a:srgbClr val="707070"/>
              </a:solidFill>
              <a:ln w="12700" cap="flat" cmpd="sng" algn="ctr">
                <a:solidFill>
                  <a:srgbClr val="7070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01" name="Полилиния 300"/>
              <p:cNvSpPr/>
              <p:nvPr/>
            </p:nvSpPr>
            <p:spPr>
              <a:xfrm>
                <a:off x="4536310" y="1587477"/>
                <a:ext cx="63869" cy="70578"/>
              </a:xfrm>
              <a:custGeom>
                <a:avLst/>
                <a:gdLst/>
                <a:ahLst/>
                <a:cxnLst/>
                <a:rect l="0" t="0" r="0" b="0"/>
                <a:pathLst>
                  <a:path w="63375" h="70614">
                    <a:moveTo>
                      <a:pt x="63374" y="70613"/>
                    </a:moveTo>
                    <a:lnTo>
                      <a:pt x="6731" y="24258"/>
                    </a:lnTo>
                    <a:lnTo>
                      <a:pt x="3430" y="18797"/>
                    </a:lnTo>
                    <a:lnTo>
                      <a:pt x="3430" y="13208"/>
                    </a:lnTo>
                    <a:lnTo>
                      <a:pt x="1143" y="6605"/>
                    </a:lnTo>
                    <a:lnTo>
                      <a:pt x="0" y="0"/>
                    </a:lnTo>
                    <a:lnTo>
                      <a:pt x="57659" y="24258"/>
                    </a:lnTo>
                    <a:close/>
                  </a:path>
                </a:pathLst>
              </a:custGeom>
              <a:solidFill>
                <a:srgbClr val="858585"/>
              </a:solidFill>
              <a:ln w="12700" cap="flat" cmpd="sng" algn="ctr">
                <a:solidFill>
                  <a:srgbClr val="85858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02" name="Полилиния 301"/>
              <p:cNvSpPr/>
              <p:nvPr/>
            </p:nvSpPr>
            <p:spPr>
              <a:xfrm>
                <a:off x="4532761" y="1538745"/>
                <a:ext cx="63869" cy="73938"/>
              </a:xfrm>
              <a:custGeom>
                <a:avLst/>
                <a:gdLst/>
                <a:ahLst/>
                <a:cxnLst/>
                <a:rect l="0" t="0" r="0" b="0"/>
                <a:pathLst>
                  <a:path w="63373" h="73915">
                    <a:moveTo>
                      <a:pt x="61087" y="73914"/>
                    </a:moveTo>
                    <a:lnTo>
                      <a:pt x="3428" y="49656"/>
                    </a:lnTo>
                    <a:lnTo>
                      <a:pt x="1142" y="43053"/>
                    </a:lnTo>
                    <a:lnTo>
                      <a:pt x="0" y="36449"/>
                    </a:lnTo>
                    <a:lnTo>
                      <a:pt x="0" y="11175"/>
                    </a:lnTo>
                    <a:lnTo>
                      <a:pt x="1142" y="5588"/>
                    </a:lnTo>
                    <a:lnTo>
                      <a:pt x="3428" y="0"/>
                    </a:lnTo>
                    <a:lnTo>
                      <a:pt x="24891" y="0"/>
                    </a:lnTo>
                    <a:lnTo>
                      <a:pt x="63372" y="6730"/>
                    </a:lnTo>
                    <a:lnTo>
                      <a:pt x="61087" y="13335"/>
                    </a:lnTo>
                    <a:lnTo>
                      <a:pt x="58801" y="6515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 cmpd="sng" algn="ctr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03" name="Полилиния 302"/>
              <p:cNvSpPr/>
              <p:nvPr/>
            </p:nvSpPr>
            <p:spPr>
              <a:xfrm>
                <a:off x="4536310" y="1484972"/>
                <a:ext cx="74514" cy="60495"/>
              </a:xfrm>
              <a:custGeom>
                <a:avLst/>
                <a:gdLst/>
                <a:ahLst/>
                <a:cxnLst/>
                <a:rect l="0" t="0" r="0" b="0"/>
                <a:pathLst>
                  <a:path w="73535" h="59564">
                    <a:moveTo>
                      <a:pt x="59944" y="59563"/>
                    </a:moveTo>
                    <a:lnTo>
                      <a:pt x="0" y="52833"/>
                    </a:lnTo>
                    <a:lnTo>
                      <a:pt x="1143" y="30861"/>
                    </a:lnTo>
                    <a:lnTo>
                      <a:pt x="6731" y="13208"/>
                    </a:lnTo>
                    <a:lnTo>
                      <a:pt x="73534" y="0"/>
                    </a:lnTo>
                    <a:lnTo>
                      <a:pt x="70105" y="6605"/>
                    </a:lnTo>
                    <a:lnTo>
                      <a:pt x="61087" y="36449"/>
                    </a:lnTo>
                    <a:close/>
                  </a:path>
                </a:pathLst>
              </a:custGeom>
              <a:solidFill>
                <a:srgbClr val="B3B3B3"/>
              </a:solidFill>
              <a:ln w="12700" cap="flat" cmpd="sng" algn="ctr">
                <a:solidFill>
                  <a:srgbClr val="B3B3B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04" name="Полилиния 303"/>
              <p:cNvSpPr/>
              <p:nvPr/>
            </p:nvSpPr>
            <p:spPr>
              <a:xfrm>
                <a:off x="4543406" y="1439600"/>
                <a:ext cx="79836" cy="58815"/>
              </a:xfrm>
              <a:custGeom>
                <a:avLst/>
                <a:gdLst/>
                <a:ahLst/>
                <a:cxnLst/>
                <a:rect l="0" t="0" r="0" b="0"/>
                <a:pathLst>
                  <a:path w="79250" h="59437">
                    <a:moveTo>
                      <a:pt x="66803" y="46228"/>
                    </a:moveTo>
                    <a:lnTo>
                      <a:pt x="0" y="59436"/>
                    </a:lnTo>
                    <a:lnTo>
                      <a:pt x="0" y="51689"/>
                    </a:lnTo>
                    <a:lnTo>
                      <a:pt x="1143" y="45086"/>
                    </a:lnTo>
                    <a:lnTo>
                      <a:pt x="5716" y="30735"/>
                    </a:lnTo>
                    <a:lnTo>
                      <a:pt x="79249" y="0"/>
                    </a:lnTo>
                    <a:lnTo>
                      <a:pt x="73661" y="10922"/>
                    </a:lnTo>
                    <a:lnTo>
                      <a:pt x="67945" y="34164"/>
                    </a:lnTo>
                    <a:close/>
                  </a:path>
                </a:pathLst>
              </a:custGeom>
              <a:solidFill>
                <a:srgbClr val="C7C7C7"/>
              </a:solidFill>
              <a:ln w="12700" cap="flat" cmpd="sng" algn="ctr">
                <a:solidFill>
                  <a:srgbClr val="C7C7C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05" name="Полилиния 304"/>
              <p:cNvSpPr/>
              <p:nvPr/>
            </p:nvSpPr>
            <p:spPr>
              <a:xfrm>
                <a:off x="4548728" y="1411033"/>
                <a:ext cx="90482" cy="58814"/>
              </a:xfrm>
              <a:custGeom>
                <a:avLst/>
                <a:gdLst/>
                <a:ahLst/>
                <a:cxnLst/>
                <a:rect l="0" t="0" r="0" b="0"/>
                <a:pathLst>
                  <a:path w="89409" h="58295">
                    <a:moveTo>
                      <a:pt x="0" y="58294"/>
                    </a:moveTo>
                    <a:lnTo>
                      <a:pt x="6731" y="42926"/>
                    </a:lnTo>
                    <a:lnTo>
                      <a:pt x="89408" y="0"/>
                    </a:lnTo>
                    <a:lnTo>
                      <a:pt x="83820" y="6605"/>
                    </a:lnTo>
                    <a:lnTo>
                      <a:pt x="73533" y="30734"/>
                    </a:lnTo>
                    <a:close/>
                  </a:path>
                </a:pathLst>
              </a:custGeom>
              <a:solidFill>
                <a:srgbClr val="DEDEDE"/>
              </a:solidFill>
              <a:ln w="12700" cap="flat" cmpd="sng" algn="ctr">
                <a:solidFill>
                  <a:srgbClr val="DEDED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06" name="Полилиния 305"/>
              <p:cNvSpPr/>
              <p:nvPr/>
            </p:nvSpPr>
            <p:spPr>
              <a:xfrm>
                <a:off x="4555825" y="1380786"/>
                <a:ext cx="108223" cy="73938"/>
              </a:xfrm>
              <a:custGeom>
                <a:avLst/>
                <a:gdLst/>
                <a:ahLst/>
                <a:cxnLst/>
                <a:rect l="0" t="0" r="0" b="0"/>
                <a:pathLst>
                  <a:path w="107570" h="73915">
                    <a:moveTo>
                      <a:pt x="0" y="73914"/>
                    </a:moveTo>
                    <a:lnTo>
                      <a:pt x="2285" y="67311"/>
                    </a:lnTo>
                    <a:lnTo>
                      <a:pt x="12446" y="49658"/>
                    </a:lnTo>
                    <a:lnTo>
                      <a:pt x="107569" y="0"/>
                    </a:lnTo>
                    <a:lnTo>
                      <a:pt x="87121" y="23241"/>
                    </a:lnTo>
                    <a:lnTo>
                      <a:pt x="82677" y="30988"/>
                    </a:lnTo>
                    <a:close/>
                  </a:path>
                </a:pathLst>
              </a:custGeom>
              <a:solidFill>
                <a:srgbClr val="B5B5B5"/>
              </a:solidFill>
              <a:ln w="12700" cap="flat" cmpd="sng" algn="ctr">
                <a:solidFill>
                  <a:srgbClr val="B5B5B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07" name="Полилиния 306"/>
              <p:cNvSpPr/>
              <p:nvPr/>
            </p:nvSpPr>
            <p:spPr>
              <a:xfrm>
                <a:off x="4568244" y="1375744"/>
                <a:ext cx="108222" cy="53773"/>
              </a:xfrm>
              <a:custGeom>
                <a:avLst/>
                <a:gdLst/>
                <a:ahLst/>
                <a:cxnLst/>
                <a:rect l="0" t="0" r="0" b="0"/>
                <a:pathLst>
                  <a:path w="107570" h="55120">
                    <a:moveTo>
                      <a:pt x="0" y="55119"/>
                    </a:moveTo>
                    <a:lnTo>
                      <a:pt x="2286" y="50674"/>
                    </a:lnTo>
                    <a:lnTo>
                      <a:pt x="13588" y="39624"/>
                    </a:lnTo>
                    <a:lnTo>
                      <a:pt x="107569" y="0"/>
                    </a:lnTo>
                    <a:lnTo>
                      <a:pt x="95123" y="5461"/>
                    </a:lnTo>
                    <a:close/>
                  </a:path>
                </a:pathLst>
              </a:custGeom>
              <a:solidFill>
                <a:srgbClr val="9E9E9E"/>
              </a:solidFill>
              <a:ln w="12700" cap="flat" cmpd="sng" algn="ctr">
                <a:solidFill>
                  <a:srgbClr val="9E9E9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08" name="Полилиния 307"/>
              <p:cNvSpPr/>
              <p:nvPr/>
            </p:nvSpPr>
            <p:spPr>
              <a:xfrm>
                <a:off x="4919523" y="1735354"/>
                <a:ext cx="523370" cy="139475"/>
              </a:xfrm>
              <a:custGeom>
                <a:avLst/>
                <a:gdLst/>
                <a:ahLst/>
                <a:cxnLst/>
                <a:rect l="0" t="0" r="0" b="0"/>
                <a:pathLst>
                  <a:path w="522987" h="138811">
                    <a:moveTo>
                      <a:pt x="41910" y="59563"/>
                    </a:moveTo>
                    <a:lnTo>
                      <a:pt x="29463" y="47370"/>
                    </a:lnTo>
                    <a:lnTo>
                      <a:pt x="3429" y="8763"/>
                    </a:lnTo>
                    <a:lnTo>
                      <a:pt x="0" y="0"/>
                    </a:lnTo>
                    <a:lnTo>
                      <a:pt x="118871" y="17653"/>
                    </a:lnTo>
                    <a:lnTo>
                      <a:pt x="238887" y="38607"/>
                    </a:lnTo>
                    <a:lnTo>
                      <a:pt x="298831" y="48513"/>
                    </a:lnTo>
                    <a:lnTo>
                      <a:pt x="418845" y="70485"/>
                    </a:lnTo>
                    <a:lnTo>
                      <a:pt x="478789" y="83693"/>
                    </a:lnTo>
                    <a:lnTo>
                      <a:pt x="482219" y="91440"/>
                    </a:lnTo>
                    <a:lnTo>
                      <a:pt x="501395" y="121285"/>
                    </a:lnTo>
                    <a:lnTo>
                      <a:pt x="513842" y="133350"/>
                    </a:lnTo>
                    <a:lnTo>
                      <a:pt x="522986" y="138810"/>
                    </a:lnTo>
                    <a:lnTo>
                      <a:pt x="461899" y="127888"/>
                    </a:lnTo>
                    <a:lnTo>
                      <a:pt x="340741" y="108076"/>
                    </a:lnTo>
                    <a:lnTo>
                      <a:pt x="281812" y="99187"/>
                    </a:lnTo>
                    <a:close/>
                  </a:path>
                </a:pathLst>
              </a:custGeom>
              <a:solidFill>
                <a:srgbClr val="757575"/>
              </a:solidFill>
              <a:ln w="0" cap="flat" cmpd="sng" algn="ctr">
                <a:solidFill>
                  <a:srgbClr val="75757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09" name="Полилиния 308"/>
              <p:cNvSpPr/>
              <p:nvPr/>
            </p:nvSpPr>
            <p:spPr>
              <a:xfrm>
                <a:off x="4901782" y="1676539"/>
                <a:ext cx="496759" cy="142835"/>
              </a:xfrm>
              <a:custGeom>
                <a:avLst/>
                <a:gdLst/>
                <a:ahLst/>
                <a:cxnLst/>
                <a:rect l="0" t="0" r="0" b="0"/>
                <a:pathLst>
                  <a:path w="497967" h="142115">
                    <a:moveTo>
                      <a:pt x="19177" y="61722"/>
                    </a:moveTo>
                    <a:lnTo>
                      <a:pt x="0" y="7621"/>
                    </a:lnTo>
                    <a:lnTo>
                      <a:pt x="0" y="0"/>
                    </a:lnTo>
                    <a:lnTo>
                      <a:pt x="475360" y="61722"/>
                    </a:lnTo>
                    <a:lnTo>
                      <a:pt x="475360" y="71628"/>
                    </a:lnTo>
                    <a:lnTo>
                      <a:pt x="492378" y="132334"/>
                    </a:lnTo>
                    <a:lnTo>
                      <a:pt x="497966" y="142114"/>
                    </a:lnTo>
                    <a:lnTo>
                      <a:pt x="438022" y="131191"/>
                    </a:lnTo>
                    <a:close/>
                  </a:path>
                </a:pathLst>
              </a:custGeom>
              <a:solidFill>
                <a:srgbClr val="919191"/>
              </a:solidFill>
              <a:ln w="0" cap="flat" cmpd="sng" algn="ctr">
                <a:solidFill>
                  <a:srgbClr val="91919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0" name="Полилиния 309"/>
              <p:cNvSpPr/>
              <p:nvPr/>
            </p:nvSpPr>
            <p:spPr>
              <a:xfrm>
                <a:off x="4894685" y="1590838"/>
                <a:ext cx="479017" cy="151238"/>
              </a:xfrm>
              <a:custGeom>
                <a:avLst/>
                <a:gdLst/>
                <a:ahLst/>
                <a:cxnLst/>
                <a:rect l="0" t="0" r="0" b="0"/>
                <a:pathLst>
                  <a:path w="478792" h="151131">
                    <a:moveTo>
                      <a:pt x="5716" y="86106"/>
                    </a:moveTo>
                    <a:lnTo>
                      <a:pt x="2287" y="75058"/>
                    </a:lnTo>
                    <a:lnTo>
                      <a:pt x="1143" y="64009"/>
                    </a:lnTo>
                    <a:lnTo>
                      <a:pt x="0" y="0"/>
                    </a:lnTo>
                    <a:lnTo>
                      <a:pt x="472060" y="61849"/>
                    </a:lnTo>
                    <a:lnTo>
                      <a:pt x="472060" y="93727"/>
                    </a:lnTo>
                    <a:lnTo>
                      <a:pt x="478791" y="151130"/>
                    </a:lnTo>
                    <a:close/>
                  </a:path>
                </a:pathLst>
              </a:custGeom>
              <a:solidFill>
                <a:srgbClr val="ABABAB"/>
              </a:solidFill>
              <a:ln w="0" cap="flat" cmpd="sng" algn="ctr">
                <a:solidFill>
                  <a:srgbClr val="ABABA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1" name="Полилиния 310"/>
              <p:cNvSpPr/>
              <p:nvPr/>
            </p:nvSpPr>
            <p:spPr>
              <a:xfrm>
                <a:off x="4898234" y="1516899"/>
                <a:ext cx="471921" cy="141155"/>
              </a:xfrm>
              <a:custGeom>
                <a:avLst/>
                <a:gdLst/>
                <a:ahLst/>
                <a:cxnLst/>
                <a:rect l="0" t="0" r="0" b="0"/>
                <a:pathLst>
                  <a:path w="473076" h="142242">
                    <a:moveTo>
                      <a:pt x="0" y="74930"/>
                    </a:moveTo>
                    <a:lnTo>
                      <a:pt x="1143" y="55119"/>
                    </a:lnTo>
                    <a:lnTo>
                      <a:pt x="13588" y="0"/>
                    </a:lnTo>
                    <a:lnTo>
                      <a:pt x="473075" y="56261"/>
                    </a:lnTo>
                    <a:lnTo>
                      <a:pt x="469773" y="76074"/>
                    </a:lnTo>
                    <a:lnTo>
                      <a:pt x="467487" y="131192"/>
                    </a:lnTo>
                    <a:lnTo>
                      <a:pt x="469773" y="142241"/>
                    </a:lnTo>
                    <a:close/>
                  </a:path>
                </a:pathLst>
              </a:custGeom>
              <a:solidFill>
                <a:srgbClr val="C2C2C2"/>
              </a:solidFill>
              <a:ln w="0" cap="flat" cmpd="sng" algn="ctr">
                <a:solidFill>
                  <a:srgbClr val="C2C2C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2" name="Полилиния 311"/>
              <p:cNvSpPr/>
              <p:nvPr/>
            </p:nvSpPr>
            <p:spPr>
              <a:xfrm>
                <a:off x="4910652" y="1458085"/>
                <a:ext cx="471921" cy="117629"/>
              </a:xfrm>
              <a:custGeom>
                <a:avLst/>
                <a:gdLst/>
                <a:ahLst/>
                <a:cxnLst/>
                <a:rect l="0" t="0" r="0" b="0"/>
                <a:pathLst>
                  <a:path w="472061" h="117984">
                    <a:moveTo>
                      <a:pt x="0" y="58420"/>
                    </a:moveTo>
                    <a:lnTo>
                      <a:pt x="2160" y="34164"/>
                    </a:lnTo>
                    <a:lnTo>
                      <a:pt x="4445" y="27559"/>
                    </a:lnTo>
                    <a:lnTo>
                      <a:pt x="4445" y="19812"/>
                    </a:lnTo>
                    <a:lnTo>
                      <a:pt x="9018" y="6605"/>
                    </a:lnTo>
                    <a:lnTo>
                      <a:pt x="12447" y="0"/>
                    </a:lnTo>
                    <a:lnTo>
                      <a:pt x="472060" y="49658"/>
                    </a:lnTo>
                    <a:lnTo>
                      <a:pt x="464059" y="73787"/>
                    </a:lnTo>
                    <a:lnTo>
                      <a:pt x="462916" y="83820"/>
                    </a:lnTo>
                    <a:lnTo>
                      <a:pt x="460630" y="91567"/>
                    </a:lnTo>
                    <a:lnTo>
                      <a:pt x="459487" y="117983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 cmpd="sng" algn="ctr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3" name="Полилиния 312"/>
              <p:cNvSpPr/>
              <p:nvPr/>
            </p:nvSpPr>
            <p:spPr>
              <a:xfrm>
                <a:off x="4919523" y="1417755"/>
                <a:ext cx="482566" cy="89062"/>
              </a:xfrm>
              <a:custGeom>
                <a:avLst/>
                <a:gdLst/>
                <a:ahLst/>
                <a:cxnLst/>
                <a:rect l="0" t="0" r="0" b="0"/>
                <a:pathLst>
                  <a:path w="482220" h="89282">
                    <a:moveTo>
                      <a:pt x="0" y="39623"/>
                    </a:moveTo>
                    <a:lnTo>
                      <a:pt x="2286" y="29718"/>
                    </a:lnTo>
                    <a:lnTo>
                      <a:pt x="19304" y="0"/>
                    </a:lnTo>
                    <a:lnTo>
                      <a:pt x="482219" y="36321"/>
                    </a:lnTo>
                    <a:lnTo>
                      <a:pt x="477774" y="41909"/>
                    </a:lnTo>
                    <a:lnTo>
                      <a:pt x="474344" y="48514"/>
                    </a:lnTo>
                    <a:lnTo>
                      <a:pt x="469773" y="62737"/>
                    </a:lnTo>
                    <a:lnTo>
                      <a:pt x="466344" y="69468"/>
                    </a:lnTo>
                    <a:lnTo>
                      <a:pt x="465200" y="76073"/>
                    </a:lnTo>
                    <a:lnTo>
                      <a:pt x="463042" y="82676"/>
                    </a:lnTo>
                    <a:lnTo>
                      <a:pt x="463042" y="89281"/>
                    </a:lnTo>
                    <a:close/>
                  </a:path>
                </a:pathLst>
              </a:custGeom>
              <a:solidFill>
                <a:srgbClr val="C7C7C7"/>
              </a:solidFill>
              <a:ln w="0" cap="flat" cmpd="sng" algn="ctr">
                <a:solidFill>
                  <a:srgbClr val="C7C7C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4" name="Полилиния 313"/>
              <p:cNvSpPr/>
              <p:nvPr/>
            </p:nvSpPr>
            <p:spPr>
              <a:xfrm>
                <a:off x="4935490" y="1387508"/>
                <a:ext cx="487889" cy="67217"/>
              </a:xfrm>
              <a:custGeom>
                <a:avLst/>
                <a:gdLst/>
                <a:ahLst/>
                <a:cxnLst/>
                <a:rect l="0" t="0" r="0" b="0"/>
                <a:pathLst>
                  <a:path w="487807" h="67310">
                    <a:moveTo>
                      <a:pt x="0" y="30988"/>
                    </a:moveTo>
                    <a:lnTo>
                      <a:pt x="5587" y="23241"/>
                    </a:lnTo>
                    <a:lnTo>
                      <a:pt x="28320" y="0"/>
                    </a:lnTo>
                    <a:lnTo>
                      <a:pt x="487806" y="39750"/>
                    </a:lnTo>
                    <a:lnTo>
                      <a:pt x="474218" y="51942"/>
                    </a:lnTo>
                    <a:lnTo>
                      <a:pt x="468630" y="59563"/>
                    </a:lnTo>
                    <a:lnTo>
                      <a:pt x="466344" y="67309"/>
                    </a:lnTo>
                    <a:close/>
                  </a:path>
                </a:pathLst>
              </a:custGeom>
              <a:solidFill>
                <a:srgbClr val="ABABAB"/>
              </a:solidFill>
              <a:ln w="0" cap="flat" cmpd="sng" algn="ctr">
                <a:solidFill>
                  <a:srgbClr val="ABABA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5" name="Полилиния 314"/>
              <p:cNvSpPr/>
              <p:nvPr/>
            </p:nvSpPr>
            <p:spPr>
              <a:xfrm>
                <a:off x="4967425" y="1375744"/>
                <a:ext cx="486114" cy="50413"/>
              </a:xfrm>
              <a:custGeom>
                <a:avLst/>
                <a:gdLst/>
                <a:ahLst/>
                <a:cxnLst/>
                <a:rect l="0" t="0" r="0" b="0"/>
                <a:pathLst>
                  <a:path w="485521" h="51817">
                    <a:moveTo>
                      <a:pt x="0" y="12066"/>
                    </a:moveTo>
                    <a:lnTo>
                      <a:pt x="25907" y="0"/>
                    </a:lnTo>
                    <a:lnTo>
                      <a:pt x="485520" y="39624"/>
                    </a:lnTo>
                    <a:lnTo>
                      <a:pt x="475361" y="38608"/>
                    </a:lnTo>
                    <a:lnTo>
                      <a:pt x="467360" y="40768"/>
                    </a:lnTo>
                    <a:lnTo>
                      <a:pt x="460629" y="45213"/>
                    </a:lnTo>
                    <a:lnTo>
                      <a:pt x="456056" y="51816"/>
                    </a:lnTo>
                    <a:close/>
                  </a:path>
                </a:pathLst>
              </a:custGeom>
              <a:solidFill>
                <a:srgbClr val="9C9C9C"/>
              </a:solidFill>
              <a:ln w="0" cap="flat" cmpd="sng" algn="ctr">
                <a:solidFill>
                  <a:srgbClr val="9C9C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6" name="Полилиния 315"/>
              <p:cNvSpPr/>
              <p:nvPr/>
            </p:nvSpPr>
            <p:spPr>
              <a:xfrm>
                <a:off x="4857428" y="1323652"/>
                <a:ext cx="253702" cy="554538"/>
              </a:xfrm>
              <a:custGeom>
                <a:avLst/>
                <a:gdLst/>
                <a:ahLst/>
                <a:cxnLst/>
                <a:rect l="0" t="0" r="0" b="0"/>
                <a:pathLst>
                  <a:path w="253620" h="554611">
                    <a:moveTo>
                      <a:pt x="177674" y="1144"/>
                    </a:moveTo>
                    <a:lnTo>
                      <a:pt x="186818" y="3430"/>
                    </a:lnTo>
                    <a:lnTo>
                      <a:pt x="207137" y="13335"/>
                    </a:lnTo>
                    <a:lnTo>
                      <a:pt x="226442" y="28702"/>
                    </a:lnTo>
                    <a:lnTo>
                      <a:pt x="253619" y="62866"/>
                    </a:lnTo>
                    <a:lnTo>
                      <a:pt x="228600" y="59691"/>
                    </a:lnTo>
                    <a:lnTo>
                      <a:pt x="209424" y="35307"/>
                    </a:lnTo>
                    <a:lnTo>
                      <a:pt x="195835" y="23241"/>
                    </a:lnTo>
                    <a:lnTo>
                      <a:pt x="181103" y="15494"/>
                    </a:lnTo>
                    <a:lnTo>
                      <a:pt x="174372" y="13335"/>
                    </a:lnTo>
                    <a:lnTo>
                      <a:pt x="165228" y="13335"/>
                    </a:lnTo>
                    <a:lnTo>
                      <a:pt x="168656" y="13335"/>
                    </a:lnTo>
                    <a:lnTo>
                      <a:pt x="170943" y="53086"/>
                    </a:lnTo>
                    <a:lnTo>
                      <a:pt x="169799" y="54102"/>
                    </a:lnTo>
                    <a:lnTo>
                      <a:pt x="168656" y="56261"/>
                    </a:lnTo>
                    <a:lnTo>
                      <a:pt x="165228" y="56261"/>
                    </a:lnTo>
                    <a:lnTo>
                      <a:pt x="159640" y="54102"/>
                    </a:lnTo>
                    <a:lnTo>
                      <a:pt x="158497" y="53086"/>
                    </a:lnTo>
                    <a:lnTo>
                      <a:pt x="155068" y="13335"/>
                    </a:lnTo>
                    <a:lnTo>
                      <a:pt x="147193" y="13335"/>
                    </a:lnTo>
                    <a:lnTo>
                      <a:pt x="120016" y="27560"/>
                    </a:lnTo>
                    <a:lnTo>
                      <a:pt x="107569" y="39752"/>
                    </a:lnTo>
                    <a:lnTo>
                      <a:pt x="101855" y="47499"/>
                    </a:lnTo>
                    <a:lnTo>
                      <a:pt x="121159" y="78360"/>
                    </a:lnTo>
                    <a:lnTo>
                      <a:pt x="122301" y="81661"/>
                    </a:lnTo>
                    <a:lnTo>
                      <a:pt x="121159" y="83821"/>
                    </a:lnTo>
                    <a:lnTo>
                      <a:pt x="117730" y="83821"/>
                    </a:lnTo>
                    <a:lnTo>
                      <a:pt x="115443" y="84963"/>
                    </a:lnTo>
                    <a:lnTo>
                      <a:pt x="114300" y="83821"/>
                    </a:lnTo>
                    <a:lnTo>
                      <a:pt x="95124" y="56261"/>
                    </a:lnTo>
                    <a:lnTo>
                      <a:pt x="88266" y="61849"/>
                    </a:lnTo>
                    <a:lnTo>
                      <a:pt x="76962" y="75058"/>
                    </a:lnTo>
                    <a:lnTo>
                      <a:pt x="73534" y="82677"/>
                    </a:lnTo>
                    <a:lnTo>
                      <a:pt x="67945" y="89408"/>
                    </a:lnTo>
                    <a:lnTo>
                      <a:pt x="56516" y="114808"/>
                    </a:lnTo>
                    <a:lnTo>
                      <a:pt x="82678" y="136780"/>
                    </a:lnTo>
                    <a:lnTo>
                      <a:pt x="82678" y="143383"/>
                    </a:lnTo>
                    <a:lnTo>
                      <a:pt x="79249" y="143383"/>
                    </a:lnTo>
                    <a:lnTo>
                      <a:pt x="76962" y="144527"/>
                    </a:lnTo>
                    <a:lnTo>
                      <a:pt x="50928" y="124588"/>
                    </a:lnTo>
                    <a:lnTo>
                      <a:pt x="45340" y="134621"/>
                    </a:lnTo>
                    <a:lnTo>
                      <a:pt x="38481" y="155575"/>
                    </a:lnTo>
                    <a:lnTo>
                      <a:pt x="24893" y="213869"/>
                    </a:lnTo>
                    <a:lnTo>
                      <a:pt x="50928" y="220599"/>
                    </a:lnTo>
                    <a:lnTo>
                      <a:pt x="53213" y="220599"/>
                    </a:lnTo>
                    <a:lnTo>
                      <a:pt x="54356" y="222758"/>
                    </a:lnTo>
                    <a:lnTo>
                      <a:pt x="54356" y="226060"/>
                    </a:lnTo>
                    <a:lnTo>
                      <a:pt x="53213" y="228219"/>
                    </a:lnTo>
                    <a:lnTo>
                      <a:pt x="50928" y="229363"/>
                    </a:lnTo>
                    <a:lnTo>
                      <a:pt x="22606" y="226060"/>
                    </a:lnTo>
                    <a:lnTo>
                      <a:pt x="19305" y="243713"/>
                    </a:lnTo>
                    <a:lnTo>
                      <a:pt x="19305" y="251460"/>
                    </a:lnTo>
                    <a:lnTo>
                      <a:pt x="18161" y="258064"/>
                    </a:lnTo>
                    <a:lnTo>
                      <a:pt x="17018" y="304292"/>
                    </a:lnTo>
                    <a:lnTo>
                      <a:pt x="19305" y="313182"/>
                    </a:lnTo>
                    <a:lnTo>
                      <a:pt x="47625" y="306579"/>
                    </a:lnTo>
                    <a:lnTo>
                      <a:pt x="52070" y="304292"/>
                    </a:lnTo>
                    <a:lnTo>
                      <a:pt x="54356" y="306579"/>
                    </a:lnTo>
                    <a:lnTo>
                      <a:pt x="54356" y="315342"/>
                    </a:lnTo>
                    <a:lnTo>
                      <a:pt x="19305" y="325248"/>
                    </a:lnTo>
                    <a:lnTo>
                      <a:pt x="19305" y="348489"/>
                    </a:lnTo>
                    <a:lnTo>
                      <a:pt x="27179" y="394844"/>
                    </a:lnTo>
                    <a:lnTo>
                      <a:pt x="35053" y="417957"/>
                    </a:lnTo>
                    <a:lnTo>
                      <a:pt x="70105" y="393701"/>
                    </a:lnTo>
                    <a:lnTo>
                      <a:pt x="71248" y="393701"/>
                    </a:lnTo>
                    <a:lnTo>
                      <a:pt x="75819" y="395860"/>
                    </a:lnTo>
                    <a:lnTo>
                      <a:pt x="79249" y="399161"/>
                    </a:lnTo>
                    <a:lnTo>
                      <a:pt x="78105" y="402464"/>
                    </a:lnTo>
                    <a:lnTo>
                      <a:pt x="75819" y="405766"/>
                    </a:lnTo>
                    <a:lnTo>
                      <a:pt x="40768" y="426720"/>
                    </a:lnTo>
                    <a:lnTo>
                      <a:pt x="39624" y="429007"/>
                    </a:lnTo>
                    <a:lnTo>
                      <a:pt x="38481" y="430023"/>
                    </a:lnTo>
                    <a:lnTo>
                      <a:pt x="47625" y="457582"/>
                    </a:lnTo>
                    <a:lnTo>
                      <a:pt x="74676" y="502794"/>
                    </a:lnTo>
                    <a:lnTo>
                      <a:pt x="91694" y="519430"/>
                    </a:lnTo>
                    <a:lnTo>
                      <a:pt x="126874" y="467488"/>
                    </a:lnTo>
                    <a:lnTo>
                      <a:pt x="127890" y="464313"/>
                    </a:lnTo>
                    <a:lnTo>
                      <a:pt x="133605" y="464313"/>
                    </a:lnTo>
                    <a:lnTo>
                      <a:pt x="136906" y="467488"/>
                    </a:lnTo>
                    <a:lnTo>
                      <a:pt x="138049" y="470917"/>
                    </a:lnTo>
                    <a:lnTo>
                      <a:pt x="104141" y="528194"/>
                    </a:lnTo>
                    <a:lnTo>
                      <a:pt x="101855" y="529210"/>
                    </a:lnTo>
                    <a:lnTo>
                      <a:pt x="107569" y="530352"/>
                    </a:lnTo>
                    <a:lnTo>
                      <a:pt x="113157" y="533782"/>
                    </a:lnTo>
                    <a:lnTo>
                      <a:pt x="117730" y="534798"/>
                    </a:lnTo>
                    <a:lnTo>
                      <a:pt x="123444" y="538099"/>
                    </a:lnTo>
                    <a:lnTo>
                      <a:pt x="146050" y="536957"/>
                    </a:lnTo>
                    <a:lnTo>
                      <a:pt x="157354" y="533782"/>
                    </a:lnTo>
                    <a:lnTo>
                      <a:pt x="168656" y="528194"/>
                    </a:lnTo>
                    <a:lnTo>
                      <a:pt x="209424" y="488442"/>
                    </a:lnTo>
                    <a:lnTo>
                      <a:pt x="234316" y="491872"/>
                    </a:lnTo>
                    <a:lnTo>
                      <a:pt x="210567" y="521589"/>
                    </a:lnTo>
                    <a:lnTo>
                      <a:pt x="183388" y="543561"/>
                    </a:lnTo>
                    <a:lnTo>
                      <a:pt x="167513" y="550164"/>
                    </a:lnTo>
                    <a:lnTo>
                      <a:pt x="152781" y="553594"/>
                    </a:lnTo>
                    <a:lnTo>
                      <a:pt x="138049" y="554610"/>
                    </a:lnTo>
                    <a:lnTo>
                      <a:pt x="123444" y="553594"/>
                    </a:lnTo>
                    <a:lnTo>
                      <a:pt x="92837" y="541401"/>
                    </a:lnTo>
                    <a:lnTo>
                      <a:pt x="66803" y="520447"/>
                    </a:lnTo>
                    <a:lnTo>
                      <a:pt x="43054" y="489586"/>
                    </a:lnTo>
                    <a:lnTo>
                      <a:pt x="26036" y="452120"/>
                    </a:lnTo>
                    <a:lnTo>
                      <a:pt x="11304" y="406908"/>
                    </a:lnTo>
                    <a:lnTo>
                      <a:pt x="3430" y="358395"/>
                    </a:lnTo>
                    <a:lnTo>
                      <a:pt x="0" y="304292"/>
                    </a:lnTo>
                    <a:lnTo>
                      <a:pt x="3430" y="248158"/>
                    </a:lnTo>
                    <a:lnTo>
                      <a:pt x="11304" y="191897"/>
                    </a:lnTo>
                    <a:lnTo>
                      <a:pt x="24893" y="143383"/>
                    </a:lnTo>
                    <a:lnTo>
                      <a:pt x="41911" y="98172"/>
                    </a:lnTo>
                    <a:lnTo>
                      <a:pt x="64517" y="61849"/>
                    </a:lnTo>
                    <a:lnTo>
                      <a:pt x="88266" y="30988"/>
                    </a:lnTo>
                    <a:lnTo>
                      <a:pt x="116586" y="11177"/>
                    </a:lnTo>
                    <a:lnTo>
                      <a:pt x="1460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7" name="Полилиния 316"/>
              <p:cNvSpPr/>
              <p:nvPr/>
            </p:nvSpPr>
            <p:spPr>
              <a:xfrm>
                <a:off x="5249513" y="1358940"/>
                <a:ext cx="310474" cy="552858"/>
              </a:xfrm>
              <a:custGeom>
                <a:avLst/>
                <a:gdLst/>
                <a:ahLst/>
                <a:cxnLst/>
                <a:rect l="0" t="0" r="0" b="0"/>
                <a:pathLst>
                  <a:path w="310135" h="553467">
                    <a:moveTo>
                      <a:pt x="242189" y="12064"/>
                    </a:moveTo>
                    <a:lnTo>
                      <a:pt x="265938" y="33019"/>
                    </a:lnTo>
                    <a:lnTo>
                      <a:pt x="284100" y="63881"/>
                    </a:lnTo>
                    <a:lnTo>
                      <a:pt x="298705" y="102489"/>
                    </a:lnTo>
                    <a:lnTo>
                      <a:pt x="306706" y="146558"/>
                    </a:lnTo>
                    <a:lnTo>
                      <a:pt x="310134" y="196214"/>
                    </a:lnTo>
                    <a:lnTo>
                      <a:pt x="306706" y="249173"/>
                    </a:lnTo>
                    <a:lnTo>
                      <a:pt x="298705" y="306451"/>
                    </a:lnTo>
                    <a:lnTo>
                      <a:pt x="281813" y="361569"/>
                    </a:lnTo>
                    <a:lnTo>
                      <a:pt x="261494" y="412241"/>
                    </a:lnTo>
                    <a:lnTo>
                      <a:pt x="237618" y="456438"/>
                    </a:lnTo>
                    <a:lnTo>
                      <a:pt x="211709" y="493903"/>
                    </a:lnTo>
                    <a:lnTo>
                      <a:pt x="153925" y="543432"/>
                    </a:lnTo>
                    <a:lnTo>
                      <a:pt x="123318" y="553466"/>
                    </a:lnTo>
                    <a:lnTo>
                      <a:pt x="94996" y="553466"/>
                    </a:lnTo>
                    <a:lnTo>
                      <a:pt x="66802" y="541273"/>
                    </a:lnTo>
                    <a:lnTo>
                      <a:pt x="42926" y="520319"/>
                    </a:lnTo>
                    <a:lnTo>
                      <a:pt x="23750" y="489457"/>
                    </a:lnTo>
                    <a:lnTo>
                      <a:pt x="11304" y="451992"/>
                    </a:lnTo>
                    <a:lnTo>
                      <a:pt x="2287" y="406781"/>
                    </a:lnTo>
                    <a:lnTo>
                      <a:pt x="0" y="358266"/>
                    </a:lnTo>
                    <a:lnTo>
                      <a:pt x="3430" y="304291"/>
                    </a:lnTo>
                    <a:lnTo>
                      <a:pt x="13463" y="248031"/>
                    </a:lnTo>
                    <a:lnTo>
                      <a:pt x="27179" y="191769"/>
                    </a:lnTo>
                    <a:lnTo>
                      <a:pt x="46356" y="142239"/>
                    </a:lnTo>
                    <a:lnTo>
                      <a:pt x="69088" y="98044"/>
                    </a:lnTo>
                    <a:lnTo>
                      <a:pt x="96139" y="61722"/>
                    </a:lnTo>
                    <a:lnTo>
                      <a:pt x="124461" y="30861"/>
                    </a:lnTo>
                    <a:lnTo>
                      <a:pt x="155068" y="11048"/>
                    </a:lnTo>
                    <a:lnTo>
                      <a:pt x="185548" y="0"/>
                    </a:lnTo>
                    <a:lnTo>
                      <a:pt x="216155" y="1016"/>
                    </a:lnTo>
                    <a:lnTo>
                      <a:pt x="66802" y="519303"/>
                    </a:lnTo>
                    <a:lnTo>
                      <a:pt x="52070" y="501523"/>
                    </a:lnTo>
                    <a:lnTo>
                      <a:pt x="36195" y="468503"/>
                    </a:lnTo>
                    <a:lnTo>
                      <a:pt x="26036" y="430022"/>
                    </a:lnTo>
                    <a:lnTo>
                      <a:pt x="26036" y="428879"/>
                    </a:lnTo>
                    <a:lnTo>
                      <a:pt x="66802" y="405638"/>
                    </a:lnTo>
                    <a:lnTo>
                      <a:pt x="69088" y="402335"/>
                    </a:lnTo>
                    <a:lnTo>
                      <a:pt x="70105" y="399033"/>
                    </a:lnTo>
                    <a:lnTo>
                      <a:pt x="63374" y="392429"/>
                    </a:lnTo>
                    <a:lnTo>
                      <a:pt x="61088" y="392429"/>
                    </a:lnTo>
                    <a:lnTo>
                      <a:pt x="22607" y="414528"/>
                    </a:lnTo>
                    <a:lnTo>
                      <a:pt x="15749" y="358266"/>
                    </a:lnTo>
                    <a:lnTo>
                      <a:pt x="15749" y="321945"/>
                    </a:lnTo>
                    <a:lnTo>
                      <a:pt x="54357" y="315341"/>
                    </a:lnTo>
                    <a:lnTo>
                      <a:pt x="54357" y="306451"/>
                    </a:lnTo>
                    <a:lnTo>
                      <a:pt x="52070" y="303148"/>
                    </a:lnTo>
                    <a:lnTo>
                      <a:pt x="50927" y="303148"/>
                    </a:lnTo>
                    <a:lnTo>
                      <a:pt x="19177" y="311911"/>
                    </a:lnTo>
                    <a:lnTo>
                      <a:pt x="19177" y="287782"/>
                    </a:lnTo>
                    <a:lnTo>
                      <a:pt x="21463" y="281051"/>
                    </a:lnTo>
                    <a:lnTo>
                      <a:pt x="21463" y="273431"/>
                    </a:lnTo>
                    <a:lnTo>
                      <a:pt x="29338" y="250189"/>
                    </a:lnTo>
                    <a:lnTo>
                      <a:pt x="29338" y="243586"/>
                    </a:lnTo>
                    <a:lnTo>
                      <a:pt x="31624" y="231520"/>
                    </a:lnTo>
                    <a:lnTo>
                      <a:pt x="35052" y="225933"/>
                    </a:lnTo>
                    <a:lnTo>
                      <a:pt x="63374" y="229234"/>
                    </a:lnTo>
                    <a:lnTo>
                      <a:pt x="66802" y="225933"/>
                    </a:lnTo>
                    <a:lnTo>
                      <a:pt x="66802" y="222631"/>
                    </a:lnTo>
                    <a:lnTo>
                      <a:pt x="65659" y="219328"/>
                    </a:lnTo>
                    <a:lnTo>
                      <a:pt x="63374" y="219328"/>
                    </a:lnTo>
                    <a:lnTo>
                      <a:pt x="35052" y="213867"/>
                    </a:lnTo>
                    <a:lnTo>
                      <a:pt x="38482" y="201675"/>
                    </a:lnTo>
                    <a:lnTo>
                      <a:pt x="64517" y="144398"/>
                    </a:lnTo>
                    <a:lnTo>
                      <a:pt x="76963" y="124459"/>
                    </a:lnTo>
                    <a:lnTo>
                      <a:pt x="94996" y="142239"/>
                    </a:lnTo>
                    <a:lnTo>
                      <a:pt x="96139" y="144398"/>
                    </a:lnTo>
                    <a:lnTo>
                      <a:pt x="101855" y="142239"/>
                    </a:lnTo>
                    <a:lnTo>
                      <a:pt x="104140" y="137794"/>
                    </a:lnTo>
                    <a:lnTo>
                      <a:pt x="101855" y="136652"/>
                    </a:lnTo>
                    <a:lnTo>
                      <a:pt x="79249" y="114681"/>
                    </a:lnTo>
                    <a:lnTo>
                      <a:pt x="83820" y="105791"/>
                    </a:lnTo>
                    <a:lnTo>
                      <a:pt x="90551" y="98044"/>
                    </a:lnTo>
                    <a:lnTo>
                      <a:pt x="94996" y="89281"/>
                    </a:lnTo>
                    <a:lnTo>
                      <a:pt x="101855" y="82677"/>
                    </a:lnTo>
                    <a:lnTo>
                      <a:pt x="113157" y="68325"/>
                    </a:lnTo>
                    <a:lnTo>
                      <a:pt x="126746" y="56133"/>
                    </a:lnTo>
                    <a:lnTo>
                      <a:pt x="140336" y="83692"/>
                    </a:lnTo>
                    <a:lnTo>
                      <a:pt x="142621" y="84836"/>
                    </a:lnTo>
                    <a:lnTo>
                      <a:pt x="146050" y="83692"/>
                    </a:lnTo>
                    <a:lnTo>
                      <a:pt x="149352" y="83692"/>
                    </a:lnTo>
                    <a:lnTo>
                      <a:pt x="150495" y="80517"/>
                    </a:lnTo>
                    <a:lnTo>
                      <a:pt x="133605" y="47370"/>
                    </a:lnTo>
                    <a:lnTo>
                      <a:pt x="140336" y="39623"/>
                    </a:lnTo>
                    <a:lnTo>
                      <a:pt x="153925" y="27558"/>
                    </a:lnTo>
                    <a:lnTo>
                      <a:pt x="161799" y="24256"/>
                    </a:lnTo>
                    <a:lnTo>
                      <a:pt x="182245" y="13208"/>
                    </a:lnTo>
                    <a:lnTo>
                      <a:pt x="190119" y="13208"/>
                    </a:lnTo>
                    <a:lnTo>
                      <a:pt x="190119" y="52958"/>
                    </a:lnTo>
                    <a:lnTo>
                      <a:pt x="191263" y="53975"/>
                    </a:lnTo>
                    <a:lnTo>
                      <a:pt x="196977" y="56133"/>
                    </a:lnTo>
                    <a:lnTo>
                      <a:pt x="200280" y="56133"/>
                    </a:lnTo>
                    <a:lnTo>
                      <a:pt x="201423" y="53975"/>
                    </a:lnTo>
                    <a:lnTo>
                      <a:pt x="203708" y="52958"/>
                    </a:lnTo>
                    <a:lnTo>
                      <a:pt x="203708" y="13208"/>
                    </a:lnTo>
                    <a:lnTo>
                      <a:pt x="209424" y="13208"/>
                    </a:lnTo>
                    <a:lnTo>
                      <a:pt x="232030" y="24256"/>
                    </a:lnTo>
                    <a:lnTo>
                      <a:pt x="251207" y="46355"/>
                    </a:lnTo>
                    <a:lnTo>
                      <a:pt x="265938" y="76072"/>
                    </a:lnTo>
                    <a:lnTo>
                      <a:pt x="278384" y="114681"/>
                    </a:lnTo>
                    <a:lnTo>
                      <a:pt x="284100" y="156591"/>
                    </a:lnTo>
                    <a:lnTo>
                      <a:pt x="286386" y="203961"/>
                    </a:lnTo>
                    <a:lnTo>
                      <a:pt x="282957" y="253492"/>
                    </a:lnTo>
                    <a:lnTo>
                      <a:pt x="276225" y="303148"/>
                    </a:lnTo>
                    <a:lnTo>
                      <a:pt x="262637" y="348360"/>
                    </a:lnTo>
                    <a:lnTo>
                      <a:pt x="245619" y="393573"/>
                    </a:lnTo>
                    <a:lnTo>
                      <a:pt x="224156" y="435482"/>
                    </a:lnTo>
                    <a:lnTo>
                      <a:pt x="201423" y="471932"/>
                    </a:lnTo>
                    <a:lnTo>
                      <a:pt x="149352" y="523620"/>
                    </a:lnTo>
                    <a:lnTo>
                      <a:pt x="123318" y="535813"/>
                    </a:lnTo>
                    <a:lnTo>
                      <a:pt x="98425" y="537972"/>
                    </a:lnTo>
                    <a:lnTo>
                      <a:pt x="76963" y="529208"/>
                    </a:lnTo>
                    <a:lnTo>
                      <a:pt x="78106" y="525907"/>
                    </a:lnTo>
                    <a:lnTo>
                      <a:pt x="79249" y="525907"/>
                    </a:lnTo>
                    <a:lnTo>
                      <a:pt x="120015" y="469645"/>
                    </a:lnTo>
                    <a:lnTo>
                      <a:pt x="114300" y="464185"/>
                    </a:lnTo>
                    <a:lnTo>
                      <a:pt x="109729" y="464185"/>
                    </a:lnTo>
                    <a:lnTo>
                      <a:pt x="108586" y="467360"/>
                    </a:lnTo>
                    <a:lnTo>
                      <a:pt x="70105" y="519303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8" name="Полилиния 317"/>
              <p:cNvSpPr/>
              <p:nvPr/>
            </p:nvSpPr>
            <p:spPr>
              <a:xfrm>
                <a:off x="6897687" y="1506817"/>
                <a:ext cx="510952" cy="742745"/>
              </a:xfrm>
              <a:custGeom>
                <a:avLst/>
                <a:gdLst/>
                <a:ahLst/>
                <a:cxnLst/>
                <a:rect l="0" t="0" r="0" b="0"/>
                <a:pathLst>
                  <a:path w="511556" h="743079">
                    <a:moveTo>
                      <a:pt x="228600" y="7747"/>
                    </a:moveTo>
                    <a:lnTo>
                      <a:pt x="279527" y="0"/>
                    </a:lnTo>
                    <a:lnTo>
                      <a:pt x="329438" y="8891"/>
                    </a:lnTo>
                    <a:lnTo>
                      <a:pt x="374650" y="29719"/>
                    </a:lnTo>
                    <a:lnTo>
                      <a:pt x="416432" y="65025"/>
                    </a:lnTo>
                    <a:lnTo>
                      <a:pt x="450468" y="109094"/>
                    </a:lnTo>
                    <a:lnTo>
                      <a:pt x="479805" y="164211"/>
                    </a:lnTo>
                    <a:lnTo>
                      <a:pt x="499109" y="228220"/>
                    </a:lnTo>
                    <a:lnTo>
                      <a:pt x="511555" y="300991"/>
                    </a:lnTo>
                    <a:lnTo>
                      <a:pt x="509269" y="375920"/>
                    </a:lnTo>
                    <a:lnTo>
                      <a:pt x="499109" y="448691"/>
                    </a:lnTo>
                    <a:lnTo>
                      <a:pt x="479805" y="517145"/>
                    </a:lnTo>
                    <a:lnTo>
                      <a:pt x="453897" y="581026"/>
                    </a:lnTo>
                    <a:lnTo>
                      <a:pt x="418718" y="635001"/>
                    </a:lnTo>
                    <a:lnTo>
                      <a:pt x="378079" y="680213"/>
                    </a:lnTo>
                    <a:lnTo>
                      <a:pt x="331596" y="714376"/>
                    </a:lnTo>
                    <a:lnTo>
                      <a:pt x="282955" y="736473"/>
                    </a:lnTo>
                    <a:lnTo>
                      <a:pt x="229742" y="743078"/>
                    </a:lnTo>
                    <a:lnTo>
                      <a:pt x="179958" y="735331"/>
                    </a:lnTo>
                    <a:lnTo>
                      <a:pt x="132333" y="713360"/>
                    </a:lnTo>
                    <a:lnTo>
                      <a:pt x="92837" y="679070"/>
                    </a:lnTo>
                    <a:lnTo>
                      <a:pt x="56642" y="633985"/>
                    </a:lnTo>
                    <a:lnTo>
                      <a:pt x="29464" y="578866"/>
                    </a:lnTo>
                    <a:lnTo>
                      <a:pt x="10159" y="513716"/>
                    </a:lnTo>
                    <a:lnTo>
                      <a:pt x="1016" y="443231"/>
                    </a:lnTo>
                    <a:lnTo>
                      <a:pt x="0" y="367157"/>
                    </a:lnTo>
                    <a:lnTo>
                      <a:pt x="10159" y="295529"/>
                    </a:lnTo>
                    <a:lnTo>
                      <a:pt x="28320" y="226060"/>
                    </a:lnTo>
                    <a:lnTo>
                      <a:pt x="56642" y="164211"/>
                    </a:lnTo>
                    <a:lnTo>
                      <a:pt x="90551" y="109094"/>
                    </a:lnTo>
                    <a:lnTo>
                      <a:pt x="131191" y="64008"/>
                    </a:lnTo>
                    <a:lnTo>
                      <a:pt x="177672" y="28703"/>
                    </a:lnTo>
                    <a:close/>
                  </a:path>
                </a:pathLst>
              </a:custGeom>
              <a:solidFill>
                <a:srgbClr val="BFBFB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9" name="Полилиния 318"/>
              <p:cNvSpPr/>
              <p:nvPr/>
            </p:nvSpPr>
            <p:spPr>
              <a:xfrm>
                <a:off x="5595470" y="1923560"/>
                <a:ext cx="1477858" cy="319279"/>
              </a:xfrm>
              <a:custGeom>
                <a:avLst/>
                <a:gdLst/>
                <a:ahLst/>
                <a:cxnLst/>
                <a:rect l="0" t="0" r="0" b="0"/>
                <a:pathLst>
                  <a:path w="1477138" h="318643">
                    <a:moveTo>
                      <a:pt x="113157" y="102489"/>
                    </a:moveTo>
                    <a:lnTo>
                      <a:pt x="78104" y="82676"/>
                    </a:lnTo>
                    <a:lnTo>
                      <a:pt x="47497" y="58420"/>
                    </a:lnTo>
                    <a:lnTo>
                      <a:pt x="0" y="0"/>
                    </a:lnTo>
                    <a:lnTo>
                      <a:pt x="851281" y="131191"/>
                    </a:lnTo>
                    <a:lnTo>
                      <a:pt x="1359534" y="216154"/>
                    </a:lnTo>
                    <a:lnTo>
                      <a:pt x="1382014" y="244729"/>
                    </a:lnTo>
                    <a:lnTo>
                      <a:pt x="1421765" y="283336"/>
                    </a:lnTo>
                    <a:lnTo>
                      <a:pt x="1477137" y="318642"/>
                    </a:lnTo>
                    <a:close/>
                  </a:path>
                </a:pathLst>
              </a:custGeom>
              <a:solidFill>
                <a:srgbClr val="8A8A8A"/>
              </a:solidFill>
              <a:ln w="0" cap="flat" cmpd="sng" algn="ctr">
                <a:solidFill>
                  <a:srgbClr val="8A8A8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20" name="Полилиния 319"/>
              <p:cNvSpPr/>
              <p:nvPr/>
            </p:nvSpPr>
            <p:spPr>
              <a:xfrm>
                <a:off x="5554665" y="1826096"/>
                <a:ext cx="1401569" cy="314239"/>
              </a:xfrm>
              <a:custGeom>
                <a:avLst/>
                <a:gdLst/>
                <a:ahLst/>
                <a:cxnLst/>
                <a:rect l="0" t="0" r="0" b="0"/>
                <a:pathLst>
                  <a:path w="1401446" h="314326">
                    <a:moveTo>
                      <a:pt x="41911" y="104775"/>
                    </a:moveTo>
                    <a:lnTo>
                      <a:pt x="20448" y="66294"/>
                    </a:lnTo>
                    <a:lnTo>
                      <a:pt x="5715" y="27559"/>
                    </a:lnTo>
                    <a:lnTo>
                      <a:pt x="0" y="0"/>
                    </a:lnTo>
                    <a:lnTo>
                      <a:pt x="1350391" y="185293"/>
                    </a:lnTo>
                    <a:lnTo>
                      <a:pt x="1362838" y="233806"/>
                    </a:lnTo>
                    <a:lnTo>
                      <a:pt x="1383285" y="282321"/>
                    </a:lnTo>
                    <a:lnTo>
                      <a:pt x="1401445" y="314325"/>
                    </a:lnTo>
                    <a:close/>
                  </a:path>
                </a:pathLst>
              </a:custGeom>
              <a:solidFill>
                <a:srgbClr val="A1A1A1"/>
              </a:solidFill>
              <a:ln w="0" cap="flat" cmpd="sng" algn="ctr">
                <a:solidFill>
                  <a:srgbClr val="A1A1A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21" name="Полилиния 320"/>
              <p:cNvSpPr/>
              <p:nvPr/>
            </p:nvSpPr>
            <p:spPr>
              <a:xfrm>
                <a:off x="5544020" y="1689983"/>
                <a:ext cx="1360763" cy="322640"/>
              </a:xfrm>
              <a:custGeom>
                <a:avLst/>
                <a:gdLst/>
                <a:ahLst/>
                <a:cxnLst/>
                <a:rect l="0" t="0" r="0" b="0"/>
                <a:pathLst>
                  <a:path w="1360552" h="324105">
                    <a:moveTo>
                      <a:pt x="13590" y="138938"/>
                    </a:moveTo>
                    <a:lnTo>
                      <a:pt x="4446" y="103632"/>
                    </a:lnTo>
                    <a:lnTo>
                      <a:pt x="0" y="51816"/>
                    </a:lnTo>
                    <a:lnTo>
                      <a:pt x="1143" y="0"/>
                    </a:lnTo>
                    <a:lnTo>
                      <a:pt x="1351535" y="183007"/>
                    </a:lnTo>
                    <a:lnTo>
                      <a:pt x="1349249" y="216154"/>
                    </a:lnTo>
                    <a:lnTo>
                      <a:pt x="1351535" y="271272"/>
                    </a:lnTo>
                    <a:lnTo>
                      <a:pt x="1360551" y="324104"/>
                    </a:lnTo>
                    <a:close/>
                  </a:path>
                </a:pathLst>
              </a:custGeom>
              <a:solidFill>
                <a:srgbClr val="BDBDBD"/>
              </a:solidFill>
              <a:ln w="0" cap="flat" cmpd="sng" algn="ctr">
                <a:solidFill>
                  <a:srgbClr val="BDBDB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22" name="Полилиния 321"/>
              <p:cNvSpPr/>
              <p:nvPr/>
            </p:nvSpPr>
            <p:spPr>
              <a:xfrm>
                <a:off x="5545794" y="1562271"/>
                <a:ext cx="1378506" cy="322640"/>
              </a:xfrm>
              <a:custGeom>
                <a:avLst/>
                <a:gdLst/>
                <a:ahLst/>
                <a:cxnLst/>
                <a:rect l="0" t="0" r="0" b="0"/>
                <a:pathLst>
                  <a:path w="1378713" h="321947">
                    <a:moveTo>
                      <a:pt x="0" y="126746"/>
                    </a:moveTo>
                    <a:lnTo>
                      <a:pt x="0" y="111380"/>
                    </a:lnTo>
                    <a:lnTo>
                      <a:pt x="13590" y="48514"/>
                    </a:lnTo>
                    <a:lnTo>
                      <a:pt x="28322" y="0"/>
                    </a:lnTo>
                    <a:lnTo>
                      <a:pt x="1378712" y="183008"/>
                    </a:lnTo>
                    <a:lnTo>
                      <a:pt x="1366267" y="214884"/>
                    </a:lnTo>
                    <a:lnTo>
                      <a:pt x="1353694" y="267971"/>
                    </a:lnTo>
                    <a:lnTo>
                      <a:pt x="1350392" y="321946"/>
                    </a:lnTo>
                    <a:close/>
                  </a:path>
                </a:pathLst>
              </a:custGeom>
              <a:solidFill>
                <a:srgbClr val="D6D6D6"/>
              </a:solidFill>
              <a:ln w="0" cap="flat" cmpd="sng" algn="ctr">
                <a:solidFill>
                  <a:srgbClr val="D6D6D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23" name="Полилиния 322"/>
              <p:cNvSpPr/>
              <p:nvPr/>
            </p:nvSpPr>
            <p:spPr>
              <a:xfrm>
                <a:off x="5574180" y="1479930"/>
                <a:ext cx="1396247" cy="270548"/>
              </a:xfrm>
              <a:custGeom>
                <a:avLst/>
                <a:gdLst/>
                <a:ahLst/>
                <a:cxnLst/>
                <a:rect l="0" t="0" r="0" b="0"/>
                <a:pathLst>
                  <a:path w="1397889" h="271146">
                    <a:moveTo>
                      <a:pt x="0" y="82677"/>
                    </a:moveTo>
                    <a:lnTo>
                      <a:pt x="21463" y="29719"/>
                    </a:lnTo>
                    <a:lnTo>
                      <a:pt x="44195" y="0"/>
                    </a:lnTo>
                    <a:lnTo>
                      <a:pt x="1397888" y="163069"/>
                    </a:lnTo>
                    <a:lnTo>
                      <a:pt x="1380998" y="188469"/>
                    </a:lnTo>
                    <a:lnTo>
                      <a:pt x="1354836" y="242444"/>
                    </a:lnTo>
                    <a:lnTo>
                      <a:pt x="1346961" y="271145"/>
                    </a:lnTo>
                    <a:close/>
                  </a:path>
                </a:pathLst>
              </a:custGeom>
              <a:solidFill>
                <a:srgbClr val="EBEBEB"/>
              </a:solidFill>
              <a:ln w="0" cap="flat" cmpd="sng" algn="ctr">
                <a:solidFill>
                  <a:srgbClr val="EBEBE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24" name="Полилиния 323"/>
              <p:cNvSpPr/>
              <p:nvPr/>
            </p:nvSpPr>
            <p:spPr>
              <a:xfrm>
                <a:off x="5616759" y="1417755"/>
                <a:ext cx="1424633" cy="225176"/>
              </a:xfrm>
              <a:custGeom>
                <a:avLst/>
                <a:gdLst/>
                <a:ahLst/>
                <a:cxnLst/>
                <a:rect l="0" t="0" r="0" b="0"/>
                <a:pathLst>
                  <a:path w="1423926" h="224791">
                    <a:moveTo>
                      <a:pt x="0" y="61721"/>
                    </a:moveTo>
                    <a:lnTo>
                      <a:pt x="12319" y="36321"/>
                    </a:lnTo>
                    <a:lnTo>
                      <a:pt x="40640" y="6604"/>
                    </a:lnTo>
                    <a:lnTo>
                      <a:pt x="50927" y="0"/>
                    </a:lnTo>
                    <a:lnTo>
                      <a:pt x="1423925" y="144398"/>
                    </a:lnTo>
                    <a:lnTo>
                      <a:pt x="1371854" y="193929"/>
                    </a:lnTo>
                    <a:lnTo>
                      <a:pt x="1358266" y="214884"/>
                    </a:lnTo>
                    <a:lnTo>
                      <a:pt x="1353693" y="224790"/>
                    </a:lnTo>
                    <a:close/>
                  </a:path>
                </a:pathLst>
              </a:custGeom>
              <a:solidFill>
                <a:srgbClr val="D6D6D6"/>
              </a:solidFill>
              <a:ln w="0" cap="flat" cmpd="sng" algn="ctr">
                <a:solidFill>
                  <a:srgbClr val="D6D6D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25" name="Полилиния 324"/>
              <p:cNvSpPr/>
              <p:nvPr/>
            </p:nvSpPr>
            <p:spPr>
              <a:xfrm>
                <a:off x="5664661" y="1369022"/>
                <a:ext cx="1445922" cy="196609"/>
              </a:xfrm>
              <a:custGeom>
                <a:avLst/>
                <a:gdLst/>
                <a:ahLst/>
                <a:cxnLst/>
                <a:rect l="0" t="0" r="0" b="0"/>
                <a:pathLst>
                  <a:path w="1445388" h="197359">
                    <a:moveTo>
                      <a:pt x="0" y="49657"/>
                    </a:moveTo>
                    <a:lnTo>
                      <a:pt x="6731" y="43052"/>
                    </a:lnTo>
                    <a:lnTo>
                      <a:pt x="46355" y="17652"/>
                    </a:lnTo>
                    <a:lnTo>
                      <a:pt x="85978" y="0"/>
                    </a:lnTo>
                    <a:lnTo>
                      <a:pt x="1445387" y="151002"/>
                    </a:lnTo>
                    <a:lnTo>
                      <a:pt x="1413764" y="164211"/>
                    </a:lnTo>
                    <a:lnTo>
                      <a:pt x="1384300" y="183007"/>
                    </a:lnTo>
                    <a:lnTo>
                      <a:pt x="1369567" y="197358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 algn="ctr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26" name="Полилиния 325"/>
              <p:cNvSpPr/>
              <p:nvPr/>
            </p:nvSpPr>
            <p:spPr>
              <a:xfrm>
                <a:off x="5748045" y="1355579"/>
                <a:ext cx="1445923" cy="163001"/>
              </a:xfrm>
              <a:custGeom>
                <a:avLst/>
                <a:gdLst/>
                <a:ahLst/>
                <a:cxnLst/>
                <a:rect l="0" t="0" r="0" b="0"/>
                <a:pathLst>
                  <a:path w="1445389" h="163068">
                    <a:moveTo>
                      <a:pt x="0" y="12065"/>
                    </a:moveTo>
                    <a:lnTo>
                      <a:pt x="47499" y="0"/>
                    </a:lnTo>
                    <a:lnTo>
                      <a:pt x="1445388" y="151003"/>
                    </a:lnTo>
                    <a:lnTo>
                      <a:pt x="1431799" y="147573"/>
                    </a:lnTo>
                    <a:lnTo>
                      <a:pt x="1409192" y="147573"/>
                    </a:lnTo>
                    <a:lnTo>
                      <a:pt x="1399032" y="151003"/>
                    </a:lnTo>
                    <a:lnTo>
                      <a:pt x="1388745" y="152018"/>
                    </a:lnTo>
                    <a:lnTo>
                      <a:pt x="1360425" y="163067"/>
                    </a:lnTo>
                    <a:close/>
                  </a:path>
                </a:pathLst>
              </a:custGeom>
              <a:solidFill>
                <a:srgbClr val="A8A8A8"/>
              </a:solidFill>
              <a:ln w="0" cap="flat" cmpd="sng" algn="ctr">
                <a:solidFill>
                  <a:srgbClr val="A8A8A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27" name="Полилиния 326"/>
              <p:cNvSpPr/>
              <p:nvPr/>
            </p:nvSpPr>
            <p:spPr>
              <a:xfrm>
                <a:off x="5354187" y="1822735"/>
                <a:ext cx="337086" cy="199970"/>
              </a:xfrm>
              <a:custGeom>
                <a:avLst/>
                <a:gdLst/>
                <a:ahLst/>
                <a:cxnLst/>
                <a:rect l="0" t="0" r="0" b="0"/>
                <a:pathLst>
                  <a:path w="336170" h="200661">
                    <a:moveTo>
                      <a:pt x="336169" y="200660"/>
                    </a:moveTo>
                    <a:lnTo>
                      <a:pt x="264923" y="158750"/>
                    </a:lnTo>
                    <a:lnTo>
                      <a:pt x="193422" y="117982"/>
                    </a:lnTo>
                    <a:lnTo>
                      <a:pt x="20321" y="17525"/>
                    </a:lnTo>
                    <a:lnTo>
                      <a:pt x="0" y="0"/>
                    </a:lnTo>
                    <a:lnTo>
                      <a:pt x="246761" y="111251"/>
                    </a:lnTo>
                    <a:close/>
                  </a:path>
                </a:pathLst>
              </a:custGeom>
              <a:solidFill>
                <a:srgbClr val="707070"/>
              </a:solidFill>
              <a:ln w="12700" cap="flat" cmpd="sng" algn="ctr">
                <a:solidFill>
                  <a:srgbClr val="7070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28" name="Полилиния 327"/>
              <p:cNvSpPr/>
              <p:nvPr/>
            </p:nvSpPr>
            <p:spPr>
              <a:xfrm>
                <a:off x="5320479" y="1765601"/>
                <a:ext cx="282087" cy="169723"/>
              </a:xfrm>
              <a:custGeom>
                <a:avLst/>
                <a:gdLst/>
                <a:ahLst/>
                <a:cxnLst/>
                <a:rect l="0" t="0" r="0" b="0"/>
                <a:pathLst>
                  <a:path w="281940" h="169673">
                    <a:moveTo>
                      <a:pt x="281939" y="169672"/>
                    </a:moveTo>
                    <a:lnTo>
                      <a:pt x="35178" y="56262"/>
                    </a:lnTo>
                    <a:lnTo>
                      <a:pt x="19303" y="34163"/>
                    </a:lnTo>
                    <a:lnTo>
                      <a:pt x="0" y="0"/>
                    </a:lnTo>
                    <a:lnTo>
                      <a:pt x="237744" y="68327"/>
                    </a:lnTo>
                    <a:close/>
                  </a:path>
                </a:pathLst>
              </a:custGeom>
              <a:solidFill>
                <a:srgbClr val="858585"/>
              </a:solidFill>
              <a:ln w="12700" cap="flat" cmpd="sng" algn="ctr">
                <a:solidFill>
                  <a:srgbClr val="85858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29" name="Полилиния 328"/>
              <p:cNvSpPr/>
              <p:nvPr/>
            </p:nvSpPr>
            <p:spPr>
              <a:xfrm>
                <a:off x="5299189" y="1661415"/>
                <a:ext cx="262572" cy="173084"/>
              </a:xfrm>
              <a:custGeom>
                <a:avLst/>
                <a:gdLst/>
                <a:ahLst/>
                <a:cxnLst/>
                <a:rect l="0" t="0" r="0" b="0"/>
                <a:pathLst>
                  <a:path w="262636" h="173103">
                    <a:moveTo>
                      <a:pt x="262635" y="173102"/>
                    </a:moveTo>
                    <a:lnTo>
                      <a:pt x="21463" y="104775"/>
                    </a:lnTo>
                    <a:lnTo>
                      <a:pt x="14732" y="91568"/>
                    </a:lnTo>
                    <a:lnTo>
                      <a:pt x="1142" y="38609"/>
                    </a:lnTo>
                    <a:lnTo>
                      <a:pt x="0" y="12193"/>
                    </a:lnTo>
                    <a:lnTo>
                      <a:pt x="2285" y="0"/>
                    </a:lnTo>
                    <a:lnTo>
                      <a:pt x="152781" y="18797"/>
                    </a:lnTo>
                    <a:lnTo>
                      <a:pt x="246760" y="30862"/>
                    </a:lnTo>
                    <a:lnTo>
                      <a:pt x="244475" y="66168"/>
                    </a:lnTo>
                    <a:lnTo>
                      <a:pt x="246760" y="120143"/>
                    </a:lnTo>
                    <a:lnTo>
                      <a:pt x="254634" y="155449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 cmpd="sng" algn="ctr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30" name="Полилиния 329"/>
              <p:cNvSpPr/>
              <p:nvPr/>
            </p:nvSpPr>
            <p:spPr>
              <a:xfrm>
                <a:off x="5297414" y="1568993"/>
                <a:ext cx="273217" cy="122670"/>
              </a:xfrm>
              <a:custGeom>
                <a:avLst/>
                <a:gdLst/>
                <a:ahLst/>
                <a:cxnLst/>
                <a:rect l="0" t="0" r="0" b="0"/>
                <a:pathLst>
                  <a:path w="272796" h="123445">
                    <a:moveTo>
                      <a:pt x="247903" y="123444"/>
                    </a:moveTo>
                    <a:lnTo>
                      <a:pt x="0" y="92582"/>
                    </a:lnTo>
                    <a:lnTo>
                      <a:pt x="1143" y="60579"/>
                    </a:lnTo>
                    <a:lnTo>
                      <a:pt x="13589" y="8762"/>
                    </a:lnTo>
                    <a:lnTo>
                      <a:pt x="272795" y="0"/>
                    </a:lnTo>
                    <a:lnTo>
                      <a:pt x="260350" y="30861"/>
                    </a:lnTo>
                    <a:lnTo>
                      <a:pt x="246760" y="92582"/>
                    </a:lnTo>
                    <a:close/>
                  </a:path>
                </a:pathLst>
              </a:custGeom>
              <a:solidFill>
                <a:srgbClr val="B3B3B3"/>
              </a:solidFill>
              <a:ln w="12700" cap="flat" cmpd="sng" algn="ctr">
                <a:solidFill>
                  <a:srgbClr val="B3B3B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31" name="Полилиния 330"/>
              <p:cNvSpPr/>
              <p:nvPr/>
            </p:nvSpPr>
            <p:spPr>
              <a:xfrm>
                <a:off x="5313382" y="1483291"/>
                <a:ext cx="301603" cy="94103"/>
              </a:xfrm>
              <a:custGeom>
                <a:avLst/>
                <a:gdLst/>
                <a:ahLst/>
                <a:cxnLst/>
                <a:rect l="0" t="0" r="0" b="0"/>
                <a:pathLst>
                  <a:path w="301117" h="94870">
                    <a:moveTo>
                      <a:pt x="256920" y="86107"/>
                    </a:moveTo>
                    <a:lnTo>
                      <a:pt x="0" y="94869"/>
                    </a:lnTo>
                    <a:lnTo>
                      <a:pt x="0" y="81661"/>
                    </a:lnTo>
                    <a:lnTo>
                      <a:pt x="1143" y="75058"/>
                    </a:lnTo>
                    <a:lnTo>
                      <a:pt x="4571" y="69469"/>
                    </a:lnTo>
                    <a:lnTo>
                      <a:pt x="5714" y="62866"/>
                    </a:lnTo>
                    <a:lnTo>
                      <a:pt x="15875" y="43054"/>
                    </a:lnTo>
                    <a:lnTo>
                      <a:pt x="301116" y="0"/>
                    </a:lnTo>
                    <a:lnTo>
                      <a:pt x="286384" y="19939"/>
                    </a:lnTo>
                    <a:lnTo>
                      <a:pt x="273939" y="43054"/>
                    </a:lnTo>
                    <a:lnTo>
                      <a:pt x="267081" y="52960"/>
                    </a:lnTo>
                    <a:lnTo>
                      <a:pt x="259207" y="75058"/>
                    </a:lnTo>
                    <a:close/>
                  </a:path>
                </a:pathLst>
              </a:custGeom>
              <a:solidFill>
                <a:srgbClr val="C7C7C7"/>
              </a:solidFill>
              <a:ln w="12700" cap="flat" cmpd="sng" algn="ctr">
                <a:solidFill>
                  <a:srgbClr val="C7C7C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32" name="Полилиния 331"/>
              <p:cNvSpPr/>
              <p:nvPr/>
            </p:nvSpPr>
            <p:spPr>
              <a:xfrm>
                <a:off x="5329349" y="1422796"/>
                <a:ext cx="331764" cy="102506"/>
              </a:xfrm>
              <a:custGeom>
                <a:avLst/>
                <a:gdLst/>
                <a:ahLst/>
                <a:cxnLst/>
                <a:rect l="0" t="0" r="0" b="0"/>
                <a:pathLst>
                  <a:path w="332740" h="102491">
                    <a:moveTo>
                      <a:pt x="0" y="102490"/>
                    </a:moveTo>
                    <a:lnTo>
                      <a:pt x="19176" y="68327"/>
                    </a:lnTo>
                    <a:lnTo>
                      <a:pt x="332739" y="0"/>
                    </a:lnTo>
                    <a:lnTo>
                      <a:pt x="323722" y="7747"/>
                    </a:lnTo>
                    <a:lnTo>
                      <a:pt x="286384" y="53975"/>
                    </a:lnTo>
                    <a:lnTo>
                      <a:pt x="282956" y="61722"/>
                    </a:lnTo>
                    <a:close/>
                  </a:path>
                </a:pathLst>
              </a:custGeom>
              <a:solidFill>
                <a:srgbClr val="DEDEDE"/>
              </a:solidFill>
              <a:ln w="12700" cap="flat" cmpd="sng" algn="ctr">
                <a:solidFill>
                  <a:srgbClr val="DEDED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33" name="Полилиния 332"/>
              <p:cNvSpPr/>
              <p:nvPr/>
            </p:nvSpPr>
            <p:spPr>
              <a:xfrm>
                <a:off x="5348865" y="1369022"/>
                <a:ext cx="399181" cy="122671"/>
              </a:xfrm>
              <a:custGeom>
                <a:avLst/>
                <a:gdLst/>
                <a:ahLst/>
                <a:cxnLst/>
                <a:rect l="0" t="0" r="0" b="0"/>
                <a:pathLst>
                  <a:path w="399670" h="123445">
                    <a:moveTo>
                      <a:pt x="0" y="123444"/>
                    </a:moveTo>
                    <a:lnTo>
                      <a:pt x="2287" y="116839"/>
                    </a:lnTo>
                    <a:lnTo>
                      <a:pt x="30607" y="80391"/>
                    </a:lnTo>
                    <a:lnTo>
                      <a:pt x="35180" y="77216"/>
                    </a:lnTo>
                    <a:lnTo>
                      <a:pt x="399669" y="0"/>
                    </a:lnTo>
                    <a:lnTo>
                      <a:pt x="327152" y="41910"/>
                    </a:lnTo>
                    <a:lnTo>
                      <a:pt x="307849" y="58419"/>
                    </a:lnTo>
                    <a:close/>
                  </a:path>
                </a:pathLst>
              </a:custGeom>
              <a:solidFill>
                <a:srgbClr val="B5B5B5"/>
              </a:solidFill>
              <a:ln w="12700" cap="flat" cmpd="sng" algn="ctr">
                <a:solidFill>
                  <a:srgbClr val="B5B5B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34" name="Полилиния 333"/>
              <p:cNvSpPr/>
              <p:nvPr/>
            </p:nvSpPr>
            <p:spPr>
              <a:xfrm>
                <a:off x="5379025" y="1355579"/>
                <a:ext cx="416923" cy="92424"/>
              </a:xfrm>
              <a:custGeom>
                <a:avLst/>
                <a:gdLst/>
                <a:ahLst/>
                <a:cxnLst/>
                <a:rect l="0" t="0" r="0" b="0"/>
                <a:pathLst>
                  <a:path w="415419" h="92457">
                    <a:moveTo>
                      <a:pt x="0" y="92456"/>
                    </a:moveTo>
                    <a:lnTo>
                      <a:pt x="22607" y="74929"/>
                    </a:lnTo>
                    <a:lnTo>
                      <a:pt x="32767" y="70484"/>
                    </a:lnTo>
                    <a:lnTo>
                      <a:pt x="42926" y="63881"/>
                    </a:lnTo>
                    <a:lnTo>
                      <a:pt x="72390" y="56134"/>
                    </a:lnTo>
                    <a:lnTo>
                      <a:pt x="91694" y="55117"/>
                    </a:lnTo>
                    <a:lnTo>
                      <a:pt x="415418" y="0"/>
                    </a:lnTo>
                    <a:lnTo>
                      <a:pt x="371221" y="12065"/>
                    </a:lnTo>
                    <a:close/>
                  </a:path>
                </a:pathLst>
              </a:custGeom>
              <a:solidFill>
                <a:srgbClr val="9E9E9E"/>
              </a:solidFill>
              <a:ln w="12700" cap="flat" cmpd="sng" algn="ctr">
                <a:solidFill>
                  <a:srgbClr val="9E9E9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35" name="Полилиния 334"/>
              <p:cNvSpPr/>
              <p:nvPr/>
            </p:nvSpPr>
            <p:spPr>
              <a:xfrm>
                <a:off x="4821945" y="1679900"/>
                <a:ext cx="447083" cy="194929"/>
              </a:xfrm>
              <a:custGeom>
                <a:avLst/>
                <a:gdLst/>
                <a:ahLst/>
                <a:cxnLst/>
                <a:rect l="0" t="0" r="0" b="0"/>
                <a:pathLst>
                  <a:path w="447040" h="193929">
                    <a:moveTo>
                      <a:pt x="133476" y="0"/>
                    </a:moveTo>
                    <a:lnTo>
                      <a:pt x="447039" y="52831"/>
                    </a:lnTo>
                    <a:lnTo>
                      <a:pt x="352044" y="193928"/>
                    </a:lnTo>
                    <a:lnTo>
                      <a:pt x="0" y="135636"/>
                    </a:lnTo>
                    <a:close/>
                  </a:path>
                </a:pathLst>
              </a:custGeom>
              <a:solidFill>
                <a:srgbClr val="3D8FF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36" name="Полилиния 335"/>
              <p:cNvSpPr/>
              <p:nvPr/>
            </p:nvSpPr>
            <p:spPr>
              <a:xfrm>
                <a:off x="4837913" y="1795849"/>
                <a:ext cx="44353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44070" h="17526">
                    <a:moveTo>
                      <a:pt x="0" y="15366"/>
                    </a:moveTo>
                    <a:lnTo>
                      <a:pt x="15748" y="0"/>
                    </a:lnTo>
                    <a:lnTo>
                      <a:pt x="44069" y="5460"/>
                    </a:lnTo>
                    <a:lnTo>
                      <a:pt x="28194" y="1752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37" name="Полилиния 336"/>
              <p:cNvSpPr/>
              <p:nvPr/>
            </p:nvSpPr>
            <p:spPr>
              <a:xfrm>
                <a:off x="4876944" y="1800890"/>
                <a:ext cx="39031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40640" h="18671">
                    <a:moveTo>
                      <a:pt x="0" y="15495"/>
                    </a:moveTo>
                    <a:lnTo>
                      <a:pt x="15748" y="0"/>
                    </a:lnTo>
                    <a:lnTo>
                      <a:pt x="22606" y="0"/>
                    </a:lnTo>
                    <a:lnTo>
                      <a:pt x="40639" y="3302"/>
                    </a:lnTo>
                    <a:lnTo>
                      <a:pt x="35051" y="12065"/>
                    </a:lnTo>
                    <a:lnTo>
                      <a:pt x="28320" y="1867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38" name="Полилиния 337"/>
              <p:cNvSpPr/>
              <p:nvPr/>
            </p:nvSpPr>
            <p:spPr>
              <a:xfrm>
                <a:off x="4914200" y="1807612"/>
                <a:ext cx="40806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41910" h="18670">
                    <a:moveTo>
                      <a:pt x="0" y="15494"/>
                    </a:moveTo>
                    <a:lnTo>
                      <a:pt x="6858" y="6604"/>
                    </a:lnTo>
                    <a:lnTo>
                      <a:pt x="17018" y="0"/>
                    </a:lnTo>
                    <a:lnTo>
                      <a:pt x="21589" y="0"/>
                    </a:lnTo>
                    <a:lnTo>
                      <a:pt x="41909" y="3301"/>
                    </a:lnTo>
                    <a:lnTo>
                      <a:pt x="29464" y="1866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39" name="Полилиния 338"/>
              <p:cNvSpPr/>
              <p:nvPr/>
            </p:nvSpPr>
            <p:spPr>
              <a:xfrm>
                <a:off x="4947910" y="1812653"/>
                <a:ext cx="46128" cy="21846"/>
              </a:xfrm>
              <a:custGeom>
                <a:avLst/>
                <a:gdLst/>
                <a:ahLst/>
                <a:cxnLst/>
                <a:rect l="0" t="0" r="0" b="0"/>
                <a:pathLst>
                  <a:path w="45213" h="22100">
                    <a:moveTo>
                      <a:pt x="0" y="15494"/>
                    </a:moveTo>
                    <a:lnTo>
                      <a:pt x="15875" y="0"/>
                    </a:lnTo>
                    <a:lnTo>
                      <a:pt x="30607" y="1144"/>
                    </a:lnTo>
                    <a:lnTo>
                      <a:pt x="45212" y="3430"/>
                    </a:lnTo>
                    <a:lnTo>
                      <a:pt x="31750" y="22099"/>
                    </a:lnTo>
                    <a:lnTo>
                      <a:pt x="23749" y="18797"/>
                    </a:lnTo>
                    <a:lnTo>
                      <a:pt x="17018" y="1879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40" name="Полилиния 339"/>
              <p:cNvSpPr/>
              <p:nvPr/>
            </p:nvSpPr>
            <p:spPr>
              <a:xfrm>
                <a:off x="4986941" y="1819374"/>
                <a:ext cx="44353" cy="21846"/>
              </a:xfrm>
              <a:custGeom>
                <a:avLst/>
                <a:gdLst/>
                <a:ahLst/>
                <a:cxnLst/>
                <a:rect l="0" t="0" r="0" b="0"/>
                <a:pathLst>
                  <a:path w="44198" h="22099">
                    <a:moveTo>
                      <a:pt x="0" y="15494"/>
                    </a:moveTo>
                    <a:lnTo>
                      <a:pt x="7874" y="5588"/>
                    </a:lnTo>
                    <a:lnTo>
                      <a:pt x="15875" y="0"/>
                    </a:lnTo>
                    <a:lnTo>
                      <a:pt x="22606" y="0"/>
                    </a:lnTo>
                    <a:lnTo>
                      <a:pt x="44197" y="3429"/>
                    </a:lnTo>
                    <a:lnTo>
                      <a:pt x="31750" y="22098"/>
                    </a:lnTo>
                    <a:lnTo>
                      <a:pt x="23749" y="18795"/>
                    </a:lnTo>
                    <a:lnTo>
                      <a:pt x="15875" y="1879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41" name="Полилиния 340"/>
              <p:cNvSpPr/>
              <p:nvPr/>
            </p:nvSpPr>
            <p:spPr>
              <a:xfrm>
                <a:off x="5025972" y="1826096"/>
                <a:ext cx="44353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44070" h="20955">
                    <a:moveTo>
                      <a:pt x="0" y="15494"/>
                    </a:moveTo>
                    <a:lnTo>
                      <a:pt x="6859" y="5588"/>
                    </a:lnTo>
                    <a:lnTo>
                      <a:pt x="15875" y="0"/>
                    </a:lnTo>
                    <a:lnTo>
                      <a:pt x="36195" y="0"/>
                    </a:lnTo>
                    <a:lnTo>
                      <a:pt x="44069" y="2285"/>
                    </a:lnTo>
                    <a:lnTo>
                      <a:pt x="36195" y="11175"/>
                    </a:lnTo>
                    <a:lnTo>
                      <a:pt x="31624" y="20954"/>
                    </a:lnTo>
                    <a:lnTo>
                      <a:pt x="21591" y="17779"/>
                    </a:lnTo>
                    <a:lnTo>
                      <a:pt x="13589" y="1777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42" name="Полилиния 341"/>
              <p:cNvSpPr/>
              <p:nvPr/>
            </p:nvSpPr>
            <p:spPr>
              <a:xfrm>
                <a:off x="5063228" y="1827777"/>
                <a:ext cx="44354" cy="25206"/>
              </a:xfrm>
              <a:custGeom>
                <a:avLst/>
                <a:gdLst/>
                <a:ahLst/>
                <a:cxnLst/>
                <a:rect l="0" t="0" r="0" b="0"/>
                <a:pathLst>
                  <a:path w="44198" h="25275">
                    <a:moveTo>
                      <a:pt x="0" y="18669"/>
                    </a:moveTo>
                    <a:lnTo>
                      <a:pt x="12447" y="0"/>
                    </a:lnTo>
                    <a:lnTo>
                      <a:pt x="44197" y="6605"/>
                    </a:lnTo>
                    <a:lnTo>
                      <a:pt x="28322" y="25274"/>
                    </a:lnTo>
                    <a:lnTo>
                      <a:pt x="20448" y="22099"/>
                    </a:lnTo>
                    <a:lnTo>
                      <a:pt x="13590" y="22099"/>
                    </a:lnTo>
                    <a:lnTo>
                      <a:pt x="6731" y="1981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43" name="Полилиния 342"/>
              <p:cNvSpPr/>
              <p:nvPr/>
            </p:nvSpPr>
            <p:spPr>
              <a:xfrm>
                <a:off x="5098711" y="1834499"/>
                <a:ext cx="46128" cy="25206"/>
              </a:xfrm>
              <a:custGeom>
                <a:avLst/>
                <a:gdLst/>
                <a:ahLst/>
                <a:cxnLst/>
                <a:rect l="0" t="0" r="0" b="0"/>
                <a:pathLst>
                  <a:path w="47499" h="24258">
                    <a:moveTo>
                      <a:pt x="0" y="18669"/>
                    </a:moveTo>
                    <a:lnTo>
                      <a:pt x="15748" y="0"/>
                    </a:lnTo>
                    <a:lnTo>
                      <a:pt x="22479" y="1142"/>
                    </a:lnTo>
                    <a:lnTo>
                      <a:pt x="29337" y="3301"/>
                    </a:lnTo>
                    <a:lnTo>
                      <a:pt x="37211" y="3301"/>
                    </a:lnTo>
                    <a:lnTo>
                      <a:pt x="47498" y="6604"/>
                    </a:lnTo>
                    <a:lnTo>
                      <a:pt x="31623" y="2425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44" name="Полилиния 343"/>
              <p:cNvSpPr/>
              <p:nvPr/>
            </p:nvSpPr>
            <p:spPr>
              <a:xfrm>
                <a:off x="5135968" y="1841220"/>
                <a:ext cx="44353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44197" h="24257">
                    <a:moveTo>
                      <a:pt x="0" y="17653"/>
                    </a:moveTo>
                    <a:lnTo>
                      <a:pt x="15875" y="0"/>
                    </a:lnTo>
                    <a:lnTo>
                      <a:pt x="44196" y="5460"/>
                    </a:lnTo>
                    <a:lnTo>
                      <a:pt x="31750" y="2425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45" name="Полилиния 344"/>
              <p:cNvSpPr/>
              <p:nvPr/>
            </p:nvSpPr>
            <p:spPr>
              <a:xfrm>
                <a:off x="4857428" y="1772323"/>
                <a:ext cx="44354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44198" h="18670">
                    <a:moveTo>
                      <a:pt x="0" y="15494"/>
                    </a:moveTo>
                    <a:lnTo>
                      <a:pt x="15875" y="0"/>
                    </a:lnTo>
                    <a:lnTo>
                      <a:pt x="44197" y="3301"/>
                    </a:lnTo>
                    <a:lnTo>
                      <a:pt x="28322" y="1866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46" name="Полилиния 345"/>
              <p:cNvSpPr/>
              <p:nvPr/>
            </p:nvSpPr>
            <p:spPr>
              <a:xfrm>
                <a:off x="4894685" y="1779044"/>
                <a:ext cx="40805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40769" h="17654">
                    <a:moveTo>
                      <a:pt x="0" y="15494"/>
                    </a:moveTo>
                    <a:lnTo>
                      <a:pt x="6859" y="5460"/>
                    </a:lnTo>
                    <a:lnTo>
                      <a:pt x="15875" y="0"/>
                    </a:lnTo>
                    <a:lnTo>
                      <a:pt x="22606" y="0"/>
                    </a:lnTo>
                    <a:lnTo>
                      <a:pt x="29464" y="1143"/>
                    </a:lnTo>
                    <a:lnTo>
                      <a:pt x="35053" y="1143"/>
                    </a:lnTo>
                    <a:lnTo>
                      <a:pt x="40768" y="2159"/>
                    </a:lnTo>
                    <a:lnTo>
                      <a:pt x="35053" y="11049"/>
                    </a:lnTo>
                    <a:lnTo>
                      <a:pt x="28322" y="1765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47" name="Полилиния 346"/>
              <p:cNvSpPr/>
              <p:nvPr/>
            </p:nvSpPr>
            <p:spPr>
              <a:xfrm>
                <a:off x="4931942" y="1785766"/>
                <a:ext cx="42579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41912" h="18797">
                    <a:moveTo>
                      <a:pt x="0" y="15494"/>
                    </a:moveTo>
                    <a:lnTo>
                      <a:pt x="6859" y="6605"/>
                    </a:lnTo>
                    <a:lnTo>
                      <a:pt x="15875" y="0"/>
                    </a:lnTo>
                    <a:lnTo>
                      <a:pt x="20448" y="0"/>
                    </a:lnTo>
                    <a:lnTo>
                      <a:pt x="41911" y="3430"/>
                    </a:lnTo>
                    <a:lnTo>
                      <a:pt x="29465" y="1879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48" name="Полилиния 347"/>
              <p:cNvSpPr/>
              <p:nvPr/>
            </p:nvSpPr>
            <p:spPr>
              <a:xfrm>
                <a:off x="4970973" y="1790808"/>
                <a:ext cx="40806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40769" h="18796">
                    <a:moveTo>
                      <a:pt x="0" y="15494"/>
                    </a:moveTo>
                    <a:lnTo>
                      <a:pt x="5716" y="5588"/>
                    </a:lnTo>
                    <a:lnTo>
                      <a:pt x="12574" y="0"/>
                    </a:lnTo>
                    <a:lnTo>
                      <a:pt x="19305" y="0"/>
                    </a:lnTo>
                    <a:lnTo>
                      <a:pt x="40768" y="3429"/>
                    </a:lnTo>
                    <a:lnTo>
                      <a:pt x="24893" y="18795"/>
                    </a:lnTo>
                    <a:lnTo>
                      <a:pt x="18161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49" name="Полилиния 348"/>
              <p:cNvSpPr/>
              <p:nvPr/>
            </p:nvSpPr>
            <p:spPr>
              <a:xfrm>
                <a:off x="5006456" y="1797530"/>
                <a:ext cx="44354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44197" h="18797">
                    <a:moveTo>
                      <a:pt x="0" y="15366"/>
                    </a:moveTo>
                    <a:lnTo>
                      <a:pt x="6858" y="6603"/>
                    </a:lnTo>
                    <a:lnTo>
                      <a:pt x="15875" y="0"/>
                    </a:lnTo>
                    <a:lnTo>
                      <a:pt x="36321" y="0"/>
                    </a:lnTo>
                    <a:lnTo>
                      <a:pt x="44196" y="3301"/>
                    </a:lnTo>
                    <a:lnTo>
                      <a:pt x="28321" y="18796"/>
                    </a:lnTo>
                    <a:lnTo>
                      <a:pt x="20446" y="1536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50" name="Полилиния 349"/>
              <p:cNvSpPr/>
              <p:nvPr/>
            </p:nvSpPr>
            <p:spPr>
              <a:xfrm>
                <a:off x="5043713" y="1800890"/>
                <a:ext cx="42579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41783" h="22100">
                    <a:moveTo>
                      <a:pt x="0" y="18670"/>
                    </a:moveTo>
                    <a:lnTo>
                      <a:pt x="15748" y="0"/>
                    </a:lnTo>
                    <a:lnTo>
                      <a:pt x="28193" y="3302"/>
                    </a:lnTo>
                    <a:lnTo>
                      <a:pt x="33908" y="3302"/>
                    </a:lnTo>
                    <a:lnTo>
                      <a:pt x="41782" y="6605"/>
                    </a:lnTo>
                    <a:lnTo>
                      <a:pt x="35051" y="12065"/>
                    </a:lnTo>
                    <a:lnTo>
                      <a:pt x="29337" y="22099"/>
                    </a:lnTo>
                    <a:lnTo>
                      <a:pt x="21462" y="1867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51" name="Полилиния 350"/>
              <p:cNvSpPr/>
              <p:nvPr/>
            </p:nvSpPr>
            <p:spPr>
              <a:xfrm>
                <a:off x="5082744" y="1807612"/>
                <a:ext cx="40805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40768" h="20955">
                    <a:moveTo>
                      <a:pt x="0" y="15494"/>
                    </a:moveTo>
                    <a:lnTo>
                      <a:pt x="5587" y="7747"/>
                    </a:lnTo>
                    <a:lnTo>
                      <a:pt x="15875" y="0"/>
                    </a:lnTo>
                    <a:lnTo>
                      <a:pt x="40767" y="5460"/>
                    </a:lnTo>
                    <a:lnTo>
                      <a:pt x="32766" y="12065"/>
                    </a:lnTo>
                    <a:lnTo>
                      <a:pt x="28320" y="2095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52" name="Полилиния 351"/>
              <p:cNvSpPr/>
              <p:nvPr/>
            </p:nvSpPr>
            <p:spPr>
              <a:xfrm>
                <a:off x="5116452" y="1812653"/>
                <a:ext cx="40806" cy="21846"/>
              </a:xfrm>
              <a:custGeom>
                <a:avLst/>
                <a:gdLst/>
                <a:ahLst/>
                <a:cxnLst/>
                <a:rect l="0" t="0" r="0" b="0"/>
                <a:pathLst>
                  <a:path w="40769" h="22100">
                    <a:moveTo>
                      <a:pt x="0" y="15494"/>
                    </a:moveTo>
                    <a:lnTo>
                      <a:pt x="15875" y="0"/>
                    </a:lnTo>
                    <a:lnTo>
                      <a:pt x="29465" y="2287"/>
                    </a:lnTo>
                    <a:lnTo>
                      <a:pt x="35053" y="2287"/>
                    </a:lnTo>
                    <a:lnTo>
                      <a:pt x="40768" y="3430"/>
                    </a:lnTo>
                    <a:lnTo>
                      <a:pt x="28322" y="22099"/>
                    </a:lnTo>
                    <a:lnTo>
                      <a:pt x="13590" y="1981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53" name="Полилиния 352"/>
              <p:cNvSpPr/>
              <p:nvPr/>
            </p:nvSpPr>
            <p:spPr>
              <a:xfrm>
                <a:off x="5153710" y="1819374"/>
                <a:ext cx="42579" cy="21846"/>
              </a:xfrm>
              <a:custGeom>
                <a:avLst/>
                <a:gdLst/>
                <a:ahLst/>
                <a:cxnLst/>
                <a:rect l="0" t="0" r="0" b="0"/>
                <a:pathLst>
                  <a:path w="41912" h="22099">
                    <a:moveTo>
                      <a:pt x="0" y="15494"/>
                    </a:moveTo>
                    <a:lnTo>
                      <a:pt x="15875" y="0"/>
                    </a:lnTo>
                    <a:lnTo>
                      <a:pt x="41911" y="3429"/>
                    </a:lnTo>
                    <a:lnTo>
                      <a:pt x="29465" y="2209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54" name="Полилиния 353"/>
              <p:cNvSpPr/>
              <p:nvPr/>
            </p:nvSpPr>
            <p:spPr>
              <a:xfrm>
                <a:off x="4878718" y="1748797"/>
                <a:ext cx="40806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40769" h="17654">
                    <a:moveTo>
                      <a:pt x="0" y="15368"/>
                    </a:moveTo>
                    <a:lnTo>
                      <a:pt x="15875" y="0"/>
                    </a:lnTo>
                    <a:lnTo>
                      <a:pt x="40768" y="5462"/>
                    </a:lnTo>
                    <a:lnTo>
                      <a:pt x="28322" y="1765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55" name="Полилиния 354"/>
              <p:cNvSpPr/>
              <p:nvPr/>
            </p:nvSpPr>
            <p:spPr>
              <a:xfrm>
                <a:off x="4915975" y="1753839"/>
                <a:ext cx="42579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41912" h="18797">
                    <a:moveTo>
                      <a:pt x="0" y="15494"/>
                    </a:moveTo>
                    <a:lnTo>
                      <a:pt x="13590" y="0"/>
                    </a:lnTo>
                    <a:lnTo>
                      <a:pt x="27179" y="2285"/>
                    </a:lnTo>
                    <a:lnTo>
                      <a:pt x="41911" y="3301"/>
                    </a:lnTo>
                    <a:lnTo>
                      <a:pt x="26036" y="1879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56" name="Полилиния 355"/>
              <p:cNvSpPr/>
              <p:nvPr/>
            </p:nvSpPr>
            <p:spPr>
              <a:xfrm>
                <a:off x="4951458" y="1760560"/>
                <a:ext cx="42579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41783" h="20957">
                    <a:moveTo>
                      <a:pt x="0" y="15494"/>
                    </a:moveTo>
                    <a:lnTo>
                      <a:pt x="6731" y="6731"/>
                    </a:lnTo>
                    <a:lnTo>
                      <a:pt x="15875" y="0"/>
                    </a:lnTo>
                    <a:lnTo>
                      <a:pt x="21462" y="0"/>
                    </a:lnTo>
                    <a:lnTo>
                      <a:pt x="41782" y="3303"/>
                    </a:lnTo>
                    <a:lnTo>
                      <a:pt x="28320" y="20956"/>
                    </a:lnTo>
                    <a:lnTo>
                      <a:pt x="6731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57" name="Полилиния 356"/>
              <p:cNvSpPr/>
              <p:nvPr/>
            </p:nvSpPr>
            <p:spPr>
              <a:xfrm>
                <a:off x="4990489" y="1765601"/>
                <a:ext cx="40805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40768" h="22100">
                    <a:moveTo>
                      <a:pt x="0" y="15368"/>
                    </a:moveTo>
                    <a:lnTo>
                      <a:pt x="12445" y="0"/>
                    </a:lnTo>
                    <a:lnTo>
                      <a:pt x="19176" y="0"/>
                    </a:lnTo>
                    <a:lnTo>
                      <a:pt x="40767" y="3303"/>
                    </a:lnTo>
                    <a:lnTo>
                      <a:pt x="24892" y="22099"/>
                    </a:lnTo>
                    <a:lnTo>
                      <a:pt x="10160" y="16510"/>
                    </a:lnTo>
                    <a:lnTo>
                      <a:pt x="4444" y="1536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58" name="Полилиния 357"/>
              <p:cNvSpPr/>
              <p:nvPr/>
            </p:nvSpPr>
            <p:spPr>
              <a:xfrm>
                <a:off x="5025972" y="1772323"/>
                <a:ext cx="40805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40769" h="22099">
                    <a:moveTo>
                      <a:pt x="0" y="15494"/>
                    </a:moveTo>
                    <a:lnTo>
                      <a:pt x="15875" y="0"/>
                    </a:lnTo>
                    <a:lnTo>
                      <a:pt x="21591" y="0"/>
                    </a:lnTo>
                    <a:lnTo>
                      <a:pt x="40768" y="3301"/>
                    </a:lnTo>
                    <a:lnTo>
                      <a:pt x="28322" y="22098"/>
                    </a:lnTo>
                    <a:lnTo>
                      <a:pt x="13589" y="16510"/>
                    </a:lnTo>
                    <a:lnTo>
                      <a:pt x="6859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59" name="Полилиния 358"/>
              <p:cNvSpPr/>
              <p:nvPr/>
            </p:nvSpPr>
            <p:spPr>
              <a:xfrm>
                <a:off x="5063228" y="1779044"/>
                <a:ext cx="40806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41912" h="17654">
                    <a:moveTo>
                      <a:pt x="0" y="15494"/>
                    </a:moveTo>
                    <a:lnTo>
                      <a:pt x="5716" y="6603"/>
                    </a:lnTo>
                    <a:lnTo>
                      <a:pt x="12447" y="0"/>
                    </a:lnTo>
                    <a:lnTo>
                      <a:pt x="41911" y="2159"/>
                    </a:lnTo>
                    <a:lnTo>
                      <a:pt x="32893" y="11049"/>
                    </a:lnTo>
                    <a:lnTo>
                      <a:pt x="28322" y="1765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60" name="Полилиния 359"/>
              <p:cNvSpPr/>
              <p:nvPr/>
            </p:nvSpPr>
            <p:spPr>
              <a:xfrm>
                <a:off x="5098711" y="1785766"/>
                <a:ext cx="40806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40640" h="18797">
                    <a:moveTo>
                      <a:pt x="0" y="15494"/>
                    </a:moveTo>
                    <a:lnTo>
                      <a:pt x="15748" y="0"/>
                    </a:lnTo>
                    <a:lnTo>
                      <a:pt x="28320" y="2287"/>
                    </a:lnTo>
                    <a:lnTo>
                      <a:pt x="33908" y="2287"/>
                    </a:lnTo>
                    <a:lnTo>
                      <a:pt x="40639" y="3430"/>
                    </a:lnTo>
                    <a:lnTo>
                      <a:pt x="28320" y="1879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61" name="Полилиния 360"/>
              <p:cNvSpPr/>
              <p:nvPr/>
            </p:nvSpPr>
            <p:spPr>
              <a:xfrm>
                <a:off x="5135968" y="1790808"/>
                <a:ext cx="40805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40767" h="18796">
                    <a:moveTo>
                      <a:pt x="0" y="15494"/>
                    </a:moveTo>
                    <a:lnTo>
                      <a:pt x="5715" y="6604"/>
                    </a:lnTo>
                    <a:lnTo>
                      <a:pt x="12446" y="0"/>
                    </a:lnTo>
                    <a:lnTo>
                      <a:pt x="26162" y="2285"/>
                    </a:lnTo>
                    <a:lnTo>
                      <a:pt x="40766" y="3429"/>
                    </a:lnTo>
                    <a:lnTo>
                      <a:pt x="32892" y="11048"/>
                    </a:lnTo>
                    <a:lnTo>
                      <a:pt x="28321" y="1879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62" name="Полилиния 361"/>
              <p:cNvSpPr/>
              <p:nvPr/>
            </p:nvSpPr>
            <p:spPr>
              <a:xfrm>
                <a:off x="5169676" y="1797530"/>
                <a:ext cx="42579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41912" h="18797">
                    <a:moveTo>
                      <a:pt x="0" y="15366"/>
                    </a:moveTo>
                    <a:lnTo>
                      <a:pt x="15875" y="0"/>
                    </a:lnTo>
                    <a:lnTo>
                      <a:pt x="41911" y="3301"/>
                    </a:lnTo>
                    <a:lnTo>
                      <a:pt x="29337" y="1879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63" name="Полилиния 362"/>
              <p:cNvSpPr/>
              <p:nvPr/>
            </p:nvSpPr>
            <p:spPr>
              <a:xfrm>
                <a:off x="4901782" y="1726952"/>
                <a:ext cx="40805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41784" h="22098">
                    <a:moveTo>
                      <a:pt x="0" y="15493"/>
                    </a:moveTo>
                    <a:lnTo>
                      <a:pt x="15747" y="0"/>
                    </a:lnTo>
                    <a:lnTo>
                      <a:pt x="41783" y="6603"/>
                    </a:lnTo>
                    <a:lnTo>
                      <a:pt x="29337" y="2209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64" name="Полилиния 363"/>
              <p:cNvSpPr/>
              <p:nvPr/>
            </p:nvSpPr>
            <p:spPr>
              <a:xfrm>
                <a:off x="4935490" y="1733674"/>
                <a:ext cx="42579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41911" h="20957">
                    <a:moveTo>
                      <a:pt x="0" y="15494"/>
                    </a:moveTo>
                    <a:lnTo>
                      <a:pt x="15875" y="0"/>
                    </a:lnTo>
                    <a:lnTo>
                      <a:pt x="22606" y="0"/>
                    </a:lnTo>
                    <a:lnTo>
                      <a:pt x="29463" y="1144"/>
                    </a:lnTo>
                    <a:lnTo>
                      <a:pt x="35051" y="1144"/>
                    </a:lnTo>
                    <a:lnTo>
                      <a:pt x="41910" y="2287"/>
                    </a:lnTo>
                    <a:lnTo>
                      <a:pt x="28320" y="20956"/>
                    </a:lnTo>
                    <a:lnTo>
                      <a:pt x="20319" y="17653"/>
                    </a:lnTo>
                    <a:lnTo>
                      <a:pt x="6731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65" name="Полилиния 364"/>
              <p:cNvSpPr/>
              <p:nvPr/>
            </p:nvSpPr>
            <p:spPr>
              <a:xfrm>
                <a:off x="4970973" y="1738714"/>
                <a:ext cx="44354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44198" h="18670">
                    <a:moveTo>
                      <a:pt x="0" y="15368"/>
                    </a:moveTo>
                    <a:lnTo>
                      <a:pt x="9144" y="7747"/>
                    </a:lnTo>
                    <a:lnTo>
                      <a:pt x="15875" y="0"/>
                    </a:lnTo>
                    <a:lnTo>
                      <a:pt x="29465" y="2159"/>
                    </a:lnTo>
                    <a:lnTo>
                      <a:pt x="44197" y="3302"/>
                    </a:lnTo>
                    <a:lnTo>
                      <a:pt x="28322" y="1866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66" name="Полилиния 365"/>
              <p:cNvSpPr/>
              <p:nvPr/>
            </p:nvSpPr>
            <p:spPr>
              <a:xfrm>
                <a:off x="5010004" y="1745436"/>
                <a:ext cx="40806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40769" h="18670">
                    <a:moveTo>
                      <a:pt x="0" y="15366"/>
                    </a:moveTo>
                    <a:lnTo>
                      <a:pt x="5716" y="5460"/>
                    </a:lnTo>
                    <a:lnTo>
                      <a:pt x="15875" y="0"/>
                    </a:lnTo>
                    <a:lnTo>
                      <a:pt x="20448" y="0"/>
                    </a:lnTo>
                    <a:lnTo>
                      <a:pt x="40768" y="3301"/>
                    </a:lnTo>
                    <a:lnTo>
                      <a:pt x="32893" y="11048"/>
                    </a:lnTo>
                    <a:lnTo>
                      <a:pt x="28322" y="1866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67" name="Полилиния 366"/>
              <p:cNvSpPr/>
              <p:nvPr/>
            </p:nvSpPr>
            <p:spPr>
              <a:xfrm>
                <a:off x="5043713" y="1750478"/>
                <a:ext cx="42579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41783" h="18798">
                    <a:moveTo>
                      <a:pt x="0" y="15494"/>
                    </a:moveTo>
                    <a:lnTo>
                      <a:pt x="15748" y="0"/>
                    </a:lnTo>
                    <a:lnTo>
                      <a:pt x="21462" y="0"/>
                    </a:lnTo>
                    <a:lnTo>
                      <a:pt x="41782" y="3303"/>
                    </a:lnTo>
                    <a:lnTo>
                      <a:pt x="29337" y="1879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68" name="Полилиния 367"/>
              <p:cNvSpPr/>
              <p:nvPr/>
            </p:nvSpPr>
            <p:spPr>
              <a:xfrm>
                <a:off x="5079196" y="1753839"/>
                <a:ext cx="44353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44198" h="22098">
                    <a:moveTo>
                      <a:pt x="0" y="18796"/>
                    </a:moveTo>
                    <a:lnTo>
                      <a:pt x="15875" y="0"/>
                    </a:lnTo>
                    <a:lnTo>
                      <a:pt x="22606" y="1143"/>
                    </a:lnTo>
                    <a:lnTo>
                      <a:pt x="29465" y="3301"/>
                    </a:lnTo>
                    <a:lnTo>
                      <a:pt x="36196" y="3301"/>
                    </a:lnTo>
                    <a:lnTo>
                      <a:pt x="44197" y="6603"/>
                    </a:lnTo>
                    <a:lnTo>
                      <a:pt x="28322" y="2209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69" name="Полилиния 368"/>
              <p:cNvSpPr/>
              <p:nvPr/>
            </p:nvSpPr>
            <p:spPr>
              <a:xfrm>
                <a:off x="5116452" y="1760560"/>
                <a:ext cx="40806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40769" h="20957">
                    <a:moveTo>
                      <a:pt x="0" y="18797"/>
                    </a:moveTo>
                    <a:lnTo>
                      <a:pt x="4445" y="8891"/>
                    </a:lnTo>
                    <a:lnTo>
                      <a:pt x="12447" y="0"/>
                    </a:lnTo>
                    <a:lnTo>
                      <a:pt x="40768" y="5588"/>
                    </a:lnTo>
                    <a:lnTo>
                      <a:pt x="32767" y="12193"/>
                    </a:lnTo>
                    <a:lnTo>
                      <a:pt x="28322" y="2095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0" name="Полилиния 369"/>
              <p:cNvSpPr/>
              <p:nvPr/>
            </p:nvSpPr>
            <p:spPr>
              <a:xfrm>
                <a:off x="5151935" y="1765601"/>
                <a:ext cx="40806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40767" h="22100">
                    <a:moveTo>
                      <a:pt x="0" y="18669"/>
                    </a:moveTo>
                    <a:lnTo>
                      <a:pt x="12446" y="0"/>
                    </a:lnTo>
                    <a:lnTo>
                      <a:pt x="26034" y="2159"/>
                    </a:lnTo>
                    <a:lnTo>
                      <a:pt x="40766" y="3303"/>
                    </a:lnTo>
                    <a:lnTo>
                      <a:pt x="28321" y="2209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1" name="Полилиния 370"/>
              <p:cNvSpPr/>
              <p:nvPr/>
            </p:nvSpPr>
            <p:spPr>
              <a:xfrm>
                <a:off x="5185644" y="1772323"/>
                <a:ext cx="42579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41785" h="22099">
                    <a:moveTo>
                      <a:pt x="0" y="18669"/>
                    </a:moveTo>
                    <a:lnTo>
                      <a:pt x="15748" y="0"/>
                    </a:lnTo>
                    <a:lnTo>
                      <a:pt x="41784" y="3301"/>
                    </a:lnTo>
                    <a:lnTo>
                      <a:pt x="29337" y="2209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2" name="Полилиния 371"/>
              <p:cNvSpPr/>
              <p:nvPr/>
            </p:nvSpPr>
            <p:spPr>
              <a:xfrm>
                <a:off x="4919523" y="1705106"/>
                <a:ext cx="42579" cy="21846"/>
              </a:xfrm>
              <a:custGeom>
                <a:avLst/>
                <a:gdLst/>
                <a:ahLst/>
                <a:cxnLst/>
                <a:rect l="0" t="0" r="0" b="0"/>
                <a:pathLst>
                  <a:path w="41911" h="21973">
                    <a:moveTo>
                      <a:pt x="0" y="15368"/>
                    </a:moveTo>
                    <a:lnTo>
                      <a:pt x="15875" y="0"/>
                    </a:lnTo>
                    <a:lnTo>
                      <a:pt x="41910" y="6605"/>
                    </a:lnTo>
                    <a:lnTo>
                      <a:pt x="28320" y="2197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3" name="Полилиния 372"/>
              <p:cNvSpPr/>
              <p:nvPr/>
            </p:nvSpPr>
            <p:spPr>
              <a:xfrm>
                <a:off x="4955006" y="1711828"/>
                <a:ext cx="40805" cy="21846"/>
              </a:xfrm>
              <a:custGeom>
                <a:avLst/>
                <a:gdLst/>
                <a:ahLst/>
                <a:cxnLst/>
                <a:rect l="0" t="0" r="0" b="0"/>
                <a:pathLst>
                  <a:path w="40769" h="21971">
                    <a:moveTo>
                      <a:pt x="0" y="15367"/>
                    </a:moveTo>
                    <a:lnTo>
                      <a:pt x="15875" y="0"/>
                    </a:lnTo>
                    <a:lnTo>
                      <a:pt x="29465" y="2158"/>
                    </a:lnTo>
                    <a:lnTo>
                      <a:pt x="35180" y="2158"/>
                    </a:lnTo>
                    <a:lnTo>
                      <a:pt x="40768" y="3301"/>
                    </a:lnTo>
                    <a:lnTo>
                      <a:pt x="36195" y="12064"/>
                    </a:lnTo>
                    <a:lnTo>
                      <a:pt x="28449" y="21970"/>
                    </a:lnTo>
                    <a:lnTo>
                      <a:pt x="20448" y="18669"/>
                    </a:lnTo>
                    <a:lnTo>
                      <a:pt x="13717" y="18669"/>
                    </a:lnTo>
                    <a:lnTo>
                      <a:pt x="6859" y="1651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4" name="Полилиния 373"/>
              <p:cNvSpPr/>
              <p:nvPr/>
            </p:nvSpPr>
            <p:spPr>
              <a:xfrm>
                <a:off x="4990489" y="1718549"/>
                <a:ext cx="40805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40768" h="17654">
                    <a:moveTo>
                      <a:pt x="0" y="15366"/>
                    </a:moveTo>
                    <a:lnTo>
                      <a:pt x="15748" y="0"/>
                    </a:lnTo>
                    <a:lnTo>
                      <a:pt x="22606" y="0"/>
                    </a:lnTo>
                    <a:lnTo>
                      <a:pt x="29337" y="1143"/>
                    </a:lnTo>
                    <a:lnTo>
                      <a:pt x="35051" y="1143"/>
                    </a:lnTo>
                    <a:lnTo>
                      <a:pt x="40767" y="2159"/>
                    </a:lnTo>
                    <a:lnTo>
                      <a:pt x="35051" y="11048"/>
                    </a:lnTo>
                    <a:lnTo>
                      <a:pt x="28320" y="1765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5" name="Полилиния 374"/>
              <p:cNvSpPr/>
              <p:nvPr/>
            </p:nvSpPr>
            <p:spPr>
              <a:xfrm>
                <a:off x="5027745" y="1723591"/>
                <a:ext cx="42579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41783" h="18797">
                    <a:moveTo>
                      <a:pt x="0" y="15494"/>
                    </a:moveTo>
                    <a:lnTo>
                      <a:pt x="13588" y="0"/>
                    </a:lnTo>
                    <a:lnTo>
                      <a:pt x="20447" y="0"/>
                    </a:lnTo>
                    <a:lnTo>
                      <a:pt x="41782" y="3303"/>
                    </a:lnTo>
                    <a:lnTo>
                      <a:pt x="29337" y="1879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6" name="Полилиния 375"/>
              <p:cNvSpPr/>
              <p:nvPr/>
            </p:nvSpPr>
            <p:spPr>
              <a:xfrm>
                <a:off x="5063228" y="1730313"/>
                <a:ext cx="40806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41912" h="18796">
                    <a:moveTo>
                      <a:pt x="0" y="15494"/>
                    </a:moveTo>
                    <a:lnTo>
                      <a:pt x="5716" y="6604"/>
                    </a:lnTo>
                    <a:lnTo>
                      <a:pt x="12447" y="0"/>
                    </a:lnTo>
                    <a:lnTo>
                      <a:pt x="27179" y="1142"/>
                    </a:lnTo>
                    <a:lnTo>
                      <a:pt x="41911" y="3301"/>
                    </a:lnTo>
                    <a:lnTo>
                      <a:pt x="32893" y="9906"/>
                    </a:lnTo>
                    <a:lnTo>
                      <a:pt x="28322" y="1879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7" name="Полилиния 376"/>
              <p:cNvSpPr/>
              <p:nvPr/>
            </p:nvSpPr>
            <p:spPr>
              <a:xfrm>
                <a:off x="5098711" y="1735354"/>
                <a:ext cx="40806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40640" h="18670">
                    <a:moveTo>
                      <a:pt x="0" y="15366"/>
                    </a:moveTo>
                    <a:lnTo>
                      <a:pt x="12445" y="0"/>
                    </a:lnTo>
                    <a:lnTo>
                      <a:pt x="32766" y="0"/>
                    </a:lnTo>
                    <a:lnTo>
                      <a:pt x="40639" y="3301"/>
                    </a:lnTo>
                    <a:lnTo>
                      <a:pt x="33908" y="9906"/>
                    </a:lnTo>
                    <a:lnTo>
                      <a:pt x="28320" y="1866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8" name="Полилиния 377"/>
              <p:cNvSpPr/>
              <p:nvPr/>
            </p:nvSpPr>
            <p:spPr>
              <a:xfrm>
                <a:off x="5132420" y="1742075"/>
                <a:ext cx="40805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40769" h="18670">
                    <a:moveTo>
                      <a:pt x="0" y="15367"/>
                    </a:moveTo>
                    <a:lnTo>
                      <a:pt x="6731" y="5462"/>
                    </a:lnTo>
                    <a:lnTo>
                      <a:pt x="15749" y="0"/>
                    </a:lnTo>
                    <a:lnTo>
                      <a:pt x="33910" y="0"/>
                    </a:lnTo>
                    <a:lnTo>
                      <a:pt x="40768" y="3303"/>
                    </a:lnTo>
                    <a:lnTo>
                      <a:pt x="33910" y="8763"/>
                    </a:lnTo>
                    <a:lnTo>
                      <a:pt x="28322" y="1866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9" name="Полилиния 378"/>
              <p:cNvSpPr/>
              <p:nvPr/>
            </p:nvSpPr>
            <p:spPr>
              <a:xfrm>
                <a:off x="5169676" y="1745436"/>
                <a:ext cx="39031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38482" h="20955">
                    <a:moveTo>
                      <a:pt x="0" y="15366"/>
                    </a:moveTo>
                    <a:lnTo>
                      <a:pt x="4573" y="7747"/>
                    </a:lnTo>
                    <a:lnTo>
                      <a:pt x="13590" y="0"/>
                    </a:lnTo>
                    <a:lnTo>
                      <a:pt x="23749" y="2159"/>
                    </a:lnTo>
                    <a:lnTo>
                      <a:pt x="38481" y="3301"/>
                    </a:lnTo>
                    <a:lnTo>
                      <a:pt x="32767" y="12064"/>
                    </a:lnTo>
                    <a:lnTo>
                      <a:pt x="29337" y="2095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0" name="Полилиния 379"/>
              <p:cNvSpPr/>
              <p:nvPr/>
            </p:nvSpPr>
            <p:spPr>
              <a:xfrm>
                <a:off x="5205159" y="1750478"/>
                <a:ext cx="39031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38482" h="22100">
                    <a:moveTo>
                      <a:pt x="0" y="15494"/>
                    </a:moveTo>
                    <a:lnTo>
                      <a:pt x="12445" y="0"/>
                    </a:lnTo>
                    <a:lnTo>
                      <a:pt x="38481" y="3303"/>
                    </a:lnTo>
                    <a:lnTo>
                      <a:pt x="28320" y="2209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1" name="Полилиния 380"/>
              <p:cNvSpPr/>
              <p:nvPr/>
            </p:nvSpPr>
            <p:spPr>
              <a:xfrm>
                <a:off x="4939038" y="1686622"/>
                <a:ext cx="44354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44197" h="18796">
                    <a:moveTo>
                      <a:pt x="0" y="15494"/>
                    </a:moveTo>
                    <a:lnTo>
                      <a:pt x="15747" y="0"/>
                    </a:lnTo>
                    <a:lnTo>
                      <a:pt x="44196" y="3301"/>
                    </a:lnTo>
                    <a:lnTo>
                      <a:pt x="28321" y="1879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2" name="Полилиния 381"/>
              <p:cNvSpPr/>
              <p:nvPr/>
            </p:nvSpPr>
            <p:spPr>
              <a:xfrm>
                <a:off x="4974521" y="1691663"/>
                <a:ext cx="40806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40768" h="18797">
                    <a:moveTo>
                      <a:pt x="0" y="15494"/>
                    </a:moveTo>
                    <a:lnTo>
                      <a:pt x="6857" y="5588"/>
                    </a:lnTo>
                    <a:lnTo>
                      <a:pt x="15875" y="0"/>
                    </a:lnTo>
                    <a:lnTo>
                      <a:pt x="22606" y="0"/>
                    </a:lnTo>
                    <a:lnTo>
                      <a:pt x="40767" y="3301"/>
                    </a:lnTo>
                    <a:lnTo>
                      <a:pt x="28320" y="1879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3" name="Полилиния 382"/>
              <p:cNvSpPr/>
              <p:nvPr/>
            </p:nvSpPr>
            <p:spPr>
              <a:xfrm>
                <a:off x="5010004" y="1698384"/>
                <a:ext cx="40806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40769" h="18798">
                    <a:moveTo>
                      <a:pt x="0" y="15494"/>
                    </a:moveTo>
                    <a:lnTo>
                      <a:pt x="6859" y="5588"/>
                    </a:lnTo>
                    <a:lnTo>
                      <a:pt x="15875" y="0"/>
                    </a:lnTo>
                    <a:lnTo>
                      <a:pt x="21591" y="0"/>
                    </a:lnTo>
                    <a:lnTo>
                      <a:pt x="28322" y="1144"/>
                    </a:lnTo>
                    <a:lnTo>
                      <a:pt x="34037" y="1144"/>
                    </a:lnTo>
                    <a:lnTo>
                      <a:pt x="40768" y="2287"/>
                    </a:lnTo>
                    <a:lnTo>
                      <a:pt x="28322" y="18797"/>
                    </a:lnTo>
                    <a:lnTo>
                      <a:pt x="20448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4" name="Полилиния 383"/>
              <p:cNvSpPr/>
              <p:nvPr/>
            </p:nvSpPr>
            <p:spPr>
              <a:xfrm>
                <a:off x="5043713" y="1701745"/>
                <a:ext cx="42579" cy="21846"/>
              </a:xfrm>
              <a:custGeom>
                <a:avLst/>
                <a:gdLst/>
                <a:ahLst/>
                <a:cxnLst/>
                <a:rect l="0" t="0" r="0" b="0"/>
                <a:pathLst>
                  <a:path w="41783" h="21971">
                    <a:moveTo>
                      <a:pt x="0" y="16510"/>
                    </a:moveTo>
                    <a:lnTo>
                      <a:pt x="15748" y="0"/>
                    </a:lnTo>
                    <a:lnTo>
                      <a:pt x="28193" y="3301"/>
                    </a:lnTo>
                    <a:lnTo>
                      <a:pt x="33908" y="3301"/>
                    </a:lnTo>
                    <a:lnTo>
                      <a:pt x="41782" y="6604"/>
                    </a:lnTo>
                    <a:lnTo>
                      <a:pt x="35051" y="13207"/>
                    </a:lnTo>
                    <a:lnTo>
                      <a:pt x="29337" y="2197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5" name="Полилиния 384"/>
              <p:cNvSpPr/>
              <p:nvPr/>
            </p:nvSpPr>
            <p:spPr>
              <a:xfrm>
                <a:off x="5079196" y="1708467"/>
                <a:ext cx="40805" cy="21846"/>
              </a:xfrm>
              <a:custGeom>
                <a:avLst/>
                <a:gdLst/>
                <a:ahLst/>
                <a:cxnLst/>
                <a:rect l="0" t="0" r="0" b="0"/>
                <a:pathLst>
                  <a:path w="41912" h="21972">
                    <a:moveTo>
                      <a:pt x="0" y="15366"/>
                    </a:moveTo>
                    <a:lnTo>
                      <a:pt x="15875" y="0"/>
                    </a:lnTo>
                    <a:lnTo>
                      <a:pt x="28322" y="3302"/>
                    </a:lnTo>
                    <a:lnTo>
                      <a:pt x="33910" y="3302"/>
                    </a:lnTo>
                    <a:lnTo>
                      <a:pt x="41911" y="6603"/>
                    </a:lnTo>
                    <a:lnTo>
                      <a:pt x="35053" y="12065"/>
                    </a:lnTo>
                    <a:lnTo>
                      <a:pt x="28322" y="21971"/>
                    </a:lnTo>
                    <a:lnTo>
                      <a:pt x="20321" y="18669"/>
                    </a:lnTo>
                    <a:lnTo>
                      <a:pt x="13590" y="18669"/>
                    </a:lnTo>
                    <a:lnTo>
                      <a:pt x="6731" y="1650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6" name="Полилиния 385"/>
              <p:cNvSpPr/>
              <p:nvPr/>
            </p:nvSpPr>
            <p:spPr>
              <a:xfrm>
                <a:off x="5112904" y="1715189"/>
                <a:ext cx="40806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40767" h="20957">
                    <a:moveTo>
                      <a:pt x="0" y="15368"/>
                    </a:moveTo>
                    <a:lnTo>
                      <a:pt x="5714" y="7621"/>
                    </a:lnTo>
                    <a:lnTo>
                      <a:pt x="15875" y="0"/>
                    </a:lnTo>
                    <a:lnTo>
                      <a:pt x="21463" y="0"/>
                    </a:lnTo>
                    <a:lnTo>
                      <a:pt x="40766" y="3303"/>
                    </a:lnTo>
                    <a:lnTo>
                      <a:pt x="28321" y="2095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7" name="Полилиния 386"/>
              <p:cNvSpPr/>
              <p:nvPr/>
            </p:nvSpPr>
            <p:spPr>
              <a:xfrm>
                <a:off x="5148387" y="1720230"/>
                <a:ext cx="40806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40895" h="22098">
                    <a:moveTo>
                      <a:pt x="0" y="15494"/>
                    </a:moveTo>
                    <a:lnTo>
                      <a:pt x="5714" y="7747"/>
                    </a:lnTo>
                    <a:lnTo>
                      <a:pt x="15875" y="0"/>
                    </a:lnTo>
                    <a:lnTo>
                      <a:pt x="20446" y="0"/>
                    </a:lnTo>
                    <a:lnTo>
                      <a:pt x="40894" y="3301"/>
                    </a:lnTo>
                    <a:lnTo>
                      <a:pt x="32893" y="12191"/>
                    </a:lnTo>
                    <a:lnTo>
                      <a:pt x="28320" y="22097"/>
                    </a:lnTo>
                    <a:lnTo>
                      <a:pt x="20446" y="18795"/>
                    </a:lnTo>
                    <a:lnTo>
                      <a:pt x="13716" y="18795"/>
                    </a:lnTo>
                    <a:lnTo>
                      <a:pt x="6857" y="1651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8" name="Полилиния 387"/>
              <p:cNvSpPr/>
              <p:nvPr/>
            </p:nvSpPr>
            <p:spPr>
              <a:xfrm>
                <a:off x="5183869" y="1726952"/>
                <a:ext cx="40806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40767" h="18797">
                    <a:moveTo>
                      <a:pt x="0" y="15493"/>
                    </a:moveTo>
                    <a:lnTo>
                      <a:pt x="5715" y="5587"/>
                    </a:lnTo>
                    <a:lnTo>
                      <a:pt x="15747" y="0"/>
                    </a:lnTo>
                    <a:lnTo>
                      <a:pt x="20320" y="0"/>
                    </a:lnTo>
                    <a:lnTo>
                      <a:pt x="40766" y="3302"/>
                    </a:lnTo>
                    <a:lnTo>
                      <a:pt x="32765" y="11049"/>
                    </a:lnTo>
                    <a:lnTo>
                      <a:pt x="28321" y="1879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9" name="Полилиния 388"/>
              <p:cNvSpPr/>
              <p:nvPr/>
            </p:nvSpPr>
            <p:spPr>
              <a:xfrm>
                <a:off x="5217579" y="1730313"/>
                <a:ext cx="42579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41912" h="20955">
                    <a:moveTo>
                      <a:pt x="0" y="18795"/>
                    </a:moveTo>
                    <a:lnTo>
                      <a:pt x="15875" y="0"/>
                    </a:lnTo>
                    <a:lnTo>
                      <a:pt x="41911" y="5588"/>
                    </a:lnTo>
                    <a:lnTo>
                      <a:pt x="29464" y="2095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90" name="Полилиния 389"/>
              <p:cNvSpPr/>
              <p:nvPr/>
            </p:nvSpPr>
            <p:spPr>
              <a:xfrm>
                <a:off x="4667596" y="1816014"/>
                <a:ext cx="505629" cy="157959"/>
              </a:xfrm>
              <a:custGeom>
                <a:avLst/>
                <a:gdLst/>
                <a:ahLst/>
                <a:cxnLst/>
                <a:rect l="0" t="0" r="0" b="0"/>
                <a:pathLst>
                  <a:path w="507113" h="157608">
                    <a:moveTo>
                      <a:pt x="151638" y="0"/>
                    </a:moveTo>
                    <a:lnTo>
                      <a:pt x="507112" y="61722"/>
                    </a:lnTo>
                    <a:lnTo>
                      <a:pt x="399543" y="157607"/>
                    </a:lnTo>
                    <a:lnTo>
                      <a:pt x="0" y="89280"/>
                    </a:lnTo>
                    <a:close/>
                  </a:path>
                </a:pathLst>
              </a:custGeom>
              <a:solidFill>
                <a:srgbClr val="2678D9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91" name="Полилиния 390"/>
              <p:cNvSpPr/>
              <p:nvPr/>
            </p:nvSpPr>
            <p:spPr>
              <a:xfrm>
                <a:off x="4688885" y="1893313"/>
                <a:ext cx="47901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47500" h="15367">
                    <a:moveTo>
                      <a:pt x="0" y="9906"/>
                    </a:moveTo>
                    <a:lnTo>
                      <a:pt x="15875" y="0"/>
                    </a:lnTo>
                    <a:lnTo>
                      <a:pt x="47499" y="6603"/>
                    </a:lnTo>
                    <a:lnTo>
                      <a:pt x="31624" y="1536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92" name="Полилиния 391"/>
              <p:cNvSpPr/>
              <p:nvPr/>
            </p:nvSpPr>
            <p:spPr>
              <a:xfrm>
                <a:off x="4729690" y="1900035"/>
                <a:ext cx="47902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47499" h="15495">
                    <a:moveTo>
                      <a:pt x="0" y="12193"/>
                    </a:moveTo>
                    <a:lnTo>
                      <a:pt x="9017" y="4446"/>
                    </a:lnTo>
                    <a:lnTo>
                      <a:pt x="19176" y="0"/>
                    </a:lnTo>
                    <a:lnTo>
                      <a:pt x="47498" y="5588"/>
                    </a:lnTo>
                    <a:lnTo>
                      <a:pt x="31750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93" name="Полилиния 392"/>
              <p:cNvSpPr/>
              <p:nvPr/>
            </p:nvSpPr>
            <p:spPr>
              <a:xfrm>
                <a:off x="4770496" y="1905076"/>
                <a:ext cx="51449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51056" h="18671">
                    <a:moveTo>
                      <a:pt x="0" y="13209"/>
                    </a:moveTo>
                    <a:lnTo>
                      <a:pt x="19305" y="0"/>
                    </a:lnTo>
                    <a:lnTo>
                      <a:pt x="34036" y="4318"/>
                    </a:lnTo>
                    <a:lnTo>
                      <a:pt x="51055" y="6605"/>
                    </a:lnTo>
                    <a:lnTo>
                      <a:pt x="41911" y="10922"/>
                    </a:lnTo>
                    <a:lnTo>
                      <a:pt x="35180" y="18670"/>
                    </a:lnTo>
                    <a:lnTo>
                      <a:pt x="25019" y="1536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94" name="Полилиния 393"/>
              <p:cNvSpPr/>
              <p:nvPr/>
            </p:nvSpPr>
            <p:spPr>
              <a:xfrm>
                <a:off x="4816623" y="1915159"/>
                <a:ext cx="46128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47498" h="15369">
                    <a:moveTo>
                      <a:pt x="0" y="8764"/>
                    </a:moveTo>
                    <a:lnTo>
                      <a:pt x="15875" y="0"/>
                    </a:lnTo>
                    <a:lnTo>
                      <a:pt x="47497" y="3303"/>
                    </a:lnTo>
                    <a:lnTo>
                      <a:pt x="31750" y="15368"/>
                    </a:lnTo>
                    <a:lnTo>
                      <a:pt x="22733" y="12065"/>
                    </a:lnTo>
                    <a:lnTo>
                      <a:pt x="14732" y="1206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95" name="Полилиния 394"/>
              <p:cNvSpPr/>
              <p:nvPr/>
            </p:nvSpPr>
            <p:spPr>
              <a:xfrm>
                <a:off x="4857428" y="1920200"/>
                <a:ext cx="47902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15367">
                    <a:moveTo>
                      <a:pt x="0" y="9906"/>
                    </a:moveTo>
                    <a:lnTo>
                      <a:pt x="15875" y="0"/>
                    </a:lnTo>
                    <a:lnTo>
                      <a:pt x="32893" y="1143"/>
                    </a:lnTo>
                    <a:lnTo>
                      <a:pt x="47625" y="3302"/>
                    </a:lnTo>
                    <a:lnTo>
                      <a:pt x="40768" y="11049"/>
                    </a:lnTo>
                    <a:lnTo>
                      <a:pt x="31750" y="1536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96" name="Полилиния 395"/>
              <p:cNvSpPr/>
              <p:nvPr/>
            </p:nvSpPr>
            <p:spPr>
              <a:xfrm>
                <a:off x="4898234" y="1926921"/>
                <a:ext cx="49676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50927" h="18798">
                    <a:moveTo>
                      <a:pt x="0" y="8763"/>
                    </a:moveTo>
                    <a:lnTo>
                      <a:pt x="19176" y="0"/>
                    </a:lnTo>
                    <a:lnTo>
                      <a:pt x="33908" y="3303"/>
                    </a:lnTo>
                    <a:lnTo>
                      <a:pt x="40767" y="3303"/>
                    </a:lnTo>
                    <a:lnTo>
                      <a:pt x="50926" y="6604"/>
                    </a:lnTo>
                    <a:lnTo>
                      <a:pt x="41910" y="11050"/>
                    </a:lnTo>
                    <a:lnTo>
                      <a:pt x="35051" y="1879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97" name="Полилиния 396"/>
              <p:cNvSpPr/>
              <p:nvPr/>
            </p:nvSpPr>
            <p:spPr>
              <a:xfrm>
                <a:off x="4939038" y="1933643"/>
                <a:ext cx="51451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50928" h="17654">
                    <a:moveTo>
                      <a:pt x="0" y="12193"/>
                    </a:moveTo>
                    <a:lnTo>
                      <a:pt x="19177" y="0"/>
                    </a:lnTo>
                    <a:lnTo>
                      <a:pt x="33908" y="2159"/>
                    </a:lnTo>
                    <a:lnTo>
                      <a:pt x="41909" y="2159"/>
                    </a:lnTo>
                    <a:lnTo>
                      <a:pt x="50927" y="5589"/>
                    </a:lnTo>
                    <a:lnTo>
                      <a:pt x="43052" y="9906"/>
                    </a:lnTo>
                    <a:lnTo>
                      <a:pt x="35052" y="1765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98" name="Полилиния 397"/>
              <p:cNvSpPr/>
              <p:nvPr/>
            </p:nvSpPr>
            <p:spPr>
              <a:xfrm>
                <a:off x="4983392" y="1938685"/>
                <a:ext cx="51449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18670">
                    <a:moveTo>
                      <a:pt x="0" y="12064"/>
                    </a:moveTo>
                    <a:lnTo>
                      <a:pt x="7746" y="7747"/>
                    </a:lnTo>
                    <a:lnTo>
                      <a:pt x="15748" y="0"/>
                    </a:lnTo>
                    <a:lnTo>
                      <a:pt x="31623" y="4317"/>
                    </a:lnTo>
                    <a:lnTo>
                      <a:pt x="50800" y="6604"/>
                    </a:lnTo>
                    <a:lnTo>
                      <a:pt x="40639" y="13207"/>
                    </a:lnTo>
                    <a:lnTo>
                      <a:pt x="35051" y="18669"/>
                    </a:lnTo>
                    <a:lnTo>
                      <a:pt x="6731" y="14351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99" name="Полилиния 398"/>
              <p:cNvSpPr/>
              <p:nvPr/>
            </p:nvSpPr>
            <p:spPr>
              <a:xfrm>
                <a:off x="5025972" y="1945406"/>
                <a:ext cx="49676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49786" h="18670">
                    <a:moveTo>
                      <a:pt x="0" y="12065"/>
                    </a:moveTo>
                    <a:lnTo>
                      <a:pt x="15875" y="0"/>
                    </a:lnTo>
                    <a:lnTo>
                      <a:pt x="49785" y="5460"/>
                    </a:lnTo>
                    <a:lnTo>
                      <a:pt x="33910" y="1866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00" name="Полилиния 399"/>
              <p:cNvSpPr/>
              <p:nvPr/>
            </p:nvSpPr>
            <p:spPr>
              <a:xfrm>
                <a:off x="4710175" y="1878190"/>
                <a:ext cx="47901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15368">
                    <a:moveTo>
                      <a:pt x="0" y="9905"/>
                    </a:moveTo>
                    <a:lnTo>
                      <a:pt x="15875" y="0"/>
                    </a:lnTo>
                    <a:lnTo>
                      <a:pt x="47625" y="6604"/>
                    </a:lnTo>
                    <a:lnTo>
                      <a:pt x="31750" y="1536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01" name="Полилиния 400"/>
              <p:cNvSpPr/>
              <p:nvPr/>
            </p:nvSpPr>
            <p:spPr>
              <a:xfrm>
                <a:off x="4752754" y="1884911"/>
                <a:ext cx="47901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47499" h="15367">
                    <a:moveTo>
                      <a:pt x="0" y="12065"/>
                    </a:moveTo>
                    <a:lnTo>
                      <a:pt x="15875" y="0"/>
                    </a:lnTo>
                    <a:lnTo>
                      <a:pt x="47498" y="5460"/>
                    </a:lnTo>
                    <a:lnTo>
                      <a:pt x="38481" y="9906"/>
                    </a:lnTo>
                    <a:lnTo>
                      <a:pt x="31623" y="1536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02" name="Полилиния 401"/>
              <p:cNvSpPr/>
              <p:nvPr/>
            </p:nvSpPr>
            <p:spPr>
              <a:xfrm>
                <a:off x="4793559" y="1893313"/>
                <a:ext cx="47902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47498" h="15367">
                    <a:moveTo>
                      <a:pt x="0" y="9906"/>
                    </a:moveTo>
                    <a:lnTo>
                      <a:pt x="19177" y="0"/>
                    </a:lnTo>
                    <a:lnTo>
                      <a:pt x="26034" y="0"/>
                    </a:lnTo>
                    <a:lnTo>
                      <a:pt x="47497" y="3302"/>
                    </a:lnTo>
                    <a:lnTo>
                      <a:pt x="31750" y="15366"/>
                    </a:lnTo>
                    <a:lnTo>
                      <a:pt x="23748" y="12191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03" name="Полилиния 402"/>
              <p:cNvSpPr/>
              <p:nvPr/>
            </p:nvSpPr>
            <p:spPr>
              <a:xfrm>
                <a:off x="4834365" y="1900035"/>
                <a:ext cx="47901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47500" h="15495">
                    <a:moveTo>
                      <a:pt x="0" y="8763"/>
                    </a:moveTo>
                    <a:lnTo>
                      <a:pt x="19178" y="0"/>
                    </a:lnTo>
                    <a:lnTo>
                      <a:pt x="26036" y="0"/>
                    </a:lnTo>
                    <a:lnTo>
                      <a:pt x="47499" y="3303"/>
                    </a:lnTo>
                    <a:lnTo>
                      <a:pt x="40767" y="8763"/>
                    </a:lnTo>
                    <a:lnTo>
                      <a:pt x="35053" y="15494"/>
                    </a:lnTo>
                    <a:lnTo>
                      <a:pt x="24892" y="12193"/>
                    </a:lnTo>
                    <a:lnTo>
                      <a:pt x="16892" y="12193"/>
                    </a:lnTo>
                    <a:lnTo>
                      <a:pt x="9017" y="990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04" name="Полилиния 403"/>
              <p:cNvSpPr/>
              <p:nvPr/>
            </p:nvSpPr>
            <p:spPr>
              <a:xfrm>
                <a:off x="4876944" y="1905076"/>
                <a:ext cx="49676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15369">
                    <a:moveTo>
                      <a:pt x="0" y="9906"/>
                    </a:moveTo>
                    <a:lnTo>
                      <a:pt x="19176" y="0"/>
                    </a:lnTo>
                    <a:lnTo>
                      <a:pt x="33908" y="3175"/>
                    </a:lnTo>
                    <a:lnTo>
                      <a:pt x="41782" y="3175"/>
                    </a:lnTo>
                    <a:lnTo>
                      <a:pt x="50800" y="6605"/>
                    </a:lnTo>
                    <a:lnTo>
                      <a:pt x="40639" y="10922"/>
                    </a:lnTo>
                    <a:lnTo>
                      <a:pt x="35051" y="1536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05" name="Полилиния 404"/>
              <p:cNvSpPr/>
              <p:nvPr/>
            </p:nvSpPr>
            <p:spPr>
              <a:xfrm>
                <a:off x="4919523" y="1911798"/>
                <a:ext cx="47901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15367">
                    <a:moveTo>
                      <a:pt x="0" y="12065"/>
                    </a:moveTo>
                    <a:lnTo>
                      <a:pt x="15875" y="0"/>
                    </a:lnTo>
                    <a:lnTo>
                      <a:pt x="31750" y="3301"/>
                    </a:lnTo>
                    <a:lnTo>
                      <a:pt x="39624" y="3301"/>
                    </a:lnTo>
                    <a:lnTo>
                      <a:pt x="47625" y="6604"/>
                    </a:lnTo>
                    <a:lnTo>
                      <a:pt x="38481" y="9906"/>
                    </a:lnTo>
                    <a:lnTo>
                      <a:pt x="31750" y="1536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06" name="Полилиния 405"/>
              <p:cNvSpPr/>
              <p:nvPr/>
            </p:nvSpPr>
            <p:spPr>
              <a:xfrm>
                <a:off x="4962103" y="1918520"/>
                <a:ext cx="47901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47498" h="17526">
                    <a:moveTo>
                      <a:pt x="0" y="12065"/>
                    </a:moveTo>
                    <a:lnTo>
                      <a:pt x="15875" y="0"/>
                    </a:lnTo>
                    <a:lnTo>
                      <a:pt x="47497" y="5461"/>
                    </a:lnTo>
                    <a:lnTo>
                      <a:pt x="38481" y="9906"/>
                    </a:lnTo>
                    <a:lnTo>
                      <a:pt x="31622" y="17525"/>
                    </a:lnTo>
                    <a:lnTo>
                      <a:pt x="6858" y="1206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07" name="Полилиния 406"/>
              <p:cNvSpPr/>
              <p:nvPr/>
            </p:nvSpPr>
            <p:spPr>
              <a:xfrm>
                <a:off x="5002907" y="1926921"/>
                <a:ext cx="47902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47500" h="15495">
                    <a:moveTo>
                      <a:pt x="0" y="8763"/>
                    </a:moveTo>
                    <a:lnTo>
                      <a:pt x="19178" y="0"/>
                    </a:lnTo>
                    <a:lnTo>
                      <a:pt x="26036" y="0"/>
                    </a:lnTo>
                    <a:lnTo>
                      <a:pt x="47499" y="3303"/>
                    </a:lnTo>
                    <a:lnTo>
                      <a:pt x="40768" y="7747"/>
                    </a:lnTo>
                    <a:lnTo>
                      <a:pt x="35053" y="15494"/>
                    </a:lnTo>
                    <a:lnTo>
                      <a:pt x="24893" y="12193"/>
                    </a:lnTo>
                    <a:lnTo>
                      <a:pt x="16892" y="1219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08" name="Полилиния 407"/>
              <p:cNvSpPr/>
              <p:nvPr/>
            </p:nvSpPr>
            <p:spPr>
              <a:xfrm>
                <a:off x="5043713" y="1933643"/>
                <a:ext cx="47901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47499" h="15496">
                    <a:moveTo>
                      <a:pt x="0" y="8890"/>
                    </a:moveTo>
                    <a:lnTo>
                      <a:pt x="19176" y="0"/>
                    </a:lnTo>
                    <a:lnTo>
                      <a:pt x="47498" y="2159"/>
                    </a:lnTo>
                    <a:lnTo>
                      <a:pt x="31623" y="1549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09" name="Полилиния 408"/>
              <p:cNvSpPr/>
              <p:nvPr/>
            </p:nvSpPr>
            <p:spPr>
              <a:xfrm>
                <a:off x="4733238" y="1863065"/>
                <a:ext cx="47902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47498" h="15496">
                    <a:moveTo>
                      <a:pt x="0" y="9906"/>
                    </a:moveTo>
                    <a:lnTo>
                      <a:pt x="19177" y="0"/>
                    </a:lnTo>
                    <a:lnTo>
                      <a:pt x="47497" y="6605"/>
                    </a:lnTo>
                    <a:lnTo>
                      <a:pt x="31622" y="1549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0" name="Полилиния 409"/>
              <p:cNvSpPr/>
              <p:nvPr/>
            </p:nvSpPr>
            <p:spPr>
              <a:xfrm>
                <a:off x="4774044" y="1871468"/>
                <a:ext cx="47901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12194">
                    <a:moveTo>
                      <a:pt x="0" y="5589"/>
                    </a:moveTo>
                    <a:lnTo>
                      <a:pt x="19304" y="0"/>
                    </a:lnTo>
                    <a:lnTo>
                      <a:pt x="39624" y="0"/>
                    </a:lnTo>
                    <a:lnTo>
                      <a:pt x="47625" y="2159"/>
                    </a:lnTo>
                    <a:lnTo>
                      <a:pt x="31750" y="12193"/>
                    </a:lnTo>
                    <a:lnTo>
                      <a:pt x="6857" y="774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1" name="Полилиния 410"/>
              <p:cNvSpPr/>
              <p:nvPr/>
            </p:nvSpPr>
            <p:spPr>
              <a:xfrm>
                <a:off x="4816623" y="1878190"/>
                <a:ext cx="46128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47498" h="15368">
                    <a:moveTo>
                      <a:pt x="0" y="9905"/>
                    </a:moveTo>
                    <a:lnTo>
                      <a:pt x="18160" y="0"/>
                    </a:lnTo>
                    <a:lnTo>
                      <a:pt x="32765" y="1016"/>
                    </a:lnTo>
                    <a:lnTo>
                      <a:pt x="47497" y="3175"/>
                    </a:lnTo>
                    <a:lnTo>
                      <a:pt x="38481" y="7747"/>
                    </a:lnTo>
                    <a:lnTo>
                      <a:pt x="31750" y="15367"/>
                    </a:lnTo>
                    <a:lnTo>
                      <a:pt x="23876" y="1206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2" name="Полилиния 411"/>
              <p:cNvSpPr/>
              <p:nvPr/>
            </p:nvSpPr>
            <p:spPr>
              <a:xfrm>
                <a:off x="4857428" y="1884911"/>
                <a:ext cx="47902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15367">
                    <a:moveTo>
                      <a:pt x="0" y="8763"/>
                    </a:moveTo>
                    <a:lnTo>
                      <a:pt x="19305" y="0"/>
                    </a:lnTo>
                    <a:lnTo>
                      <a:pt x="26036" y="0"/>
                    </a:lnTo>
                    <a:lnTo>
                      <a:pt x="47625" y="3301"/>
                    </a:lnTo>
                    <a:lnTo>
                      <a:pt x="40768" y="9906"/>
                    </a:lnTo>
                    <a:lnTo>
                      <a:pt x="31750" y="15366"/>
                    </a:lnTo>
                    <a:lnTo>
                      <a:pt x="23749" y="12065"/>
                    </a:lnTo>
                    <a:lnTo>
                      <a:pt x="17018" y="1206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3" name="Полилиния 412"/>
              <p:cNvSpPr/>
              <p:nvPr/>
            </p:nvSpPr>
            <p:spPr>
              <a:xfrm>
                <a:off x="4898234" y="1889952"/>
                <a:ext cx="47901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48642" h="15495">
                    <a:moveTo>
                      <a:pt x="0" y="9906"/>
                    </a:moveTo>
                    <a:lnTo>
                      <a:pt x="9017" y="4446"/>
                    </a:lnTo>
                    <a:lnTo>
                      <a:pt x="19176" y="0"/>
                    </a:lnTo>
                    <a:lnTo>
                      <a:pt x="33908" y="3303"/>
                    </a:lnTo>
                    <a:lnTo>
                      <a:pt x="40767" y="3303"/>
                    </a:lnTo>
                    <a:lnTo>
                      <a:pt x="48641" y="6605"/>
                    </a:lnTo>
                    <a:lnTo>
                      <a:pt x="32766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4" name="Полилиния 413"/>
              <p:cNvSpPr/>
              <p:nvPr/>
            </p:nvSpPr>
            <p:spPr>
              <a:xfrm>
                <a:off x="4939038" y="1900035"/>
                <a:ext cx="47902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47498" h="12194">
                    <a:moveTo>
                      <a:pt x="0" y="8763"/>
                    </a:moveTo>
                    <a:lnTo>
                      <a:pt x="9016" y="2159"/>
                    </a:lnTo>
                    <a:lnTo>
                      <a:pt x="15747" y="0"/>
                    </a:lnTo>
                    <a:lnTo>
                      <a:pt x="39623" y="0"/>
                    </a:lnTo>
                    <a:lnTo>
                      <a:pt x="47497" y="3303"/>
                    </a:lnTo>
                    <a:lnTo>
                      <a:pt x="31622" y="1219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5" name="Полилиния 414"/>
              <p:cNvSpPr/>
              <p:nvPr/>
            </p:nvSpPr>
            <p:spPr>
              <a:xfrm>
                <a:off x="4979844" y="1905076"/>
                <a:ext cx="47901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47500" h="13210">
                    <a:moveTo>
                      <a:pt x="0" y="9906"/>
                    </a:moveTo>
                    <a:lnTo>
                      <a:pt x="15749" y="0"/>
                    </a:lnTo>
                    <a:lnTo>
                      <a:pt x="32767" y="1017"/>
                    </a:lnTo>
                    <a:lnTo>
                      <a:pt x="47499" y="3175"/>
                    </a:lnTo>
                    <a:lnTo>
                      <a:pt x="31624" y="1320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6" name="Полилиния 415"/>
              <p:cNvSpPr/>
              <p:nvPr/>
            </p:nvSpPr>
            <p:spPr>
              <a:xfrm>
                <a:off x="5022423" y="1911798"/>
                <a:ext cx="47901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47498" h="15367">
                    <a:moveTo>
                      <a:pt x="0" y="8763"/>
                    </a:moveTo>
                    <a:lnTo>
                      <a:pt x="15875" y="0"/>
                    </a:lnTo>
                    <a:lnTo>
                      <a:pt x="47497" y="3301"/>
                    </a:lnTo>
                    <a:lnTo>
                      <a:pt x="38481" y="8763"/>
                    </a:lnTo>
                    <a:lnTo>
                      <a:pt x="31750" y="15366"/>
                    </a:lnTo>
                    <a:lnTo>
                      <a:pt x="23876" y="12065"/>
                    </a:lnTo>
                    <a:lnTo>
                      <a:pt x="15875" y="1206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7" name="Полилиния 416"/>
              <p:cNvSpPr/>
              <p:nvPr/>
            </p:nvSpPr>
            <p:spPr>
              <a:xfrm>
                <a:off x="5063228" y="1918520"/>
                <a:ext cx="47902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15367">
                    <a:moveTo>
                      <a:pt x="0" y="8762"/>
                    </a:moveTo>
                    <a:lnTo>
                      <a:pt x="19305" y="0"/>
                    </a:lnTo>
                    <a:lnTo>
                      <a:pt x="47625" y="5461"/>
                    </a:lnTo>
                    <a:lnTo>
                      <a:pt x="31750" y="1536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8" name="Полилиния 417"/>
              <p:cNvSpPr/>
              <p:nvPr/>
            </p:nvSpPr>
            <p:spPr>
              <a:xfrm>
                <a:off x="4758076" y="1849622"/>
                <a:ext cx="47902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47500" h="15367">
                    <a:moveTo>
                      <a:pt x="0" y="8763"/>
                    </a:moveTo>
                    <a:lnTo>
                      <a:pt x="15749" y="0"/>
                    </a:lnTo>
                    <a:lnTo>
                      <a:pt x="47499" y="3175"/>
                    </a:lnTo>
                    <a:lnTo>
                      <a:pt x="31624" y="1536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9" name="Полилиния 418"/>
              <p:cNvSpPr/>
              <p:nvPr/>
            </p:nvSpPr>
            <p:spPr>
              <a:xfrm>
                <a:off x="4800656" y="1856344"/>
                <a:ext cx="47902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15367">
                    <a:moveTo>
                      <a:pt x="0" y="8762"/>
                    </a:moveTo>
                    <a:lnTo>
                      <a:pt x="5715" y="3175"/>
                    </a:lnTo>
                    <a:lnTo>
                      <a:pt x="15875" y="0"/>
                    </a:lnTo>
                    <a:lnTo>
                      <a:pt x="22733" y="0"/>
                    </a:lnTo>
                    <a:lnTo>
                      <a:pt x="29464" y="1143"/>
                    </a:lnTo>
                    <a:lnTo>
                      <a:pt x="47625" y="2159"/>
                    </a:lnTo>
                    <a:lnTo>
                      <a:pt x="31750" y="15366"/>
                    </a:lnTo>
                    <a:lnTo>
                      <a:pt x="13589" y="9906"/>
                    </a:lnTo>
                    <a:lnTo>
                      <a:pt x="6858" y="876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20" name="Полилиния 419"/>
              <p:cNvSpPr/>
              <p:nvPr/>
            </p:nvSpPr>
            <p:spPr>
              <a:xfrm>
                <a:off x="4837913" y="1863065"/>
                <a:ext cx="47901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47499" h="15496">
                    <a:moveTo>
                      <a:pt x="0" y="9906"/>
                    </a:moveTo>
                    <a:lnTo>
                      <a:pt x="19176" y="0"/>
                    </a:lnTo>
                    <a:lnTo>
                      <a:pt x="32766" y="2287"/>
                    </a:lnTo>
                    <a:lnTo>
                      <a:pt x="47498" y="3302"/>
                    </a:lnTo>
                    <a:lnTo>
                      <a:pt x="40639" y="9906"/>
                    </a:lnTo>
                    <a:lnTo>
                      <a:pt x="31623" y="15495"/>
                    </a:lnTo>
                    <a:lnTo>
                      <a:pt x="23749" y="1206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21" name="Полилиния 420"/>
              <p:cNvSpPr/>
              <p:nvPr/>
            </p:nvSpPr>
            <p:spPr>
              <a:xfrm>
                <a:off x="4878718" y="1868107"/>
                <a:ext cx="47902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47500" h="15495">
                    <a:moveTo>
                      <a:pt x="0" y="8890"/>
                    </a:moveTo>
                    <a:lnTo>
                      <a:pt x="15875" y="0"/>
                    </a:lnTo>
                    <a:lnTo>
                      <a:pt x="47499" y="5460"/>
                    </a:lnTo>
                    <a:lnTo>
                      <a:pt x="31750" y="15494"/>
                    </a:lnTo>
                    <a:lnTo>
                      <a:pt x="14732" y="1320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22" name="Полилиния 421"/>
              <p:cNvSpPr/>
              <p:nvPr/>
            </p:nvSpPr>
            <p:spPr>
              <a:xfrm>
                <a:off x="4919523" y="1874829"/>
                <a:ext cx="47901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15495">
                    <a:moveTo>
                      <a:pt x="0" y="10034"/>
                    </a:moveTo>
                    <a:lnTo>
                      <a:pt x="15875" y="0"/>
                    </a:lnTo>
                    <a:lnTo>
                      <a:pt x="30606" y="3430"/>
                    </a:lnTo>
                    <a:lnTo>
                      <a:pt x="37337" y="3430"/>
                    </a:lnTo>
                    <a:lnTo>
                      <a:pt x="47625" y="6605"/>
                    </a:lnTo>
                    <a:lnTo>
                      <a:pt x="31750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23" name="Полилиния 422"/>
              <p:cNvSpPr/>
              <p:nvPr/>
            </p:nvSpPr>
            <p:spPr>
              <a:xfrm>
                <a:off x="4962103" y="1881550"/>
                <a:ext cx="47901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47498" h="18796">
                    <a:moveTo>
                      <a:pt x="0" y="12192"/>
                    </a:moveTo>
                    <a:lnTo>
                      <a:pt x="5715" y="5588"/>
                    </a:lnTo>
                    <a:lnTo>
                      <a:pt x="15875" y="0"/>
                    </a:lnTo>
                    <a:lnTo>
                      <a:pt x="22606" y="1142"/>
                    </a:lnTo>
                    <a:lnTo>
                      <a:pt x="29336" y="3429"/>
                    </a:lnTo>
                    <a:lnTo>
                      <a:pt x="37338" y="3429"/>
                    </a:lnTo>
                    <a:lnTo>
                      <a:pt x="47497" y="6730"/>
                    </a:lnTo>
                    <a:lnTo>
                      <a:pt x="37338" y="11176"/>
                    </a:lnTo>
                    <a:lnTo>
                      <a:pt x="31622" y="18795"/>
                    </a:lnTo>
                    <a:lnTo>
                      <a:pt x="14732" y="1333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24" name="Полилиния 423"/>
              <p:cNvSpPr/>
              <p:nvPr/>
            </p:nvSpPr>
            <p:spPr>
              <a:xfrm>
                <a:off x="4999359" y="1888272"/>
                <a:ext cx="47902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17654">
                    <a:moveTo>
                      <a:pt x="0" y="12065"/>
                    </a:moveTo>
                    <a:lnTo>
                      <a:pt x="9016" y="6605"/>
                    </a:lnTo>
                    <a:lnTo>
                      <a:pt x="15875" y="0"/>
                    </a:lnTo>
                    <a:lnTo>
                      <a:pt x="47625" y="5462"/>
                    </a:lnTo>
                    <a:lnTo>
                      <a:pt x="40766" y="9906"/>
                    </a:lnTo>
                    <a:lnTo>
                      <a:pt x="35052" y="1765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25" name="Полилиния 424"/>
              <p:cNvSpPr/>
              <p:nvPr/>
            </p:nvSpPr>
            <p:spPr>
              <a:xfrm>
                <a:off x="5041938" y="1896674"/>
                <a:ext cx="46128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47500" h="15495">
                    <a:moveTo>
                      <a:pt x="0" y="8889"/>
                    </a:moveTo>
                    <a:lnTo>
                      <a:pt x="15749" y="0"/>
                    </a:lnTo>
                    <a:lnTo>
                      <a:pt x="47499" y="3301"/>
                    </a:lnTo>
                    <a:lnTo>
                      <a:pt x="31624" y="15494"/>
                    </a:lnTo>
                    <a:lnTo>
                      <a:pt x="22606" y="12064"/>
                    </a:lnTo>
                    <a:lnTo>
                      <a:pt x="14605" y="1206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26" name="Полилиния 425"/>
              <p:cNvSpPr/>
              <p:nvPr/>
            </p:nvSpPr>
            <p:spPr>
              <a:xfrm>
                <a:off x="5082744" y="1903395"/>
                <a:ext cx="46128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47499" h="15495">
                    <a:moveTo>
                      <a:pt x="0" y="8890"/>
                    </a:moveTo>
                    <a:lnTo>
                      <a:pt x="15875" y="0"/>
                    </a:lnTo>
                    <a:lnTo>
                      <a:pt x="47498" y="2285"/>
                    </a:lnTo>
                    <a:lnTo>
                      <a:pt x="31623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27" name="Полилиния 426"/>
              <p:cNvSpPr/>
              <p:nvPr/>
            </p:nvSpPr>
            <p:spPr>
              <a:xfrm>
                <a:off x="4781141" y="1834499"/>
                <a:ext cx="47901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47500" h="15495">
                    <a:moveTo>
                      <a:pt x="0" y="8889"/>
                    </a:moveTo>
                    <a:lnTo>
                      <a:pt x="15875" y="0"/>
                    </a:lnTo>
                    <a:lnTo>
                      <a:pt x="47499" y="6604"/>
                    </a:lnTo>
                    <a:lnTo>
                      <a:pt x="31624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28" name="Полилиния 427"/>
              <p:cNvSpPr/>
              <p:nvPr/>
            </p:nvSpPr>
            <p:spPr>
              <a:xfrm>
                <a:off x="4821945" y="1841220"/>
                <a:ext cx="44354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44070" h="15495">
                    <a:moveTo>
                      <a:pt x="0" y="12065"/>
                    </a:moveTo>
                    <a:lnTo>
                      <a:pt x="6731" y="4444"/>
                    </a:lnTo>
                    <a:lnTo>
                      <a:pt x="15875" y="0"/>
                    </a:lnTo>
                    <a:lnTo>
                      <a:pt x="29337" y="2285"/>
                    </a:lnTo>
                    <a:lnTo>
                      <a:pt x="36194" y="2285"/>
                    </a:lnTo>
                    <a:lnTo>
                      <a:pt x="44069" y="5460"/>
                    </a:lnTo>
                    <a:lnTo>
                      <a:pt x="37337" y="9906"/>
                    </a:lnTo>
                    <a:lnTo>
                      <a:pt x="31623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29" name="Полилиния 428"/>
              <p:cNvSpPr/>
              <p:nvPr/>
            </p:nvSpPr>
            <p:spPr>
              <a:xfrm>
                <a:off x="4860976" y="1846261"/>
                <a:ext cx="46128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47499" h="15495">
                    <a:moveTo>
                      <a:pt x="0" y="12193"/>
                    </a:moveTo>
                    <a:lnTo>
                      <a:pt x="15875" y="0"/>
                    </a:lnTo>
                    <a:lnTo>
                      <a:pt x="39624" y="3430"/>
                    </a:lnTo>
                    <a:lnTo>
                      <a:pt x="47498" y="6605"/>
                    </a:lnTo>
                    <a:lnTo>
                      <a:pt x="31623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0" name="Полилиния 429"/>
              <p:cNvSpPr/>
              <p:nvPr/>
            </p:nvSpPr>
            <p:spPr>
              <a:xfrm>
                <a:off x="4901782" y="1852983"/>
                <a:ext cx="46128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47498" h="18796">
                    <a:moveTo>
                      <a:pt x="0" y="12191"/>
                    </a:moveTo>
                    <a:lnTo>
                      <a:pt x="15747" y="0"/>
                    </a:lnTo>
                    <a:lnTo>
                      <a:pt x="47497" y="5588"/>
                    </a:lnTo>
                    <a:lnTo>
                      <a:pt x="38481" y="10032"/>
                    </a:lnTo>
                    <a:lnTo>
                      <a:pt x="31622" y="18795"/>
                    </a:lnTo>
                    <a:lnTo>
                      <a:pt x="15747" y="1333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1" name="Полилиния 430"/>
              <p:cNvSpPr/>
              <p:nvPr/>
            </p:nvSpPr>
            <p:spPr>
              <a:xfrm>
                <a:off x="4942587" y="1863065"/>
                <a:ext cx="44354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44196" h="15496">
                    <a:moveTo>
                      <a:pt x="0" y="9906"/>
                    </a:moveTo>
                    <a:lnTo>
                      <a:pt x="5714" y="4446"/>
                    </a:lnTo>
                    <a:lnTo>
                      <a:pt x="12445" y="0"/>
                    </a:lnTo>
                    <a:lnTo>
                      <a:pt x="29463" y="1143"/>
                    </a:lnTo>
                    <a:lnTo>
                      <a:pt x="44195" y="3302"/>
                    </a:lnTo>
                    <a:lnTo>
                      <a:pt x="37464" y="7748"/>
                    </a:lnTo>
                    <a:lnTo>
                      <a:pt x="31750" y="15495"/>
                    </a:lnTo>
                    <a:lnTo>
                      <a:pt x="21589" y="1206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2" name="Полилиния 431"/>
              <p:cNvSpPr/>
              <p:nvPr/>
            </p:nvSpPr>
            <p:spPr>
              <a:xfrm>
                <a:off x="4979844" y="1868107"/>
                <a:ext cx="47901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47500" h="15495">
                    <a:moveTo>
                      <a:pt x="0" y="8890"/>
                    </a:moveTo>
                    <a:lnTo>
                      <a:pt x="15749" y="0"/>
                    </a:lnTo>
                    <a:lnTo>
                      <a:pt x="30480" y="1143"/>
                    </a:lnTo>
                    <a:lnTo>
                      <a:pt x="47499" y="3301"/>
                    </a:lnTo>
                    <a:lnTo>
                      <a:pt x="39498" y="7747"/>
                    </a:lnTo>
                    <a:lnTo>
                      <a:pt x="31624" y="15494"/>
                    </a:lnTo>
                    <a:lnTo>
                      <a:pt x="23749" y="12065"/>
                    </a:lnTo>
                    <a:lnTo>
                      <a:pt x="15749" y="1206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3" name="Полилиния 432"/>
              <p:cNvSpPr/>
              <p:nvPr/>
            </p:nvSpPr>
            <p:spPr>
              <a:xfrm>
                <a:off x="5022423" y="1874829"/>
                <a:ext cx="44353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44197" h="15495">
                    <a:moveTo>
                      <a:pt x="0" y="10034"/>
                    </a:moveTo>
                    <a:lnTo>
                      <a:pt x="5715" y="4446"/>
                    </a:lnTo>
                    <a:lnTo>
                      <a:pt x="15875" y="0"/>
                    </a:lnTo>
                    <a:lnTo>
                      <a:pt x="22733" y="0"/>
                    </a:lnTo>
                    <a:lnTo>
                      <a:pt x="44196" y="3430"/>
                    </a:lnTo>
                    <a:lnTo>
                      <a:pt x="37338" y="11177"/>
                    </a:lnTo>
                    <a:lnTo>
                      <a:pt x="31750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4" name="Полилиния 433"/>
              <p:cNvSpPr/>
              <p:nvPr/>
            </p:nvSpPr>
            <p:spPr>
              <a:xfrm>
                <a:off x="5063228" y="1881550"/>
                <a:ext cx="44354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44198" h="15495">
                    <a:moveTo>
                      <a:pt x="0" y="12192"/>
                    </a:moveTo>
                    <a:lnTo>
                      <a:pt x="5716" y="4572"/>
                    </a:lnTo>
                    <a:lnTo>
                      <a:pt x="12447" y="0"/>
                    </a:lnTo>
                    <a:lnTo>
                      <a:pt x="44197" y="3429"/>
                    </a:lnTo>
                    <a:lnTo>
                      <a:pt x="31750" y="15494"/>
                    </a:lnTo>
                    <a:lnTo>
                      <a:pt x="21463" y="1219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5" name="Полилиния 434"/>
              <p:cNvSpPr/>
              <p:nvPr/>
            </p:nvSpPr>
            <p:spPr>
              <a:xfrm>
                <a:off x="5100486" y="1888272"/>
                <a:ext cx="47901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47500" h="15369">
                    <a:moveTo>
                      <a:pt x="0" y="12065"/>
                    </a:moveTo>
                    <a:lnTo>
                      <a:pt x="15875" y="0"/>
                    </a:lnTo>
                    <a:lnTo>
                      <a:pt x="47499" y="5462"/>
                    </a:lnTo>
                    <a:lnTo>
                      <a:pt x="31750" y="1536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6" name="Полилиния 435"/>
              <p:cNvSpPr/>
              <p:nvPr/>
            </p:nvSpPr>
            <p:spPr>
              <a:xfrm>
                <a:off x="4802430" y="1822735"/>
                <a:ext cx="47901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47500" h="15367">
                    <a:moveTo>
                      <a:pt x="0" y="8763"/>
                    </a:moveTo>
                    <a:lnTo>
                      <a:pt x="15875" y="0"/>
                    </a:lnTo>
                    <a:lnTo>
                      <a:pt x="47499" y="3175"/>
                    </a:lnTo>
                    <a:lnTo>
                      <a:pt x="31750" y="1536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7" name="Полилиния 436"/>
              <p:cNvSpPr/>
              <p:nvPr/>
            </p:nvSpPr>
            <p:spPr>
              <a:xfrm>
                <a:off x="4841461" y="1827777"/>
                <a:ext cx="47901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15495">
                    <a:moveTo>
                      <a:pt x="0" y="9906"/>
                    </a:moveTo>
                    <a:lnTo>
                      <a:pt x="19305" y="0"/>
                    </a:lnTo>
                    <a:lnTo>
                      <a:pt x="26036" y="1143"/>
                    </a:lnTo>
                    <a:lnTo>
                      <a:pt x="32893" y="3303"/>
                    </a:lnTo>
                    <a:lnTo>
                      <a:pt x="39624" y="3303"/>
                    </a:lnTo>
                    <a:lnTo>
                      <a:pt x="47625" y="6605"/>
                    </a:lnTo>
                    <a:lnTo>
                      <a:pt x="31750" y="15494"/>
                    </a:lnTo>
                    <a:lnTo>
                      <a:pt x="17018" y="1206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8" name="Полилиния 437"/>
              <p:cNvSpPr/>
              <p:nvPr/>
            </p:nvSpPr>
            <p:spPr>
              <a:xfrm>
                <a:off x="4882266" y="1834499"/>
                <a:ext cx="47902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48642" h="15495">
                    <a:moveTo>
                      <a:pt x="0" y="12064"/>
                    </a:moveTo>
                    <a:lnTo>
                      <a:pt x="6857" y="4445"/>
                    </a:lnTo>
                    <a:lnTo>
                      <a:pt x="15875" y="0"/>
                    </a:lnTo>
                    <a:lnTo>
                      <a:pt x="30606" y="3301"/>
                    </a:lnTo>
                    <a:lnTo>
                      <a:pt x="38481" y="3301"/>
                    </a:lnTo>
                    <a:lnTo>
                      <a:pt x="48641" y="6604"/>
                    </a:lnTo>
                    <a:lnTo>
                      <a:pt x="38481" y="9906"/>
                    </a:lnTo>
                    <a:lnTo>
                      <a:pt x="31623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9" name="Полилиния 438"/>
              <p:cNvSpPr/>
              <p:nvPr/>
            </p:nvSpPr>
            <p:spPr>
              <a:xfrm>
                <a:off x="4919523" y="1841220"/>
                <a:ext cx="47901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15495">
                    <a:moveTo>
                      <a:pt x="0" y="12065"/>
                    </a:moveTo>
                    <a:lnTo>
                      <a:pt x="15875" y="0"/>
                    </a:lnTo>
                    <a:lnTo>
                      <a:pt x="39624" y="2285"/>
                    </a:lnTo>
                    <a:lnTo>
                      <a:pt x="47625" y="5460"/>
                    </a:lnTo>
                    <a:lnTo>
                      <a:pt x="31750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40" name="Полилиния 439"/>
              <p:cNvSpPr/>
              <p:nvPr/>
            </p:nvSpPr>
            <p:spPr>
              <a:xfrm>
                <a:off x="4958554" y="1846261"/>
                <a:ext cx="47901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47499" h="15495">
                    <a:moveTo>
                      <a:pt x="0" y="12193"/>
                    </a:moveTo>
                    <a:lnTo>
                      <a:pt x="9144" y="7747"/>
                    </a:lnTo>
                    <a:lnTo>
                      <a:pt x="19304" y="0"/>
                    </a:lnTo>
                    <a:lnTo>
                      <a:pt x="26035" y="1143"/>
                    </a:lnTo>
                    <a:lnTo>
                      <a:pt x="32765" y="3430"/>
                    </a:lnTo>
                    <a:lnTo>
                      <a:pt x="39624" y="3430"/>
                    </a:lnTo>
                    <a:lnTo>
                      <a:pt x="47498" y="6605"/>
                    </a:lnTo>
                    <a:lnTo>
                      <a:pt x="31750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41" name="Полилиния 440"/>
              <p:cNvSpPr/>
              <p:nvPr/>
            </p:nvSpPr>
            <p:spPr>
              <a:xfrm>
                <a:off x="4999359" y="1852983"/>
                <a:ext cx="44354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44197" h="15495">
                    <a:moveTo>
                      <a:pt x="0" y="12191"/>
                    </a:moveTo>
                    <a:lnTo>
                      <a:pt x="15875" y="0"/>
                    </a:lnTo>
                    <a:lnTo>
                      <a:pt x="44196" y="5588"/>
                    </a:lnTo>
                    <a:lnTo>
                      <a:pt x="37338" y="10032"/>
                    </a:lnTo>
                    <a:lnTo>
                      <a:pt x="31750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42" name="Полилиния 441"/>
              <p:cNvSpPr/>
              <p:nvPr/>
            </p:nvSpPr>
            <p:spPr>
              <a:xfrm>
                <a:off x="5038390" y="1859705"/>
                <a:ext cx="47902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47498" h="18797">
                    <a:moveTo>
                      <a:pt x="0" y="13207"/>
                    </a:moveTo>
                    <a:lnTo>
                      <a:pt x="19177" y="0"/>
                    </a:lnTo>
                    <a:lnTo>
                      <a:pt x="32765" y="4444"/>
                    </a:lnTo>
                    <a:lnTo>
                      <a:pt x="47497" y="6603"/>
                    </a:lnTo>
                    <a:lnTo>
                      <a:pt x="38481" y="11049"/>
                    </a:lnTo>
                    <a:lnTo>
                      <a:pt x="31622" y="18796"/>
                    </a:lnTo>
                    <a:lnTo>
                      <a:pt x="22606" y="1536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43" name="Полилиния 442"/>
              <p:cNvSpPr/>
              <p:nvPr/>
            </p:nvSpPr>
            <p:spPr>
              <a:xfrm>
                <a:off x="5075648" y="1868107"/>
                <a:ext cx="47901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15495">
                    <a:moveTo>
                      <a:pt x="0" y="8890"/>
                    </a:moveTo>
                    <a:lnTo>
                      <a:pt x="19303" y="0"/>
                    </a:lnTo>
                    <a:lnTo>
                      <a:pt x="26034" y="0"/>
                    </a:lnTo>
                    <a:lnTo>
                      <a:pt x="47625" y="3301"/>
                    </a:lnTo>
                    <a:lnTo>
                      <a:pt x="40766" y="7747"/>
                    </a:lnTo>
                    <a:lnTo>
                      <a:pt x="35178" y="15494"/>
                    </a:lnTo>
                    <a:lnTo>
                      <a:pt x="24891" y="12065"/>
                    </a:lnTo>
                    <a:lnTo>
                      <a:pt x="17018" y="1206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44" name="Полилиния 443"/>
              <p:cNvSpPr/>
              <p:nvPr/>
            </p:nvSpPr>
            <p:spPr>
              <a:xfrm>
                <a:off x="5116452" y="1874829"/>
                <a:ext cx="47902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47500" h="15495">
                    <a:moveTo>
                      <a:pt x="0" y="10034"/>
                    </a:moveTo>
                    <a:lnTo>
                      <a:pt x="15875" y="0"/>
                    </a:lnTo>
                    <a:lnTo>
                      <a:pt x="47499" y="3430"/>
                    </a:lnTo>
                    <a:lnTo>
                      <a:pt x="31624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45" name="Полилиния 444"/>
              <p:cNvSpPr/>
              <p:nvPr/>
            </p:nvSpPr>
            <p:spPr>
              <a:xfrm>
                <a:off x="4504375" y="1905076"/>
                <a:ext cx="558853" cy="241980"/>
              </a:xfrm>
              <a:custGeom>
                <a:avLst/>
                <a:gdLst/>
                <a:ahLst/>
                <a:cxnLst/>
                <a:rect l="0" t="0" r="0" b="0"/>
                <a:pathLst>
                  <a:path w="558039" h="241428">
                    <a:moveTo>
                      <a:pt x="168656" y="0"/>
                    </a:moveTo>
                    <a:lnTo>
                      <a:pt x="558038" y="68327"/>
                    </a:lnTo>
                    <a:lnTo>
                      <a:pt x="441453" y="241427"/>
                    </a:lnTo>
                    <a:lnTo>
                      <a:pt x="0" y="164212"/>
                    </a:lnTo>
                    <a:close/>
                  </a:path>
                </a:pathLst>
              </a:custGeom>
              <a:solidFill>
                <a:srgbClr val="4DC7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46" name="Полилиния 445"/>
              <p:cNvSpPr/>
              <p:nvPr/>
            </p:nvSpPr>
            <p:spPr>
              <a:xfrm>
                <a:off x="4527438" y="2044551"/>
                <a:ext cx="53224" cy="25207"/>
              </a:xfrm>
              <a:custGeom>
                <a:avLst/>
                <a:gdLst/>
                <a:ahLst/>
                <a:cxnLst/>
                <a:rect l="0" t="0" r="0" b="0"/>
                <a:pathLst>
                  <a:path w="53214" h="25401">
                    <a:moveTo>
                      <a:pt x="0" y="18796"/>
                    </a:moveTo>
                    <a:lnTo>
                      <a:pt x="19305" y="0"/>
                    </a:lnTo>
                    <a:lnTo>
                      <a:pt x="53213" y="6731"/>
                    </a:lnTo>
                    <a:lnTo>
                      <a:pt x="35053" y="2540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47" name="Полилиния 446"/>
              <p:cNvSpPr/>
              <p:nvPr/>
            </p:nvSpPr>
            <p:spPr>
              <a:xfrm>
                <a:off x="4575341" y="2054633"/>
                <a:ext cx="53224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53088" h="24385">
                    <a:moveTo>
                      <a:pt x="0" y="15494"/>
                    </a:moveTo>
                    <a:lnTo>
                      <a:pt x="19178" y="0"/>
                    </a:lnTo>
                    <a:lnTo>
                      <a:pt x="53087" y="3428"/>
                    </a:lnTo>
                    <a:lnTo>
                      <a:pt x="46356" y="6603"/>
                    </a:lnTo>
                    <a:lnTo>
                      <a:pt x="38481" y="17779"/>
                    </a:lnTo>
                    <a:lnTo>
                      <a:pt x="35053" y="24384"/>
                    </a:lnTo>
                    <a:lnTo>
                      <a:pt x="24893" y="20954"/>
                    </a:lnTo>
                    <a:lnTo>
                      <a:pt x="15875" y="19812"/>
                    </a:lnTo>
                    <a:lnTo>
                      <a:pt x="6731" y="1663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48" name="Полилиния 447"/>
              <p:cNvSpPr/>
              <p:nvPr/>
            </p:nvSpPr>
            <p:spPr>
              <a:xfrm>
                <a:off x="4619694" y="2059675"/>
                <a:ext cx="53224" cy="25206"/>
              </a:xfrm>
              <a:custGeom>
                <a:avLst/>
                <a:gdLst/>
                <a:ahLst/>
                <a:cxnLst/>
                <a:rect l="0" t="0" r="0" b="0"/>
                <a:pathLst>
                  <a:path w="54229" h="25401">
                    <a:moveTo>
                      <a:pt x="0" y="18797"/>
                    </a:moveTo>
                    <a:lnTo>
                      <a:pt x="19177" y="0"/>
                    </a:lnTo>
                    <a:lnTo>
                      <a:pt x="45211" y="3303"/>
                    </a:lnTo>
                    <a:lnTo>
                      <a:pt x="54228" y="6604"/>
                    </a:lnTo>
                    <a:lnTo>
                      <a:pt x="45211" y="15367"/>
                    </a:lnTo>
                    <a:lnTo>
                      <a:pt x="38353" y="25400"/>
                    </a:lnTo>
                    <a:lnTo>
                      <a:pt x="28194" y="21972"/>
                    </a:lnTo>
                    <a:lnTo>
                      <a:pt x="18034" y="2197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49" name="Полилиния 448"/>
              <p:cNvSpPr/>
              <p:nvPr/>
            </p:nvSpPr>
            <p:spPr>
              <a:xfrm>
                <a:off x="4667596" y="2069757"/>
                <a:ext cx="53224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54231" h="24257">
                    <a:moveTo>
                      <a:pt x="0" y="18668"/>
                    </a:moveTo>
                    <a:lnTo>
                      <a:pt x="19178" y="0"/>
                    </a:lnTo>
                    <a:lnTo>
                      <a:pt x="54230" y="3302"/>
                    </a:lnTo>
                    <a:lnTo>
                      <a:pt x="40641" y="18668"/>
                    </a:lnTo>
                    <a:lnTo>
                      <a:pt x="38481" y="24256"/>
                    </a:lnTo>
                    <a:lnTo>
                      <a:pt x="28322" y="2095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0" name="Полилиния 449"/>
              <p:cNvSpPr/>
              <p:nvPr/>
            </p:nvSpPr>
            <p:spPr>
              <a:xfrm>
                <a:off x="4713723" y="2074798"/>
                <a:ext cx="54998" cy="25207"/>
              </a:xfrm>
              <a:custGeom>
                <a:avLst/>
                <a:gdLst/>
                <a:ahLst/>
                <a:cxnLst/>
                <a:rect l="0" t="0" r="0" b="0"/>
                <a:pathLst>
                  <a:path w="54357" h="25401">
                    <a:moveTo>
                      <a:pt x="0" y="18796"/>
                    </a:moveTo>
                    <a:lnTo>
                      <a:pt x="19304" y="0"/>
                    </a:lnTo>
                    <a:lnTo>
                      <a:pt x="35051" y="1143"/>
                    </a:lnTo>
                    <a:lnTo>
                      <a:pt x="54356" y="6605"/>
                    </a:lnTo>
                    <a:lnTo>
                      <a:pt x="35051" y="2540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1" name="Полилиния 450"/>
              <p:cNvSpPr/>
              <p:nvPr/>
            </p:nvSpPr>
            <p:spPr>
              <a:xfrm>
                <a:off x="4758076" y="2081520"/>
                <a:ext cx="58547" cy="26887"/>
              </a:xfrm>
              <a:custGeom>
                <a:avLst/>
                <a:gdLst/>
                <a:ahLst/>
                <a:cxnLst/>
                <a:rect l="0" t="0" r="0" b="0"/>
                <a:pathLst>
                  <a:path w="57660" h="27560">
                    <a:moveTo>
                      <a:pt x="0" y="22097"/>
                    </a:moveTo>
                    <a:lnTo>
                      <a:pt x="13462" y="4444"/>
                    </a:lnTo>
                    <a:lnTo>
                      <a:pt x="19178" y="0"/>
                    </a:lnTo>
                    <a:lnTo>
                      <a:pt x="57659" y="6603"/>
                    </a:lnTo>
                    <a:lnTo>
                      <a:pt x="52070" y="11048"/>
                    </a:lnTo>
                    <a:lnTo>
                      <a:pt x="38481" y="27559"/>
                    </a:lnTo>
                    <a:lnTo>
                      <a:pt x="28194" y="2438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2" name="Полилиния 451"/>
              <p:cNvSpPr/>
              <p:nvPr/>
            </p:nvSpPr>
            <p:spPr>
              <a:xfrm>
                <a:off x="4805979" y="2089922"/>
                <a:ext cx="56772" cy="28567"/>
              </a:xfrm>
              <a:custGeom>
                <a:avLst/>
                <a:gdLst/>
                <a:ahLst/>
                <a:cxnLst/>
                <a:rect l="0" t="0" r="0" b="0"/>
                <a:pathLst>
                  <a:path w="57658" h="28702">
                    <a:moveTo>
                      <a:pt x="0" y="18669"/>
                    </a:moveTo>
                    <a:lnTo>
                      <a:pt x="19304" y="0"/>
                    </a:lnTo>
                    <a:lnTo>
                      <a:pt x="37337" y="1142"/>
                    </a:lnTo>
                    <a:lnTo>
                      <a:pt x="57657" y="6604"/>
                    </a:lnTo>
                    <a:lnTo>
                      <a:pt x="41910" y="20954"/>
                    </a:lnTo>
                    <a:lnTo>
                      <a:pt x="38481" y="28701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3" name="Полилиния 452"/>
              <p:cNvSpPr/>
              <p:nvPr/>
            </p:nvSpPr>
            <p:spPr>
              <a:xfrm>
                <a:off x="4853880" y="2096644"/>
                <a:ext cx="56772" cy="28567"/>
              </a:xfrm>
              <a:custGeom>
                <a:avLst/>
                <a:gdLst/>
                <a:ahLst/>
                <a:cxnLst/>
                <a:rect l="0" t="0" r="0" b="0"/>
                <a:pathLst>
                  <a:path w="57785" h="27560">
                    <a:moveTo>
                      <a:pt x="0" y="22097"/>
                    </a:moveTo>
                    <a:lnTo>
                      <a:pt x="13589" y="4444"/>
                    </a:lnTo>
                    <a:lnTo>
                      <a:pt x="19303" y="0"/>
                    </a:lnTo>
                    <a:lnTo>
                      <a:pt x="57784" y="6603"/>
                    </a:lnTo>
                    <a:lnTo>
                      <a:pt x="52070" y="11049"/>
                    </a:lnTo>
                    <a:lnTo>
                      <a:pt x="38481" y="27559"/>
                    </a:lnTo>
                    <a:lnTo>
                      <a:pt x="28321" y="2425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4" name="Полилиния 453"/>
              <p:cNvSpPr/>
              <p:nvPr/>
            </p:nvSpPr>
            <p:spPr>
              <a:xfrm>
                <a:off x="4901782" y="2106727"/>
                <a:ext cx="53224" cy="28567"/>
              </a:xfrm>
              <a:custGeom>
                <a:avLst/>
                <a:gdLst/>
                <a:ahLst/>
                <a:cxnLst/>
                <a:rect l="0" t="0" r="0" b="0"/>
                <a:pathLst>
                  <a:path w="54229" h="28576">
                    <a:moveTo>
                      <a:pt x="0" y="21970"/>
                    </a:moveTo>
                    <a:lnTo>
                      <a:pt x="15747" y="0"/>
                    </a:lnTo>
                    <a:lnTo>
                      <a:pt x="54228" y="6604"/>
                    </a:lnTo>
                    <a:lnTo>
                      <a:pt x="38481" y="2857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5" name="Полилиния 454"/>
              <p:cNvSpPr/>
              <p:nvPr/>
            </p:nvSpPr>
            <p:spPr>
              <a:xfrm>
                <a:off x="4552276" y="2015984"/>
                <a:ext cx="51451" cy="25206"/>
              </a:xfrm>
              <a:custGeom>
                <a:avLst/>
                <a:gdLst/>
                <a:ahLst/>
                <a:cxnLst/>
                <a:rect l="0" t="0" r="0" b="0"/>
                <a:pathLst>
                  <a:path w="50929" h="25401">
                    <a:moveTo>
                      <a:pt x="0" y="18797"/>
                    </a:moveTo>
                    <a:lnTo>
                      <a:pt x="19178" y="0"/>
                    </a:lnTo>
                    <a:lnTo>
                      <a:pt x="50928" y="6732"/>
                    </a:lnTo>
                    <a:lnTo>
                      <a:pt x="35053" y="2540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6" name="Полилиния 455"/>
              <p:cNvSpPr/>
              <p:nvPr/>
            </p:nvSpPr>
            <p:spPr>
              <a:xfrm>
                <a:off x="4596630" y="2026066"/>
                <a:ext cx="54998" cy="25206"/>
              </a:xfrm>
              <a:custGeom>
                <a:avLst/>
                <a:gdLst/>
                <a:ahLst/>
                <a:cxnLst/>
                <a:rect l="0" t="0" r="0" b="0"/>
                <a:pathLst>
                  <a:path w="54357" h="24385">
                    <a:moveTo>
                      <a:pt x="0" y="17653"/>
                    </a:moveTo>
                    <a:lnTo>
                      <a:pt x="19305" y="0"/>
                    </a:lnTo>
                    <a:lnTo>
                      <a:pt x="54356" y="2286"/>
                    </a:lnTo>
                    <a:lnTo>
                      <a:pt x="48642" y="7746"/>
                    </a:lnTo>
                    <a:lnTo>
                      <a:pt x="40768" y="18796"/>
                    </a:lnTo>
                    <a:lnTo>
                      <a:pt x="38481" y="24384"/>
                    </a:lnTo>
                    <a:lnTo>
                      <a:pt x="19305" y="1879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7" name="Полилиния 456"/>
              <p:cNvSpPr/>
              <p:nvPr/>
            </p:nvSpPr>
            <p:spPr>
              <a:xfrm>
                <a:off x="4644531" y="2036149"/>
                <a:ext cx="49676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51055" h="22098">
                    <a:moveTo>
                      <a:pt x="0" y="15494"/>
                    </a:moveTo>
                    <a:lnTo>
                      <a:pt x="9144" y="5460"/>
                    </a:lnTo>
                    <a:lnTo>
                      <a:pt x="19304" y="0"/>
                    </a:lnTo>
                    <a:lnTo>
                      <a:pt x="43052" y="0"/>
                    </a:lnTo>
                    <a:lnTo>
                      <a:pt x="51054" y="3301"/>
                    </a:lnTo>
                    <a:lnTo>
                      <a:pt x="35179" y="22097"/>
                    </a:lnTo>
                    <a:lnTo>
                      <a:pt x="6857" y="1765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8" name="Полилиния 457"/>
              <p:cNvSpPr/>
              <p:nvPr/>
            </p:nvSpPr>
            <p:spPr>
              <a:xfrm>
                <a:off x="4688885" y="2041190"/>
                <a:ext cx="53224" cy="25207"/>
              </a:xfrm>
              <a:custGeom>
                <a:avLst/>
                <a:gdLst/>
                <a:ahLst/>
                <a:cxnLst/>
                <a:rect l="0" t="0" r="0" b="0"/>
                <a:pathLst>
                  <a:path w="53214" h="24258">
                    <a:moveTo>
                      <a:pt x="0" y="17653"/>
                    </a:moveTo>
                    <a:lnTo>
                      <a:pt x="18035" y="0"/>
                    </a:lnTo>
                    <a:lnTo>
                      <a:pt x="53213" y="2160"/>
                    </a:lnTo>
                    <a:lnTo>
                      <a:pt x="48642" y="7747"/>
                    </a:lnTo>
                    <a:lnTo>
                      <a:pt x="45212" y="14351"/>
                    </a:lnTo>
                    <a:lnTo>
                      <a:pt x="40768" y="18669"/>
                    </a:lnTo>
                    <a:lnTo>
                      <a:pt x="37338" y="24257"/>
                    </a:lnTo>
                    <a:lnTo>
                      <a:pt x="27179" y="20956"/>
                    </a:lnTo>
                    <a:lnTo>
                      <a:pt x="18035" y="2095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9" name="Полилиния 458"/>
              <p:cNvSpPr/>
              <p:nvPr/>
            </p:nvSpPr>
            <p:spPr>
              <a:xfrm>
                <a:off x="4736787" y="2047911"/>
                <a:ext cx="53224" cy="25207"/>
              </a:xfrm>
              <a:custGeom>
                <a:avLst/>
                <a:gdLst/>
                <a:ahLst/>
                <a:cxnLst/>
                <a:rect l="0" t="0" r="0" b="0"/>
                <a:pathLst>
                  <a:path w="53214" h="25401">
                    <a:moveTo>
                      <a:pt x="0" y="18795"/>
                    </a:moveTo>
                    <a:lnTo>
                      <a:pt x="3429" y="14351"/>
                    </a:lnTo>
                    <a:lnTo>
                      <a:pt x="9144" y="10032"/>
                    </a:lnTo>
                    <a:lnTo>
                      <a:pt x="18161" y="0"/>
                    </a:lnTo>
                    <a:lnTo>
                      <a:pt x="27177" y="1142"/>
                    </a:lnTo>
                    <a:lnTo>
                      <a:pt x="35051" y="3429"/>
                    </a:lnTo>
                    <a:lnTo>
                      <a:pt x="43052" y="3429"/>
                    </a:lnTo>
                    <a:lnTo>
                      <a:pt x="53213" y="6604"/>
                    </a:lnTo>
                    <a:lnTo>
                      <a:pt x="33908" y="2540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60" name="Полилиния 459"/>
              <p:cNvSpPr/>
              <p:nvPr/>
            </p:nvSpPr>
            <p:spPr>
              <a:xfrm>
                <a:off x="4784689" y="2057994"/>
                <a:ext cx="49676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49911" h="24132">
                    <a:moveTo>
                      <a:pt x="0" y="17526"/>
                    </a:moveTo>
                    <a:lnTo>
                      <a:pt x="18160" y="0"/>
                    </a:lnTo>
                    <a:lnTo>
                      <a:pt x="42036" y="2159"/>
                    </a:lnTo>
                    <a:lnTo>
                      <a:pt x="49910" y="5462"/>
                    </a:lnTo>
                    <a:lnTo>
                      <a:pt x="34035" y="24131"/>
                    </a:lnTo>
                    <a:lnTo>
                      <a:pt x="17017" y="1866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61" name="Полилиния 460"/>
              <p:cNvSpPr/>
              <p:nvPr/>
            </p:nvSpPr>
            <p:spPr>
              <a:xfrm>
                <a:off x="4829042" y="2063036"/>
                <a:ext cx="53224" cy="25206"/>
              </a:xfrm>
              <a:custGeom>
                <a:avLst/>
                <a:gdLst/>
                <a:ahLst/>
                <a:cxnLst/>
                <a:rect l="0" t="0" r="0" b="0"/>
                <a:pathLst>
                  <a:path w="53214" h="25273">
                    <a:moveTo>
                      <a:pt x="0" y="18669"/>
                    </a:moveTo>
                    <a:lnTo>
                      <a:pt x="19304" y="0"/>
                    </a:lnTo>
                    <a:lnTo>
                      <a:pt x="43052" y="3301"/>
                    </a:lnTo>
                    <a:lnTo>
                      <a:pt x="53213" y="6604"/>
                    </a:lnTo>
                    <a:lnTo>
                      <a:pt x="44195" y="15494"/>
                    </a:lnTo>
                    <a:lnTo>
                      <a:pt x="37338" y="2527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62" name="Полилиния 461"/>
              <p:cNvSpPr/>
              <p:nvPr/>
            </p:nvSpPr>
            <p:spPr>
              <a:xfrm>
                <a:off x="4876944" y="2073118"/>
                <a:ext cx="53224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54230" h="24258">
                    <a:moveTo>
                      <a:pt x="0" y="17653"/>
                    </a:moveTo>
                    <a:lnTo>
                      <a:pt x="19176" y="0"/>
                    </a:lnTo>
                    <a:lnTo>
                      <a:pt x="54229" y="2158"/>
                    </a:lnTo>
                    <a:lnTo>
                      <a:pt x="48640" y="6604"/>
                    </a:lnTo>
                    <a:lnTo>
                      <a:pt x="44069" y="13207"/>
                    </a:lnTo>
                    <a:lnTo>
                      <a:pt x="38354" y="18795"/>
                    </a:lnTo>
                    <a:lnTo>
                      <a:pt x="35051" y="24257"/>
                    </a:lnTo>
                    <a:lnTo>
                      <a:pt x="26035" y="20954"/>
                    </a:lnTo>
                    <a:lnTo>
                      <a:pt x="18033" y="2095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63" name="Полилиния 462"/>
              <p:cNvSpPr/>
              <p:nvPr/>
            </p:nvSpPr>
            <p:spPr>
              <a:xfrm>
                <a:off x="4923072" y="2078159"/>
                <a:ext cx="51449" cy="25207"/>
              </a:xfrm>
              <a:custGeom>
                <a:avLst/>
                <a:gdLst/>
                <a:ahLst/>
                <a:cxnLst/>
                <a:rect l="0" t="0" r="0" b="0"/>
                <a:pathLst>
                  <a:path w="50928" h="25273">
                    <a:moveTo>
                      <a:pt x="0" y="18669"/>
                    </a:moveTo>
                    <a:lnTo>
                      <a:pt x="19177" y="0"/>
                    </a:lnTo>
                    <a:lnTo>
                      <a:pt x="50927" y="6603"/>
                    </a:lnTo>
                    <a:lnTo>
                      <a:pt x="35052" y="2527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64" name="Полилиния 463"/>
              <p:cNvSpPr/>
              <p:nvPr/>
            </p:nvSpPr>
            <p:spPr>
              <a:xfrm>
                <a:off x="4578889" y="1989097"/>
                <a:ext cx="49676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49785" h="24258">
                    <a:moveTo>
                      <a:pt x="0" y="18797"/>
                    </a:moveTo>
                    <a:lnTo>
                      <a:pt x="18160" y="0"/>
                    </a:lnTo>
                    <a:lnTo>
                      <a:pt x="49784" y="6731"/>
                    </a:lnTo>
                    <a:lnTo>
                      <a:pt x="34035" y="2425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65" name="Полилиния 464"/>
              <p:cNvSpPr/>
              <p:nvPr/>
            </p:nvSpPr>
            <p:spPr>
              <a:xfrm>
                <a:off x="4623242" y="1997499"/>
                <a:ext cx="53224" cy="25207"/>
              </a:xfrm>
              <a:custGeom>
                <a:avLst/>
                <a:gdLst/>
                <a:ahLst/>
                <a:cxnLst/>
                <a:rect l="0" t="0" r="0" b="0"/>
                <a:pathLst>
                  <a:path w="53214" h="25401">
                    <a:moveTo>
                      <a:pt x="0" y="18668"/>
                    </a:moveTo>
                    <a:lnTo>
                      <a:pt x="19176" y="0"/>
                    </a:lnTo>
                    <a:lnTo>
                      <a:pt x="36194" y="1015"/>
                    </a:lnTo>
                    <a:lnTo>
                      <a:pt x="53213" y="6603"/>
                    </a:lnTo>
                    <a:lnTo>
                      <a:pt x="35051" y="25400"/>
                    </a:lnTo>
                    <a:lnTo>
                      <a:pt x="18161" y="1981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66" name="Полилиния 465"/>
              <p:cNvSpPr/>
              <p:nvPr/>
            </p:nvSpPr>
            <p:spPr>
              <a:xfrm>
                <a:off x="4667596" y="2004220"/>
                <a:ext cx="53224" cy="25207"/>
              </a:xfrm>
              <a:custGeom>
                <a:avLst/>
                <a:gdLst/>
                <a:ahLst/>
                <a:cxnLst/>
                <a:rect l="0" t="0" r="0" b="0"/>
                <a:pathLst>
                  <a:path w="54231" h="24259">
                    <a:moveTo>
                      <a:pt x="0" y="18797"/>
                    </a:moveTo>
                    <a:lnTo>
                      <a:pt x="4445" y="13209"/>
                    </a:lnTo>
                    <a:lnTo>
                      <a:pt x="22606" y="0"/>
                    </a:lnTo>
                    <a:lnTo>
                      <a:pt x="37338" y="4446"/>
                    </a:lnTo>
                    <a:lnTo>
                      <a:pt x="54230" y="6605"/>
                    </a:lnTo>
                    <a:lnTo>
                      <a:pt x="44069" y="15368"/>
                    </a:lnTo>
                    <a:lnTo>
                      <a:pt x="38481" y="2425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67" name="Полилиния 466"/>
              <p:cNvSpPr/>
              <p:nvPr/>
            </p:nvSpPr>
            <p:spPr>
              <a:xfrm>
                <a:off x="4713723" y="2012623"/>
                <a:ext cx="54998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54357" h="22100">
                    <a:moveTo>
                      <a:pt x="0" y="18796"/>
                    </a:moveTo>
                    <a:lnTo>
                      <a:pt x="19304" y="0"/>
                    </a:lnTo>
                    <a:lnTo>
                      <a:pt x="35051" y="2287"/>
                    </a:lnTo>
                    <a:lnTo>
                      <a:pt x="54356" y="3302"/>
                    </a:lnTo>
                    <a:lnTo>
                      <a:pt x="35051" y="2209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68" name="Полилиния 467"/>
              <p:cNvSpPr/>
              <p:nvPr/>
            </p:nvSpPr>
            <p:spPr>
              <a:xfrm>
                <a:off x="4758076" y="2022706"/>
                <a:ext cx="54999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54231" h="20829">
                    <a:moveTo>
                      <a:pt x="0" y="15366"/>
                    </a:moveTo>
                    <a:lnTo>
                      <a:pt x="9018" y="5461"/>
                    </a:lnTo>
                    <a:lnTo>
                      <a:pt x="19178" y="0"/>
                    </a:lnTo>
                    <a:lnTo>
                      <a:pt x="45212" y="0"/>
                    </a:lnTo>
                    <a:lnTo>
                      <a:pt x="54230" y="3175"/>
                    </a:lnTo>
                    <a:lnTo>
                      <a:pt x="38481" y="2082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69" name="Полилиния 468"/>
              <p:cNvSpPr/>
              <p:nvPr/>
            </p:nvSpPr>
            <p:spPr>
              <a:xfrm>
                <a:off x="4805979" y="2029427"/>
                <a:ext cx="51449" cy="25206"/>
              </a:xfrm>
              <a:custGeom>
                <a:avLst/>
                <a:gdLst/>
                <a:ahLst/>
                <a:cxnLst/>
                <a:rect l="0" t="0" r="0" b="0"/>
                <a:pathLst>
                  <a:path w="50927" h="25274">
                    <a:moveTo>
                      <a:pt x="0" y="18669"/>
                    </a:moveTo>
                    <a:lnTo>
                      <a:pt x="19304" y="0"/>
                    </a:lnTo>
                    <a:lnTo>
                      <a:pt x="50926" y="3301"/>
                    </a:lnTo>
                    <a:lnTo>
                      <a:pt x="44069" y="15367"/>
                    </a:lnTo>
                    <a:lnTo>
                      <a:pt x="35051" y="25273"/>
                    </a:lnTo>
                    <a:lnTo>
                      <a:pt x="17018" y="19811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70" name="Полилиния 469"/>
              <p:cNvSpPr/>
              <p:nvPr/>
            </p:nvSpPr>
            <p:spPr>
              <a:xfrm>
                <a:off x="4850331" y="2037829"/>
                <a:ext cx="54999" cy="21846"/>
              </a:xfrm>
              <a:custGeom>
                <a:avLst/>
                <a:gdLst/>
                <a:ahLst/>
                <a:cxnLst/>
                <a:rect l="0" t="0" r="0" b="0"/>
                <a:pathLst>
                  <a:path w="54483" h="20956">
                    <a:moveTo>
                      <a:pt x="0" y="18796"/>
                    </a:moveTo>
                    <a:lnTo>
                      <a:pt x="4572" y="11049"/>
                    </a:lnTo>
                    <a:lnTo>
                      <a:pt x="13588" y="2159"/>
                    </a:lnTo>
                    <a:lnTo>
                      <a:pt x="19304" y="0"/>
                    </a:lnTo>
                    <a:lnTo>
                      <a:pt x="54482" y="3302"/>
                    </a:lnTo>
                    <a:lnTo>
                      <a:pt x="44195" y="12193"/>
                    </a:lnTo>
                    <a:lnTo>
                      <a:pt x="38607" y="2095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71" name="Полилиния 470"/>
              <p:cNvSpPr/>
              <p:nvPr/>
            </p:nvSpPr>
            <p:spPr>
              <a:xfrm>
                <a:off x="4898234" y="2044551"/>
                <a:ext cx="49676" cy="25207"/>
              </a:xfrm>
              <a:custGeom>
                <a:avLst/>
                <a:gdLst/>
                <a:ahLst/>
                <a:cxnLst/>
                <a:rect l="0" t="0" r="0" b="0"/>
                <a:pathLst>
                  <a:path w="50927" h="25401">
                    <a:moveTo>
                      <a:pt x="0" y="18796"/>
                    </a:moveTo>
                    <a:lnTo>
                      <a:pt x="19176" y="0"/>
                    </a:lnTo>
                    <a:lnTo>
                      <a:pt x="35051" y="2159"/>
                    </a:lnTo>
                    <a:lnTo>
                      <a:pt x="50926" y="3302"/>
                    </a:lnTo>
                    <a:lnTo>
                      <a:pt x="46355" y="8890"/>
                    </a:lnTo>
                    <a:lnTo>
                      <a:pt x="43052" y="15493"/>
                    </a:lnTo>
                    <a:lnTo>
                      <a:pt x="38481" y="19938"/>
                    </a:lnTo>
                    <a:lnTo>
                      <a:pt x="35051" y="25400"/>
                    </a:lnTo>
                    <a:lnTo>
                      <a:pt x="24892" y="22097"/>
                    </a:lnTo>
                    <a:lnTo>
                      <a:pt x="16891" y="22097"/>
                    </a:lnTo>
                    <a:lnTo>
                      <a:pt x="9017" y="1993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72" name="Полилиния 471"/>
              <p:cNvSpPr/>
              <p:nvPr/>
            </p:nvSpPr>
            <p:spPr>
              <a:xfrm>
                <a:off x="4942587" y="2054633"/>
                <a:ext cx="53224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53214" h="20955">
                    <a:moveTo>
                      <a:pt x="0" y="18796"/>
                    </a:moveTo>
                    <a:lnTo>
                      <a:pt x="19304" y="0"/>
                    </a:lnTo>
                    <a:lnTo>
                      <a:pt x="53213" y="3428"/>
                    </a:lnTo>
                    <a:lnTo>
                      <a:pt x="35179" y="2095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73" name="Полилиния 472"/>
              <p:cNvSpPr/>
              <p:nvPr/>
            </p:nvSpPr>
            <p:spPr>
              <a:xfrm>
                <a:off x="4603727" y="1965571"/>
                <a:ext cx="53224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54229" h="24257">
                    <a:moveTo>
                      <a:pt x="0" y="17653"/>
                    </a:moveTo>
                    <a:lnTo>
                      <a:pt x="19177" y="0"/>
                    </a:lnTo>
                    <a:lnTo>
                      <a:pt x="54228" y="5587"/>
                    </a:lnTo>
                    <a:lnTo>
                      <a:pt x="38353" y="2425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74" name="Полилиния 473"/>
              <p:cNvSpPr/>
              <p:nvPr/>
            </p:nvSpPr>
            <p:spPr>
              <a:xfrm>
                <a:off x="4648080" y="1970612"/>
                <a:ext cx="53224" cy="25207"/>
              </a:xfrm>
              <a:custGeom>
                <a:avLst/>
                <a:gdLst/>
                <a:ahLst/>
                <a:cxnLst/>
                <a:rect l="0" t="0" r="0" b="0"/>
                <a:pathLst>
                  <a:path w="54357" h="25401">
                    <a:moveTo>
                      <a:pt x="0" y="18669"/>
                    </a:moveTo>
                    <a:lnTo>
                      <a:pt x="19303" y="0"/>
                    </a:lnTo>
                    <a:lnTo>
                      <a:pt x="54356" y="6604"/>
                    </a:lnTo>
                    <a:lnTo>
                      <a:pt x="44196" y="15368"/>
                    </a:lnTo>
                    <a:lnTo>
                      <a:pt x="38481" y="2540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75" name="Полилиния 474"/>
              <p:cNvSpPr/>
              <p:nvPr/>
            </p:nvSpPr>
            <p:spPr>
              <a:xfrm>
                <a:off x="4694207" y="1980695"/>
                <a:ext cx="51451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50928" h="24258">
                    <a:moveTo>
                      <a:pt x="0" y="17654"/>
                    </a:moveTo>
                    <a:lnTo>
                      <a:pt x="19177" y="0"/>
                    </a:lnTo>
                    <a:lnTo>
                      <a:pt x="50927" y="2160"/>
                    </a:lnTo>
                    <a:lnTo>
                      <a:pt x="46354" y="6604"/>
                    </a:lnTo>
                    <a:lnTo>
                      <a:pt x="42926" y="12066"/>
                    </a:lnTo>
                    <a:lnTo>
                      <a:pt x="37338" y="17654"/>
                    </a:lnTo>
                    <a:lnTo>
                      <a:pt x="35052" y="24257"/>
                    </a:lnTo>
                    <a:lnTo>
                      <a:pt x="15747" y="1866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76" name="Полилиния 475"/>
              <p:cNvSpPr/>
              <p:nvPr/>
            </p:nvSpPr>
            <p:spPr>
              <a:xfrm>
                <a:off x="4738561" y="1985736"/>
                <a:ext cx="51449" cy="25206"/>
              </a:xfrm>
              <a:custGeom>
                <a:avLst/>
                <a:gdLst/>
                <a:ahLst/>
                <a:cxnLst/>
                <a:rect l="0" t="0" r="0" b="0"/>
                <a:pathLst>
                  <a:path w="50928" h="25401">
                    <a:moveTo>
                      <a:pt x="0" y="18795"/>
                    </a:moveTo>
                    <a:lnTo>
                      <a:pt x="19303" y="0"/>
                    </a:lnTo>
                    <a:lnTo>
                      <a:pt x="35052" y="3301"/>
                    </a:lnTo>
                    <a:lnTo>
                      <a:pt x="43052" y="3301"/>
                    </a:lnTo>
                    <a:lnTo>
                      <a:pt x="50927" y="6604"/>
                    </a:lnTo>
                    <a:lnTo>
                      <a:pt x="35052" y="25400"/>
                    </a:lnTo>
                    <a:lnTo>
                      <a:pt x="6858" y="2095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77" name="Полилиния 476"/>
              <p:cNvSpPr/>
              <p:nvPr/>
            </p:nvSpPr>
            <p:spPr>
              <a:xfrm>
                <a:off x="4784689" y="1995819"/>
                <a:ext cx="49676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49911" h="20829">
                    <a:moveTo>
                      <a:pt x="0" y="17526"/>
                    </a:moveTo>
                    <a:lnTo>
                      <a:pt x="18160" y="0"/>
                    </a:lnTo>
                    <a:lnTo>
                      <a:pt x="42036" y="0"/>
                    </a:lnTo>
                    <a:lnTo>
                      <a:pt x="49910" y="2160"/>
                    </a:lnTo>
                    <a:lnTo>
                      <a:pt x="34035" y="2082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78" name="Полилиния 477"/>
              <p:cNvSpPr/>
              <p:nvPr/>
            </p:nvSpPr>
            <p:spPr>
              <a:xfrm>
                <a:off x="4829042" y="2000860"/>
                <a:ext cx="53224" cy="25207"/>
              </a:xfrm>
              <a:custGeom>
                <a:avLst/>
                <a:gdLst/>
                <a:ahLst/>
                <a:cxnLst/>
                <a:rect l="0" t="0" r="0" b="0"/>
                <a:pathLst>
                  <a:path w="53214" h="25274">
                    <a:moveTo>
                      <a:pt x="0" y="18669"/>
                    </a:moveTo>
                    <a:lnTo>
                      <a:pt x="19304" y="0"/>
                    </a:lnTo>
                    <a:lnTo>
                      <a:pt x="33908" y="2159"/>
                    </a:lnTo>
                    <a:lnTo>
                      <a:pt x="53213" y="3301"/>
                    </a:lnTo>
                    <a:lnTo>
                      <a:pt x="47625" y="8763"/>
                    </a:lnTo>
                    <a:lnTo>
                      <a:pt x="44195" y="14351"/>
                    </a:lnTo>
                    <a:lnTo>
                      <a:pt x="38481" y="19811"/>
                    </a:lnTo>
                    <a:lnTo>
                      <a:pt x="35051" y="25273"/>
                    </a:lnTo>
                    <a:lnTo>
                      <a:pt x="26035" y="22098"/>
                    </a:lnTo>
                    <a:lnTo>
                      <a:pt x="18161" y="2209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79" name="Полилиния 478"/>
              <p:cNvSpPr/>
              <p:nvPr/>
            </p:nvSpPr>
            <p:spPr>
              <a:xfrm>
                <a:off x="4873396" y="2007581"/>
                <a:ext cx="53224" cy="28568"/>
              </a:xfrm>
              <a:custGeom>
                <a:avLst/>
                <a:gdLst/>
                <a:ahLst/>
                <a:cxnLst/>
                <a:rect l="0" t="0" r="0" b="0"/>
                <a:pathLst>
                  <a:path w="54231" h="27560">
                    <a:moveTo>
                      <a:pt x="0" y="20955"/>
                    </a:moveTo>
                    <a:lnTo>
                      <a:pt x="19178" y="0"/>
                    </a:lnTo>
                    <a:lnTo>
                      <a:pt x="54230" y="5460"/>
                    </a:lnTo>
                    <a:lnTo>
                      <a:pt x="48642" y="9906"/>
                    </a:lnTo>
                    <a:lnTo>
                      <a:pt x="40641" y="20955"/>
                    </a:lnTo>
                    <a:lnTo>
                      <a:pt x="38481" y="27559"/>
                    </a:lnTo>
                    <a:lnTo>
                      <a:pt x="18161" y="2209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80" name="Полилиния 479"/>
              <p:cNvSpPr/>
              <p:nvPr/>
            </p:nvSpPr>
            <p:spPr>
              <a:xfrm>
                <a:off x="4915975" y="2015984"/>
                <a:ext cx="54998" cy="25206"/>
              </a:xfrm>
              <a:custGeom>
                <a:avLst/>
                <a:gdLst/>
                <a:ahLst/>
                <a:cxnLst/>
                <a:rect l="0" t="0" r="0" b="0"/>
                <a:pathLst>
                  <a:path w="54357" h="25401">
                    <a:moveTo>
                      <a:pt x="0" y="18797"/>
                    </a:moveTo>
                    <a:lnTo>
                      <a:pt x="19305" y="0"/>
                    </a:lnTo>
                    <a:lnTo>
                      <a:pt x="54356" y="3303"/>
                    </a:lnTo>
                    <a:lnTo>
                      <a:pt x="44197" y="14351"/>
                    </a:lnTo>
                    <a:lnTo>
                      <a:pt x="40767" y="19940"/>
                    </a:lnTo>
                    <a:lnTo>
                      <a:pt x="38481" y="25400"/>
                    </a:lnTo>
                    <a:lnTo>
                      <a:pt x="28322" y="22098"/>
                    </a:lnTo>
                    <a:lnTo>
                      <a:pt x="19305" y="2209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81" name="Полилиния 480"/>
              <p:cNvSpPr/>
              <p:nvPr/>
            </p:nvSpPr>
            <p:spPr>
              <a:xfrm>
                <a:off x="4962103" y="2022706"/>
                <a:ext cx="53224" cy="25206"/>
              </a:xfrm>
              <a:custGeom>
                <a:avLst/>
                <a:gdLst/>
                <a:ahLst/>
                <a:cxnLst/>
                <a:rect l="0" t="0" r="0" b="0"/>
                <a:pathLst>
                  <a:path w="53214" h="24131">
                    <a:moveTo>
                      <a:pt x="0" y="20955"/>
                    </a:moveTo>
                    <a:lnTo>
                      <a:pt x="18160" y="0"/>
                    </a:lnTo>
                    <a:lnTo>
                      <a:pt x="53213" y="5461"/>
                    </a:lnTo>
                    <a:lnTo>
                      <a:pt x="37338" y="2413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82" name="Полилиния 481"/>
              <p:cNvSpPr/>
              <p:nvPr/>
            </p:nvSpPr>
            <p:spPr>
              <a:xfrm>
                <a:off x="4628565" y="1938685"/>
                <a:ext cx="53224" cy="26887"/>
              </a:xfrm>
              <a:custGeom>
                <a:avLst/>
                <a:gdLst/>
                <a:ahLst/>
                <a:cxnLst/>
                <a:rect l="0" t="0" r="0" b="0"/>
                <a:pathLst>
                  <a:path w="54483" h="25274">
                    <a:moveTo>
                      <a:pt x="0" y="15366"/>
                    </a:moveTo>
                    <a:lnTo>
                      <a:pt x="19304" y="0"/>
                    </a:lnTo>
                    <a:lnTo>
                      <a:pt x="54482" y="3301"/>
                    </a:lnTo>
                    <a:lnTo>
                      <a:pt x="35179" y="2527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83" name="Полилиния 482"/>
              <p:cNvSpPr/>
              <p:nvPr/>
            </p:nvSpPr>
            <p:spPr>
              <a:xfrm>
                <a:off x="4672918" y="1945406"/>
                <a:ext cx="53224" cy="25206"/>
              </a:xfrm>
              <a:custGeom>
                <a:avLst/>
                <a:gdLst/>
                <a:ahLst/>
                <a:cxnLst/>
                <a:rect l="0" t="0" r="0" b="0"/>
                <a:pathLst>
                  <a:path w="53214" h="24257">
                    <a:moveTo>
                      <a:pt x="0" y="18669"/>
                    </a:moveTo>
                    <a:lnTo>
                      <a:pt x="18162" y="0"/>
                    </a:lnTo>
                    <a:lnTo>
                      <a:pt x="53213" y="5460"/>
                    </a:lnTo>
                    <a:lnTo>
                      <a:pt x="33910" y="24256"/>
                    </a:lnTo>
                    <a:lnTo>
                      <a:pt x="23876" y="20954"/>
                    </a:lnTo>
                    <a:lnTo>
                      <a:pt x="8001" y="1866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84" name="Полилиния 483"/>
              <p:cNvSpPr/>
              <p:nvPr/>
            </p:nvSpPr>
            <p:spPr>
              <a:xfrm>
                <a:off x="4717272" y="1952128"/>
                <a:ext cx="51449" cy="25206"/>
              </a:xfrm>
              <a:custGeom>
                <a:avLst/>
                <a:gdLst/>
                <a:ahLst/>
                <a:cxnLst/>
                <a:rect l="0" t="0" r="0" b="0"/>
                <a:pathLst>
                  <a:path w="50928" h="25401">
                    <a:moveTo>
                      <a:pt x="0" y="18796"/>
                    </a:moveTo>
                    <a:lnTo>
                      <a:pt x="19177" y="0"/>
                    </a:lnTo>
                    <a:lnTo>
                      <a:pt x="50927" y="6605"/>
                    </a:lnTo>
                    <a:lnTo>
                      <a:pt x="35052" y="2540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85" name="Полилиния 484"/>
              <p:cNvSpPr/>
              <p:nvPr/>
            </p:nvSpPr>
            <p:spPr>
              <a:xfrm>
                <a:off x="4761625" y="1962211"/>
                <a:ext cx="54999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54230" h="24259">
                    <a:moveTo>
                      <a:pt x="0" y="18796"/>
                    </a:moveTo>
                    <a:lnTo>
                      <a:pt x="19176" y="0"/>
                    </a:lnTo>
                    <a:lnTo>
                      <a:pt x="54229" y="3303"/>
                    </a:lnTo>
                    <a:lnTo>
                      <a:pt x="48640" y="6731"/>
                    </a:lnTo>
                    <a:lnTo>
                      <a:pt x="38354" y="17653"/>
                    </a:lnTo>
                    <a:lnTo>
                      <a:pt x="35051" y="24258"/>
                    </a:lnTo>
                    <a:lnTo>
                      <a:pt x="25907" y="2095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86" name="Полилиния 485"/>
              <p:cNvSpPr/>
              <p:nvPr/>
            </p:nvSpPr>
            <p:spPr>
              <a:xfrm>
                <a:off x="4805979" y="1967251"/>
                <a:ext cx="51449" cy="25207"/>
              </a:xfrm>
              <a:custGeom>
                <a:avLst/>
                <a:gdLst/>
                <a:ahLst/>
                <a:cxnLst/>
                <a:rect l="0" t="0" r="0" b="0"/>
                <a:pathLst>
                  <a:path w="50927" h="25275">
                    <a:moveTo>
                      <a:pt x="0" y="18670"/>
                    </a:moveTo>
                    <a:lnTo>
                      <a:pt x="19304" y="0"/>
                    </a:lnTo>
                    <a:lnTo>
                      <a:pt x="35051" y="3302"/>
                    </a:lnTo>
                    <a:lnTo>
                      <a:pt x="42925" y="3302"/>
                    </a:lnTo>
                    <a:lnTo>
                      <a:pt x="50926" y="6605"/>
                    </a:lnTo>
                    <a:lnTo>
                      <a:pt x="35051" y="25274"/>
                    </a:lnTo>
                    <a:lnTo>
                      <a:pt x="27177" y="21971"/>
                    </a:lnTo>
                    <a:lnTo>
                      <a:pt x="18161" y="21971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87" name="Полилиния 486"/>
              <p:cNvSpPr/>
              <p:nvPr/>
            </p:nvSpPr>
            <p:spPr>
              <a:xfrm>
                <a:off x="4850331" y="1977334"/>
                <a:ext cx="51451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51055" h="20957">
                    <a:moveTo>
                      <a:pt x="0" y="18796"/>
                    </a:moveTo>
                    <a:lnTo>
                      <a:pt x="19304" y="0"/>
                    </a:lnTo>
                    <a:lnTo>
                      <a:pt x="43052" y="0"/>
                    </a:lnTo>
                    <a:lnTo>
                      <a:pt x="51054" y="3302"/>
                    </a:lnTo>
                    <a:lnTo>
                      <a:pt x="38607" y="2095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88" name="Полилиния 487"/>
              <p:cNvSpPr/>
              <p:nvPr/>
            </p:nvSpPr>
            <p:spPr>
              <a:xfrm>
                <a:off x="4894685" y="1982376"/>
                <a:ext cx="51449" cy="25206"/>
              </a:xfrm>
              <a:custGeom>
                <a:avLst/>
                <a:gdLst/>
                <a:ahLst/>
                <a:cxnLst/>
                <a:rect l="0" t="0" r="0" b="0"/>
                <a:pathLst>
                  <a:path w="50929" h="25401">
                    <a:moveTo>
                      <a:pt x="0" y="18796"/>
                    </a:moveTo>
                    <a:lnTo>
                      <a:pt x="18035" y="0"/>
                    </a:lnTo>
                    <a:lnTo>
                      <a:pt x="50928" y="3302"/>
                    </a:lnTo>
                    <a:lnTo>
                      <a:pt x="46355" y="8762"/>
                    </a:lnTo>
                    <a:lnTo>
                      <a:pt x="43054" y="15494"/>
                    </a:lnTo>
                    <a:lnTo>
                      <a:pt x="38481" y="19938"/>
                    </a:lnTo>
                    <a:lnTo>
                      <a:pt x="35053" y="25400"/>
                    </a:lnTo>
                    <a:lnTo>
                      <a:pt x="26036" y="22097"/>
                    </a:lnTo>
                    <a:lnTo>
                      <a:pt x="18035" y="2209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89" name="Полилиния 488"/>
              <p:cNvSpPr/>
              <p:nvPr/>
            </p:nvSpPr>
            <p:spPr>
              <a:xfrm>
                <a:off x="4939038" y="1989097"/>
                <a:ext cx="51451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50928" h="24258">
                    <a:moveTo>
                      <a:pt x="0" y="22099"/>
                    </a:moveTo>
                    <a:lnTo>
                      <a:pt x="9016" y="11050"/>
                    </a:lnTo>
                    <a:lnTo>
                      <a:pt x="12446" y="4446"/>
                    </a:lnTo>
                    <a:lnTo>
                      <a:pt x="15747" y="0"/>
                    </a:lnTo>
                    <a:lnTo>
                      <a:pt x="41909" y="3303"/>
                    </a:lnTo>
                    <a:lnTo>
                      <a:pt x="50927" y="6731"/>
                    </a:lnTo>
                    <a:lnTo>
                      <a:pt x="38481" y="2425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90" name="Полилиния 489"/>
              <p:cNvSpPr/>
              <p:nvPr/>
            </p:nvSpPr>
            <p:spPr>
              <a:xfrm>
                <a:off x="4983392" y="1997499"/>
                <a:ext cx="54998" cy="25207"/>
              </a:xfrm>
              <a:custGeom>
                <a:avLst/>
                <a:gdLst/>
                <a:ahLst/>
                <a:cxnLst/>
                <a:rect l="0" t="0" r="0" b="0"/>
                <a:pathLst>
                  <a:path w="54230" h="25401">
                    <a:moveTo>
                      <a:pt x="0" y="18668"/>
                    </a:moveTo>
                    <a:lnTo>
                      <a:pt x="19176" y="0"/>
                    </a:lnTo>
                    <a:lnTo>
                      <a:pt x="54229" y="3302"/>
                    </a:lnTo>
                    <a:lnTo>
                      <a:pt x="38354" y="2540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91" name="Полилиния 490"/>
              <p:cNvSpPr/>
              <p:nvPr/>
            </p:nvSpPr>
            <p:spPr>
              <a:xfrm>
                <a:off x="4655176" y="1915159"/>
                <a:ext cx="51451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53087" h="24259">
                    <a:moveTo>
                      <a:pt x="0" y="18669"/>
                    </a:moveTo>
                    <a:lnTo>
                      <a:pt x="19176" y="0"/>
                    </a:lnTo>
                    <a:lnTo>
                      <a:pt x="53086" y="5462"/>
                    </a:lnTo>
                    <a:lnTo>
                      <a:pt x="35051" y="2425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92" name="Полилиния 491"/>
              <p:cNvSpPr/>
              <p:nvPr/>
            </p:nvSpPr>
            <p:spPr>
              <a:xfrm>
                <a:off x="4694207" y="1923560"/>
                <a:ext cx="54999" cy="21846"/>
              </a:xfrm>
              <a:custGeom>
                <a:avLst/>
                <a:gdLst/>
                <a:ahLst/>
                <a:cxnLst/>
                <a:rect l="0" t="0" r="0" b="0"/>
                <a:pathLst>
                  <a:path w="54229" h="22099">
                    <a:moveTo>
                      <a:pt x="0" y="15494"/>
                    </a:moveTo>
                    <a:lnTo>
                      <a:pt x="9016" y="6604"/>
                    </a:lnTo>
                    <a:lnTo>
                      <a:pt x="19177" y="0"/>
                    </a:lnTo>
                    <a:lnTo>
                      <a:pt x="45212" y="0"/>
                    </a:lnTo>
                    <a:lnTo>
                      <a:pt x="54228" y="3301"/>
                    </a:lnTo>
                    <a:lnTo>
                      <a:pt x="45212" y="12064"/>
                    </a:lnTo>
                    <a:lnTo>
                      <a:pt x="38481" y="2209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93" name="Полилиния 492"/>
              <p:cNvSpPr/>
              <p:nvPr/>
            </p:nvSpPr>
            <p:spPr>
              <a:xfrm>
                <a:off x="4738561" y="1930282"/>
                <a:ext cx="54998" cy="25207"/>
              </a:xfrm>
              <a:custGeom>
                <a:avLst/>
                <a:gdLst/>
                <a:ahLst/>
                <a:cxnLst/>
                <a:rect l="0" t="0" r="0" b="0"/>
                <a:pathLst>
                  <a:path w="54357" h="24257">
                    <a:moveTo>
                      <a:pt x="0" y="18796"/>
                    </a:moveTo>
                    <a:lnTo>
                      <a:pt x="19303" y="0"/>
                    </a:lnTo>
                    <a:lnTo>
                      <a:pt x="54356" y="3301"/>
                    </a:lnTo>
                    <a:lnTo>
                      <a:pt x="48640" y="7747"/>
                    </a:lnTo>
                    <a:lnTo>
                      <a:pt x="35052" y="24256"/>
                    </a:lnTo>
                    <a:lnTo>
                      <a:pt x="27177" y="2095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94" name="Полилиния 493"/>
              <p:cNvSpPr/>
              <p:nvPr/>
            </p:nvSpPr>
            <p:spPr>
              <a:xfrm>
                <a:off x="4784689" y="1935324"/>
                <a:ext cx="49676" cy="26887"/>
              </a:xfrm>
              <a:custGeom>
                <a:avLst/>
                <a:gdLst/>
                <a:ahLst/>
                <a:cxnLst/>
                <a:rect l="0" t="0" r="0" b="0"/>
                <a:pathLst>
                  <a:path w="49911" h="25401">
                    <a:moveTo>
                      <a:pt x="0" y="18796"/>
                    </a:moveTo>
                    <a:lnTo>
                      <a:pt x="18160" y="0"/>
                    </a:lnTo>
                    <a:lnTo>
                      <a:pt x="27304" y="1143"/>
                    </a:lnTo>
                    <a:lnTo>
                      <a:pt x="35178" y="3430"/>
                    </a:lnTo>
                    <a:lnTo>
                      <a:pt x="42036" y="3430"/>
                    </a:lnTo>
                    <a:lnTo>
                      <a:pt x="49910" y="6731"/>
                    </a:lnTo>
                    <a:lnTo>
                      <a:pt x="34035" y="25400"/>
                    </a:lnTo>
                    <a:lnTo>
                      <a:pt x="26161" y="22099"/>
                    </a:lnTo>
                    <a:lnTo>
                      <a:pt x="18160" y="2209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95" name="Полилиния 494"/>
              <p:cNvSpPr/>
              <p:nvPr/>
            </p:nvSpPr>
            <p:spPr>
              <a:xfrm>
                <a:off x="4829042" y="1945406"/>
                <a:ext cx="49676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50927" h="20955">
                    <a:moveTo>
                      <a:pt x="0" y="18669"/>
                    </a:moveTo>
                    <a:lnTo>
                      <a:pt x="19304" y="0"/>
                    </a:lnTo>
                    <a:lnTo>
                      <a:pt x="50926" y="3302"/>
                    </a:lnTo>
                    <a:lnTo>
                      <a:pt x="35051" y="2095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96" name="Полилиния 495"/>
              <p:cNvSpPr/>
              <p:nvPr/>
            </p:nvSpPr>
            <p:spPr>
              <a:xfrm>
                <a:off x="4869848" y="1952128"/>
                <a:ext cx="53224" cy="25206"/>
              </a:xfrm>
              <a:custGeom>
                <a:avLst/>
                <a:gdLst/>
                <a:ahLst/>
                <a:cxnLst/>
                <a:rect l="0" t="0" r="0" b="0"/>
                <a:pathLst>
                  <a:path w="54357" h="25401">
                    <a:moveTo>
                      <a:pt x="0" y="18796"/>
                    </a:moveTo>
                    <a:lnTo>
                      <a:pt x="19303" y="0"/>
                    </a:lnTo>
                    <a:lnTo>
                      <a:pt x="36195" y="1143"/>
                    </a:lnTo>
                    <a:lnTo>
                      <a:pt x="54356" y="6605"/>
                    </a:lnTo>
                    <a:lnTo>
                      <a:pt x="44069" y="15494"/>
                    </a:lnTo>
                    <a:lnTo>
                      <a:pt x="38481" y="25400"/>
                    </a:lnTo>
                    <a:lnTo>
                      <a:pt x="19303" y="1981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97" name="Полилиния 496"/>
              <p:cNvSpPr/>
              <p:nvPr/>
            </p:nvSpPr>
            <p:spPr>
              <a:xfrm>
                <a:off x="4914200" y="1958850"/>
                <a:ext cx="53224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54484" h="24258">
                    <a:moveTo>
                      <a:pt x="0" y="18795"/>
                    </a:moveTo>
                    <a:lnTo>
                      <a:pt x="19303" y="0"/>
                    </a:lnTo>
                    <a:lnTo>
                      <a:pt x="28320" y="1142"/>
                    </a:lnTo>
                    <a:lnTo>
                      <a:pt x="36321" y="3301"/>
                    </a:lnTo>
                    <a:lnTo>
                      <a:pt x="44195" y="3301"/>
                    </a:lnTo>
                    <a:lnTo>
                      <a:pt x="54483" y="6604"/>
                    </a:lnTo>
                    <a:lnTo>
                      <a:pt x="35178" y="24257"/>
                    </a:lnTo>
                    <a:lnTo>
                      <a:pt x="17018" y="22097"/>
                    </a:lnTo>
                    <a:lnTo>
                      <a:pt x="9144" y="1981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98" name="Полилиния 497"/>
              <p:cNvSpPr/>
              <p:nvPr/>
            </p:nvSpPr>
            <p:spPr>
              <a:xfrm>
                <a:off x="4958554" y="1965571"/>
                <a:ext cx="51449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50927" h="24257">
                    <a:moveTo>
                      <a:pt x="0" y="20955"/>
                    </a:moveTo>
                    <a:lnTo>
                      <a:pt x="3429" y="15493"/>
                    </a:lnTo>
                    <a:lnTo>
                      <a:pt x="19304" y="0"/>
                    </a:lnTo>
                    <a:lnTo>
                      <a:pt x="50926" y="5587"/>
                    </a:lnTo>
                    <a:lnTo>
                      <a:pt x="41910" y="14350"/>
                    </a:lnTo>
                    <a:lnTo>
                      <a:pt x="35051" y="2425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99" name="Полилиния 498"/>
              <p:cNvSpPr/>
              <p:nvPr/>
            </p:nvSpPr>
            <p:spPr>
              <a:xfrm>
                <a:off x="5002907" y="1973973"/>
                <a:ext cx="51451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50929" h="24258">
                    <a:moveTo>
                      <a:pt x="0" y="18669"/>
                    </a:moveTo>
                    <a:lnTo>
                      <a:pt x="19178" y="0"/>
                    </a:lnTo>
                    <a:lnTo>
                      <a:pt x="50928" y="3301"/>
                    </a:lnTo>
                    <a:lnTo>
                      <a:pt x="35053" y="2425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00" name="Полилиния 499"/>
              <p:cNvSpPr/>
              <p:nvPr/>
            </p:nvSpPr>
            <p:spPr>
              <a:xfrm>
                <a:off x="4105193" y="2136974"/>
                <a:ext cx="704333" cy="247021"/>
              </a:xfrm>
              <a:custGeom>
                <a:avLst/>
                <a:gdLst/>
                <a:ahLst/>
                <a:cxnLst/>
                <a:rect l="0" t="0" r="0" b="0"/>
                <a:pathLst>
                  <a:path w="704089" h="247015">
                    <a:moveTo>
                      <a:pt x="212852" y="0"/>
                    </a:moveTo>
                    <a:lnTo>
                      <a:pt x="704088" y="80517"/>
                    </a:lnTo>
                    <a:lnTo>
                      <a:pt x="554609" y="247014"/>
                    </a:lnTo>
                    <a:lnTo>
                      <a:pt x="0" y="154432"/>
                    </a:lnTo>
                    <a:close/>
                  </a:path>
                </a:pathLst>
              </a:custGeom>
              <a:solidFill>
                <a:srgbClr val="4DED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01" name="Полилиния 500"/>
              <p:cNvSpPr/>
              <p:nvPr/>
            </p:nvSpPr>
            <p:spPr>
              <a:xfrm>
                <a:off x="4135354" y="2269727"/>
                <a:ext cx="65643" cy="25207"/>
              </a:xfrm>
              <a:custGeom>
                <a:avLst/>
                <a:gdLst/>
                <a:ahLst/>
                <a:cxnLst/>
                <a:rect l="0" t="0" r="0" b="0"/>
                <a:pathLst>
                  <a:path w="65787" h="24258">
                    <a:moveTo>
                      <a:pt x="0" y="18797"/>
                    </a:moveTo>
                    <a:lnTo>
                      <a:pt x="25019" y="0"/>
                    </a:lnTo>
                    <a:lnTo>
                      <a:pt x="65786" y="5588"/>
                    </a:lnTo>
                    <a:lnTo>
                      <a:pt x="44197" y="2425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02" name="Полилиния 501"/>
              <p:cNvSpPr/>
              <p:nvPr/>
            </p:nvSpPr>
            <p:spPr>
              <a:xfrm>
                <a:off x="4193900" y="2278129"/>
                <a:ext cx="67417" cy="26887"/>
              </a:xfrm>
              <a:custGeom>
                <a:avLst/>
                <a:gdLst/>
                <a:ahLst/>
                <a:cxnLst/>
                <a:rect l="0" t="0" r="0" b="0"/>
                <a:pathLst>
                  <a:path w="66802" h="25401">
                    <a:moveTo>
                      <a:pt x="0" y="18796"/>
                    </a:moveTo>
                    <a:lnTo>
                      <a:pt x="4571" y="13336"/>
                    </a:lnTo>
                    <a:lnTo>
                      <a:pt x="21463" y="0"/>
                    </a:lnTo>
                    <a:lnTo>
                      <a:pt x="66801" y="6605"/>
                    </a:lnTo>
                    <a:lnTo>
                      <a:pt x="58927" y="10034"/>
                    </a:lnTo>
                    <a:lnTo>
                      <a:pt x="44195" y="2540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03" name="Полилиния 502"/>
              <p:cNvSpPr/>
              <p:nvPr/>
            </p:nvSpPr>
            <p:spPr>
              <a:xfrm>
                <a:off x="4250673" y="2288212"/>
                <a:ext cx="67417" cy="25206"/>
              </a:xfrm>
              <a:custGeom>
                <a:avLst/>
                <a:gdLst/>
                <a:ahLst/>
                <a:cxnLst/>
                <a:rect l="0" t="0" r="0" b="0"/>
                <a:pathLst>
                  <a:path w="66803" h="24257">
                    <a:moveTo>
                      <a:pt x="0" y="17525"/>
                    </a:moveTo>
                    <a:lnTo>
                      <a:pt x="5588" y="12065"/>
                    </a:lnTo>
                    <a:lnTo>
                      <a:pt x="12446" y="8762"/>
                    </a:lnTo>
                    <a:lnTo>
                      <a:pt x="18034" y="3302"/>
                    </a:lnTo>
                    <a:lnTo>
                      <a:pt x="25908" y="0"/>
                    </a:lnTo>
                    <a:lnTo>
                      <a:pt x="56515" y="2159"/>
                    </a:lnTo>
                    <a:lnTo>
                      <a:pt x="66802" y="5460"/>
                    </a:lnTo>
                    <a:lnTo>
                      <a:pt x="47497" y="24256"/>
                    </a:lnTo>
                    <a:lnTo>
                      <a:pt x="35052" y="20954"/>
                    </a:lnTo>
                    <a:lnTo>
                      <a:pt x="23748" y="2095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04" name="Полилиния 503"/>
              <p:cNvSpPr/>
              <p:nvPr/>
            </p:nvSpPr>
            <p:spPr>
              <a:xfrm>
                <a:off x="4310993" y="2298294"/>
                <a:ext cx="67417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66803" h="24258">
                    <a:moveTo>
                      <a:pt x="0" y="18797"/>
                    </a:moveTo>
                    <a:lnTo>
                      <a:pt x="4571" y="13209"/>
                    </a:lnTo>
                    <a:lnTo>
                      <a:pt x="22606" y="0"/>
                    </a:lnTo>
                    <a:lnTo>
                      <a:pt x="66802" y="6604"/>
                    </a:lnTo>
                    <a:lnTo>
                      <a:pt x="61086" y="9907"/>
                    </a:lnTo>
                    <a:lnTo>
                      <a:pt x="56641" y="15494"/>
                    </a:lnTo>
                    <a:lnTo>
                      <a:pt x="50927" y="18797"/>
                    </a:lnTo>
                    <a:lnTo>
                      <a:pt x="45211" y="2425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05" name="Полилиния 504"/>
              <p:cNvSpPr/>
              <p:nvPr/>
            </p:nvSpPr>
            <p:spPr>
              <a:xfrm>
                <a:off x="4369541" y="2306696"/>
                <a:ext cx="69191" cy="28568"/>
              </a:xfrm>
              <a:custGeom>
                <a:avLst/>
                <a:gdLst/>
                <a:ahLst/>
                <a:cxnLst/>
                <a:rect l="0" t="0" r="0" b="0"/>
                <a:pathLst>
                  <a:path w="68963" h="28704">
                    <a:moveTo>
                      <a:pt x="0" y="18797"/>
                    </a:moveTo>
                    <a:lnTo>
                      <a:pt x="21463" y="0"/>
                    </a:lnTo>
                    <a:lnTo>
                      <a:pt x="56516" y="3429"/>
                    </a:lnTo>
                    <a:lnTo>
                      <a:pt x="68962" y="6731"/>
                    </a:lnTo>
                    <a:lnTo>
                      <a:pt x="62231" y="11050"/>
                    </a:lnTo>
                    <a:lnTo>
                      <a:pt x="50800" y="23241"/>
                    </a:lnTo>
                    <a:lnTo>
                      <a:pt x="47499" y="2870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06" name="Полилиния 505"/>
              <p:cNvSpPr/>
              <p:nvPr/>
            </p:nvSpPr>
            <p:spPr>
              <a:xfrm>
                <a:off x="4426313" y="2316778"/>
                <a:ext cx="69191" cy="26887"/>
              </a:xfrm>
              <a:custGeom>
                <a:avLst/>
                <a:gdLst/>
                <a:ahLst/>
                <a:cxnLst/>
                <a:rect l="0" t="0" r="0" b="0"/>
                <a:pathLst>
                  <a:path w="70232" h="27560">
                    <a:moveTo>
                      <a:pt x="0" y="18669"/>
                    </a:moveTo>
                    <a:lnTo>
                      <a:pt x="19303" y="3301"/>
                    </a:lnTo>
                    <a:lnTo>
                      <a:pt x="26034" y="0"/>
                    </a:lnTo>
                    <a:lnTo>
                      <a:pt x="70231" y="5460"/>
                    </a:lnTo>
                    <a:lnTo>
                      <a:pt x="64642" y="9906"/>
                    </a:lnTo>
                    <a:lnTo>
                      <a:pt x="60071" y="16510"/>
                    </a:lnTo>
                    <a:lnTo>
                      <a:pt x="47625" y="27559"/>
                    </a:lnTo>
                    <a:lnTo>
                      <a:pt x="5715" y="1866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07" name="Полилиния 506"/>
              <p:cNvSpPr/>
              <p:nvPr/>
            </p:nvSpPr>
            <p:spPr>
              <a:xfrm>
                <a:off x="4484859" y="2325181"/>
                <a:ext cx="70966" cy="26887"/>
              </a:xfrm>
              <a:custGeom>
                <a:avLst/>
                <a:gdLst/>
                <a:ahLst/>
                <a:cxnLst/>
                <a:rect l="0" t="0" r="0" b="0"/>
                <a:pathLst>
                  <a:path w="70105" h="27560">
                    <a:moveTo>
                      <a:pt x="0" y="18796"/>
                    </a:moveTo>
                    <a:lnTo>
                      <a:pt x="4571" y="13207"/>
                    </a:lnTo>
                    <a:lnTo>
                      <a:pt x="22606" y="0"/>
                    </a:lnTo>
                    <a:lnTo>
                      <a:pt x="57657" y="3302"/>
                    </a:lnTo>
                    <a:lnTo>
                      <a:pt x="70104" y="6603"/>
                    </a:lnTo>
                    <a:lnTo>
                      <a:pt x="52069" y="22097"/>
                    </a:lnTo>
                    <a:lnTo>
                      <a:pt x="47498" y="2755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08" name="Полилиния 507"/>
              <p:cNvSpPr/>
              <p:nvPr/>
            </p:nvSpPr>
            <p:spPr>
              <a:xfrm>
                <a:off x="4543406" y="2335263"/>
                <a:ext cx="69191" cy="26887"/>
              </a:xfrm>
              <a:custGeom>
                <a:avLst/>
                <a:gdLst/>
                <a:ahLst/>
                <a:cxnLst/>
                <a:rect l="0" t="0" r="0" b="0"/>
                <a:pathLst>
                  <a:path w="69089" h="27560">
                    <a:moveTo>
                      <a:pt x="0" y="20954"/>
                    </a:moveTo>
                    <a:lnTo>
                      <a:pt x="5716" y="14350"/>
                    </a:lnTo>
                    <a:lnTo>
                      <a:pt x="18162" y="3301"/>
                    </a:lnTo>
                    <a:lnTo>
                      <a:pt x="24893" y="0"/>
                    </a:lnTo>
                    <a:lnTo>
                      <a:pt x="57786" y="2285"/>
                    </a:lnTo>
                    <a:lnTo>
                      <a:pt x="69088" y="5588"/>
                    </a:lnTo>
                    <a:lnTo>
                      <a:pt x="63374" y="11049"/>
                    </a:lnTo>
                    <a:lnTo>
                      <a:pt x="60072" y="17653"/>
                    </a:lnTo>
                    <a:lnTo>
                      <a:pt x="54356" y="22097"/>
                    </a:lnTo>
                    <a:lnTo>
                      <a:pt x="50928" y="27559"/>
                    </a:lnTo>
                    <a:lnTo>
                      <a:pt x="44197" y="25400"/>
                    </a:lnTo>
                    <a:lnTo>
                      <a:pt x="18162" y="2095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09" name="Полилиния 508"/>
              <p:cNvSpPr/>
              <p:nvPr/>
            </p:nvSpPr>
            <p:spPr>
              <a:xfrm>
                <a:off x="4603727" y="2343665"/>
                <a:ext cx="69191" cy="28568"/>
              </a:xfrm>
              <a:custGeom>
                <a:avLst/>
                <a:gdLst/>
                <a:ahLst/>
                <a:cxnLst/>
                <a:rect l="0" t="0" r="0" b="0"/>
                <a:pathLst>
                  <a:path w="70104" h="27560">
                    <a:moveTo>
                      <a:pt x="0" y="18669"/>
                    </a:moveTo>
                    <a:lnTo>
                      <a:pt x="22606" y="0"/>
                    </a:lnTo>
                    <a:lnTo>
                      <a:pt x="70103" y="6604"/>
                    </a:lnTo>
                    <a:lnTo>
                      <a:pt x="47497" y="2755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10" name="Полилиния 509"/>
              <p:cNvSpPr/>
              <p:nvPr/>
            </p:nvSpPr>
            <p:spPr>
              <a:xfrm>
                <a:off x="4165514" y="2244521"/>
                <a:ext cx="65644" cy="25206"/>
              </a:xfrm>
              <a:custGeom>
                <a:avLst/>
                <a:gdLst/>
                <a:ahLst/>
                <a:cxnLst/>
                <a:rect l="0" t="0" r="0" b="0"/>
                <a:pathLst>
                  <a:path w="65661" h="25401">
                    <a:moveTo>
                      <a:pt x="0" y="15494"/>
                    </a:moveTo>
                    <a:lnTo>
                      <a:pt x="24892" y="0"/>
                    </a:lnTo>
                    <a:lnTo>
                      <a:pt x="65660" y="6604"/>
                    </a:lnTo>
                    <a:lnTo>
                      <a:pt x="44197" y="2540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11" name="Полилиния 510"/>
              <p:cNvSpPr/>
              <p:nvPr/>
            </p:nvSpPr>
            <p:spPr>
              <a:xfrm>
                <a:off x="4222287" y="2254603"/>
                <a:ext cx="67417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66803" h="24130">
                    <a:moveTo>
                      <a:pt x="0" y="15366"/>
                    </a:moveTo>
                    <a:lnTo>
                      <a:pt x="5588" y="9906"/>
                    </a:lnTo>
                    <a:lnTo>
                      <a:pt x="18035" y="2159"/>
                    </a:lnTo>
                    <a:lnTo>
                      <a:pt x="24893" y="0"/>
                    </a:lnTo>
                    <a:lnTo>
                      <a:pt x="45339" y="1016"/>
                    </a:lnTo>
                    <a:lnTo>
                      <a:pt x="66802" y="5460"/>
                    </a:lnTo>
                    <a:lnTo>
                      <a:pt x="44197" y="24129"/>
                    </a:lnTo>
                    <a:lnTo>
                      <a:pt x="32767" y="20954"/>
                    </a:lnTo>
                    <a:lnTo>
                      <a:pt x="22606" y="19812"/>
                    </a:lnTo>
                    <a:lnTo>
                      <a:pt x="11304" y="1651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12" name="Полилиния 511"/>
              <p:cNvSpPr/>
              <p:nvPr/>
            </p:nvSpPr>
            <p:spPr>
              <a:xfrm>
                <a:off x="4282607" y="2263005"/>
                <a:ext cx="63869" cy="25207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25401">
                    <a:moveTo>
                      <a:pt x="0" y="15366"/>
                    </a:moveTo>
                    <a:lnTo>
                      <a:pt x="4573" y="11049"/>
                    </a:lnTo>
                    <a:lnTo>
                      <a:pt x="11304" y="7747"/>
                    </a:lnTo>
                    <a:lnTo>
                      <a:pt x="22606" y="0"/>
                    </a:lnTo>
                    <a:lnTo>
                      <a:pt x="44197" y="1143"/>
                    </a:lnTo>
                    <a:lnTo>
                      <a:pt x="63500" y="6603"/>
                    </a:lnTo>
                    <a:lnTo>
                      <a:pt x="44197" y="2540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13" name="Полилиния 512"/>
              <p:cNvSpPr/>
              <p:nvPr/>
            </p:nvSpPr>
            <p:spPr>
              <a:xfrm>
                <a:off x="4341154" y="2273087"/>
                <a:ext cx="65643" cy="25207"/>
              </a:xfrm>
              <a:custGeom>
                <a:avLst/>
                <a:gdLst/>
                <a:ahLst/>
                <a:cxnLst/>
                <a:rect l="0" t="0" r="0" b="0"/>
                <a:pathLst>
                  <a:path w="65659" h="24257">
                    <a:moveTo>
                      <a:pt x="0" y="15494"/>
                    </a:moveTo>
                    <a:lnTo>
                      <a:pt x="4571" y="11048"/>
                    </a:lnTo>
                    <a:lnTo>
                      <a:pt x="24892" y="0"/>
                    </a:lnTo>
                    <a:lnTo>
                      <a:pt x="53213" y="2285"/>
                    </a:lnTo>
                    <a:lnTo>
                      <a:pt x="65658" y="5460"/>
                    </a:lnTo>
                    <a:lnTo>
                      <a:pt x="48640" y="18796"/>
                    </a:lnTo>
                    <a:lnTo>
                      <a:pt x="44069" y="24256"/>
                    </a:lnTo>
                    <a:lnTo>
                      <a:pt x="10159" y="1651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14" name="Полилиния 513"/>
              <p:cNvSpPr/>
              <p:nvPr/>
            </p:nvSpPr>
            <p:spPr>
              <a:xfrm>
                <a:off x="4397927" y="2283170"/>
                <a:ext cx="65643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66676" h="24130">
                    <a:moveTo>
                      <a:pt x="0" y="15366"/>
                    </a:moveTo>
                    <a:lnTo>
                      <a:pt x="5588" y="10922"/>
                    </a:lnTo>
                    <a:lnTo>
                      <a:pt x="12446" y="7620"/>
                    </a:lnTo>
                    <a:lnTo>
                      <a:pt x="18034" y="3175"/>
                    </a:lnTo>
                    <a:lnTo>
                      <a:pt x="24765" y="0"/>
                    </a:lnTo>
                    <a:lnTo>
                      <a:pt x="55371" y="3175"/>
                    </a:lnTo>
                    <a:lnTo>
                      <a:pt x="66675" y="6604"/>
                    </a:lnTo>
                    <a:lnTo>
                      <a:pt x="61086" y="9906"/>
                    </a:lnTo>
                    <a:lnTo>
                      <a:pt x="56515" y="15366"/>
                    </a:lnTo>
                    <a:lnTo>
                      <a:pt x="49784" y="18669"/>
                    </a:lnTo>
                    <a:lnTo>
                      <a:pt x="44069" y="2412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15" name="Полилиния 514"/>
              <p:cNvSpPr/>
              <p:nvPr/>
            </p:nvSpPr>
            <p:spPr>
              <a:xfrm>
                <a:off x="4456473" y="2291573"/>
                <a:ext cx="67417" cy="25206"/>
              </a:xfrm>
              <a:custGeom>
                <a:avLst/>
                <a:gdLst/>
                <a:ahLst/>
                <a:cxnLst/>
                <a:rect l="0" t="0" r="0" b="0"/>
                <a:pathLst>
                  <a:path w="66803" h="25401">
                    <a:moveTo>
                      <a:pt x="0" y="18795"/>
                    </a:moveTo>
                    <a:lnTo>
                      <a:pt x="4571" y="13207"/>
                    </a:lnTo>
                    <a:lnTo>
                      <a:pt x="22606" y="0"/>
                    </a:lnTo>
                    <a:lnTo>
                      <a:pt x="44069" y="1143"/>
                    </a:lnTo>
                    <a:lnTo>
                      <a:pt x="66802" y="6603"/>
                    </a:lnTo>
                    <a:lnTo>
                      <a:pt x="48640" y="19812"/>
                    </a:lnTo>
                    <a:lnTo>
                      <a:pt x="44069" y="25400"/>
                    </a:lnTo>
                    <a:lnTo>
                      <a:pt x="21463" y="1981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16" name="Полилиния 515"/>
              <p:cNvSpPr/>
              <p:nvPr/>
            </p:nvSpPr>
            <p:spPr>
              <a:xfrm>
                <a:off x="4515020" y="2301655"/>
                <a:ext cx="65643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65659" h="24258">
                    <a:moveTo>
                      <a:pt x="0" y="15494"/>
                    </a:moveTo>
                    <a:lnTo>
                      <a:pt x="5714" y="11048"/>
                    </a:lnTo>
                    <a:lnTo>
                      <a:pt x="12445" y="7747"/>
                    </a:lnTo>
                    <a:lnTo>
                      <a:pt x="18161" y="3301"/>
                    </a:lnTo>
                    <a:lnTo>
                      <a:pt x="25019" y="0"/>
                    </a:lnTo>
                    <a:lnTo>
                      <a:pt x="45338" y="1142"/>
                    </a:lnTo>
                    <a:lnTo>
                      <a:pt x="65658" y="5460"/>
                    </a:lnTo>
                    <a:lnTo>
                      <a:pt x="44195" y="24257"/>
                    </a:lnTo>
                    <a:lnTo>
                      <a:pt x="32893" y="20954"/>
                    </a:lnTo>
                    <a:lnTo>
                      <a:pt x="22732" y="19812"/>
                    </a:lnTo>
                    <a:lnTo>
                      <a:pt x="11430" y="1651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17" name="Полилиния 516"/>
              <p:cNvSpPr/>
              <p:nvPr/>
            </p:nvSpPr>
            <p:spPr>
              <a:xfrm>
                <a:off x="4575341" y="2310057"/>
                <a:ext cx="63869" cy="25207"/>
              </a:xfrm>
              <a:custGeom>
                <a:avLst/>
                <a:gdLst/>
                <a:ahLst/>
                <a:cxnLst/>
                <a:rect l="0" t="0" r="0" b="0"/>
                <a:pathLst>
                  <a:path w="63375" h="25275">
                    <a:moveTo>
                      <a:pt x="0" y="18670"/>
                    </a:moveTo>
                    <a:lnTo>
                      <a:pt x="3303" y="13208"/>
                    </a:lnTo>
                    <a:lnTo>
                      <a:pt x="21463" y="0"/>
                    </a:lnTo>
                    <a:lnTo>
                      <a:pt x="43054" y="1017"/>
                    </a:lnTo>
                    <a:lnTo>
                      <a:pt x="63374" y="6605"/>
                    </a:lnTo>
                    <a:lnTo>
                      <a:pt x="44197" y="25274"/>
                    </a:lnTo>
                    <a:lnTo>
                      <a:pt x="20320" y="1981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18" name="Полилиния 517"/>
              <p:cNvSpPr/>
              <p:nvPr/>
            </p:nvSpPr>
            <p:spPr>
              <a:xfrm>
                <a:off x="4632113" y="2320139"/>
                <a:ext cx="65643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66803" h="24259">
                    <a:moveTo>
                      <a:pt x="0" y="17653"/>
                    </a:moveTo>
                    <a:lnTo>
                      <a:pt x="22733" y="0"/>
                    </a:lnTo>
                    <a:lnTo>
                      <a:pt x="66802" y="2159"/>
                    </a:lnTo>
                    <a:lnTo>
                      <a:pt x="44196" y="2425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19" name="Полилиния 518"/>
              <p:cNvSpPr/>
              <p:nvPr/>
            </p:nvSpPr>
            <p:spPr>
              <a:xfrm>
                <a:off x="4197449" y="2217634"/>
                <a:ext cx="65644" cy="25206"/>
              </a:xfrm>
              <a:custGeom>
                <a:avLst/>
                <a:gdLst/>
                <a:ahLst/>
                <a:cxnLst/>
                <a:rect l="0" t="0" r="0" b="0"/>
                <a:pathLst>
                  <a:path w="65661" h="25401">
                    <a:moveTo>
                      <a:pt x="0" y="15494"/>
                    </a:moveTo>
                    <a:lnTo>
                      <a:pt x="24892" y="0"/>
                    </a:lnTo>
                    <a:lnTo>
                      <a:pt x="65660" y="6605"/>
                    </a:lnTo>
                    <a:lnTo>
                      <a:pt x="44069" y="2540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20" name="Полилиния 519"/>
              <p:cNvSpPr/>
              <p:nvPr/>
            </p:nvSpPr>
            <p:spPr>
              <a:xfrm>
                <a:off x="4254221" y="2227717"/>
                <a:ext cx="67417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66676" h="24258">
                    <a:moveTo>
                      <a:pt x="0" y="15494"/>
                    </a:moveTo>
                    <a:lnTo>
                      <a:pt x="5588" y="11050"/>
                    </a:lnTo>
                    <a:lnTo>
                      <a:pt x="12447" y="7747"/>
                    </a:lnTo>
                    <a:lnTo>
                      <a:pt x="18035" y="3303"/>
                    </a:lnTo>
                    <a:lnTo>
                      <a:pt x="24766" y="0"/>
                    </a:lnTo>
                    <a:lnTo>
                      <a:pt x="55373" y="2287"/>
                    </a:lnTo>
                    <a:lnTo>
                      <a:pt x="66675" y="5588"/>
                    </a:lnTo>
                    <a:lnTo>
                      <a:pt x="48642" y="18797"/>
                    </a:lnTo>
                    <a:lnTo>
                      <a:pt x="44069" y="24257"/>
                    </a:lnTo>
                    <a:lnTo>
                      <a:pt x="11304" y="1663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21" name="Полилиния 520"/>
              <p:cNvSpPr/>
              <p:nvPr/>
            </p:nvSpPr>
            <p:spPr>
              <a:xfrm>
                <a:off x="4310993" y="2236118"/>
                <a:ext cx="67417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66803" h="24257">
                    <a:moveTo>
                      <a:pt x="0" y="15366"/>
                    </a:moveTo>
                    <a:lnTo>
                      <a:pt x="26034" y="0"/>
                    </a:lnTo>
                    <a:lnTo>
                      <a:pt x="56641" y="3302"/>
                    </a:lnTo>
                    <a:lnTo>
                      <a:pt x="66802" y="6603"/>
                    </a:lnTo>
                    <a:lnTo>
                      <a:pt x="61086" y="9906"/>
                    </a:lnTo>
                    <a:lnTo>
                      <a:pt x="56641" y="15366"/>
                    </a:lnTo>
                    <a:lnTo>
                      <a:pt x="50927" y="18796"/>
                    </a:lnTo>
                    <a:lnTo>
                      <a:pt x="45211" y="2425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22" name="Полилиния 521"/>
              <p:cNvSpPr/>
              <p:nvPr/>
            </p:nvSpPr>
            <p:spPr>
              <a:xfrm>
                <a:off x="4369541" y="2244521"/>
                <a:ext cx="65643" cy="25206"/>
              </a:xfrm>
              <a:custGeom>
                <a:avLst/>
                <a:gdLst/>
                <a:ahLst/>
                <a:cxnLst/>
                <a:rect l="0" t="0" r="0" b="0"/>
                <a:pathLst>
                  <a:path w="66676" h="25401">
                    <a:moveTo>
                      <a:pt x="0" y="18797"/>
                    </a:moveTo>
                    <a:lnTo>
                      <a:pt x="5588" y="13209"/>
                    </a:lnTo>
                    <a:lnTo>
                      <a:pt x="24893" y="0"/>
                    </a:lnTo>
                    <a:lnTo>
                      <a:pt x="55373" y="3303"/>
                    </a:lnTo>
                    <a:lnTo>
                      <a:pt x="66675" y="6604"/>
                    </a:lnTo>
                    <a:lnTo>
                      <a:pt x="44069" y="25400"/>
                    </a:lnTo>
                    <a:lnTo>
                      <a:pt x="22606" y="1994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23" name="Полилиния 522"/>
              <p:cNvSpPr/>
              <p:nvPr/>
            </p:nvSpPr>
            <p:spPr>
              <a:xfrm>
                <a:off x="4426313" y="2254603"/>
                <a:ext cx="65643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66803" h="24130">
                    <a:moveTo>
                      <a:pt x="0" y="15366"/>
                    </a:moveTo>
                    <a:lnTo>
                      <a:pt x="26034" y="0"/>
                    </a:lnTo>
                    <a:lnTo>
                      <a:pt x="66802" y="5460"/>
                    </a:lnTo>
                    <a:lnTo>
                      <a:pt x="47625" y="24129"/>
                    </a:lnTo>
                    <a:lnTo>
                      <a:pt x="35178" y="20954"/>
                    </a:lnTo>
                    <a:lnTo>
                      <a:pt x="23748" y="19812"/>
                    </a:lnTo>
                    <a:lnTo>
                      <a:pt x="11302" y="1651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24" name="Полилиния 523"/>
              <p:cNvSpPr/>
              <p:nvPr/>
            </p:nvSpPr>
            <p:spPr>
              <a:xfrm>
                <a:off x="4484859" y="2263005"/>
                <a:ext cx="63869" cy="25207"/>
              </a:xfrm>
              <a:custGeom>
                <a:avLst/>
                <a:gdLst/>
                <a:ahLst/>
                <a:cxnLst/>
                <a:rect l="0" t="0" r="0" b="0"/>
                <a:pathLst>
                  <a:path w="63374" h="25401">
                    <a:moveTo>
                      <a:pt x="0" y="18796"/>
                    </a:moveTo>
                    <a:lnTo>
                      <a:pt x="4571" y="13207"/>
                    </a:lnTo>
                    <a:lnTo>
                      <a:pt x="22606" y="0"/>
                    </a:lnTo>
                    <a:lnTo>
                      <a:pt x="53213" y="3302"/>
                    </a:lnTo>
                    <a:lnTo>
                      <a:pt x="63373" y="6603"/>
                    </a:lnTo>
                    <a:lnTo>
                      <a:pt x="45212" y="25400"/>
                    </a:lnTo>
                    <a:lnTo>
                      <a:pt x="32765" y="21971"/>
                    </a:lnTo>
                    <a:lnTo>
                      <a:pt x="21463" y="21971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25" name="Полилиния 524"/>
              <p:cNvSpPr/>
              <p:nvPr/>
            </p:nvSpPr>
            <p:spPr>
              <a:xfrm>
                <a:off x="4543406" y="2273087"/>
                <a:ext cx="63869" cy="25207"/>
              </a:xfrm>
              <a:custGeom>
                <a:avLst/>
                <a:gdLst/>
                <a:ahLst/>
                <a:cxnLst/>
                <a:rect l="0" t="0" r="0" b="0"/>
                <a:pathLst>
                  <a:path w="63375" h="24257">
                    <a:moveTo>
                      <a:pt x="0" y="17653"/>
                    </a:moveTo>
                    <a:lnTo>
                      <a:pt x="4573" y="12065"/>
                    </a:lnTo>
                    <a:lnTo>
                      <a:pt x="10287" y="8890"/>
                    </a:lnTo>
                    <a:lnTo>
                      <a:pt x="15875" y="3301"/>
                    </a:lnTo>
                    <a:lnTo>
                      <a:pt x="21463" y="0"/>
                    </a:lnTo>
                    <a:lnTo>
                      <a:pt x="63374" y="5460"/>
                    </a:lnTo>
                    <a:lnTo>
                      <a:pt x="44197" y="24256"/>
                    </a:lnTo>
                    <a:lnTo>
                      <a:pt x="20320" y="1879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26" name="Полилиния 525"/>
              <p:cNvSpPr/>
              <p:nvPr/>
            </p:nvSpPr>
            <p:spPr>
              <a:xfrm>
                <a:off x="4600179" y="2283170"/>
                <a:ext cx="67417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66802" h="24130">
                    <a:moveTo>
                      <a:pt x="0" y="18669"/>
                    </a:moveTo>
                    <a:lnTo>
                      <a:pt x="4571" y="13207"/>
                    </a:lnTo>
                    <a:lnTo>
                      <a:pt x="22606" y="0"/>
                    </a:lnTo>
                    <a:lnTo>
                      <a:pt x="54356" y="3175"/>
                    </a:lnTo>
                    <a:lnTo>
                      <a:pt x="66801" y="6604"/>
                    </a:lnTo>
                    <a:lnTo>
                      <a:pt x="59944" y="9906"/>
                    </a:lnTo>
                    <a:lnTo>
                      <a:pt x="54356" y="15366"/>
                    </a:lnTo>
                    <a:lnTo>
                      <a:pt x="48640" y="18669"/>
                    </a:lnTo>
                    <a:lnTo>
                      <a:pt x="44069" y="2412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27" name="Полилиния 526"/>
              <p:cNvSpPr/>
              <p:nvPr/>
            </p:nvSpPr>
            <p:spPr>
              <a:xfrm>
                <a:off x="4656951" y="2291573"/>
                <a:ext cx="65643" cy="25206"/>
              </a:xfrm>
              <a:custGeom>
                <a:avLst/>
                <a:gdLst/>
                <a:ahLst/>
                <a:cxnLst/>
                <a:rect l="0" t="0" r="0" b="0"/>
                <a:pathLst>
                  <a:path w="65661" h="25401">
                    <a:moveTo>
                      <a:pt x="0" y="18795"/>
                    </a:moveTo>
                    <a:lnTo>
                      <a:pt x="21591" y="0"/>
                    </a:lnTo>
                    <a:lnTo>
                      <a:pt x="65660" y="6603"/>
                    </a:lnTo>
                    <a:lnTo>
                      <a:pt x="44197" y="2540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28" name="Полилиния 527"/>
              <p:cNvSpPr/>
              <p:nvPr/>
            </p:nvSpPr>
            <p:spPr>
              <a:xfrm>
                <a:off x="4231158" y="2192427"/>
                <a:ext cx="67417" cy="25207"/>
              </a:xfrm>
              <a:custGeom>
                <a:avLst/>
                <a:gdLst/>
                <a:ahLst/>
                <a:cxnLst/>
                <a:rect l="0" t="0" r="0" b="0"/>
                <a:pathLst>
                  <a:path w="66802" h="24258">
                    <a:moveTo>
                      <a:pt x="0" y="15494"/>
                    </a:moveTo>
                    <a:lnTo>
                      <a:pt x="26034" y="0"/>
                    </a:lnTo>
                    <a:lnTo>
                      <a:pt x="66801" y="5588"/>
                    </a:lnTo>
                    <a:lnTo>
                      <a:pt x="45212" y="2425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29" name="Полилиния 528"/>
              <p:cNvSpPr/>
              <p:nvPr/>
            </p:nvSpPr>
            <p:spPr>
              <a:xfrm>
                <a:off x="4289704" y="2202510"/>
                <a:ext cx="63869" cy="25207"/>
              </a:xfrm>
              <a:custGeom>
                <a:avLst/>
                <a:gdLst/>
                <a:ahLst/>
                <a:cxnLst/>
                <a:rect l="0" t="0" r="0" b="0"/>
                <a:pathLst>
                  <a:path w="63374" h="25273">
                    <a:moveTo>
                      <a:pt x="0" y="15366"/>
                    </a:moveTo>
                    <a:lnTo>
                      <a:pt x="4446" y="9906"/>
                    </a:lnTo>
                    <a:lnTo>
                      <a:pt x="15748" y="2159"/>
                    </a:lnTo>
                    <a:lnTo>
                      <a:pt x="21464" y="0"/>
                    </a:lnTo>
                    <a:lnTo>
                      <a:pt x="43054" y="1016"/>
                    </a:lnTo>
                    <a:lnTo>
                      <a:pt x="63373" y="6603"/>
                    </a:lnTo>
                    <a:lnTo>
                      <a:pt x="44070" y="2527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30" name="Полилиния 529"/>
              <p:cNvSpPr/>
              <p:nvPr/>
            </p:nvSpPr>
            <p:spPr>
              <a:xfrm>
                <a:off x="4346476" y="2210912"/>
                <a:ext cx="63869" cy="25206"/>
              </a:xfrm>
              <a:custGeom>
                <a:avLst/>
                <a:gdLst/>
                <a:ahLst/>
                <a:cxnLst/>
                <a:rect l="0" t="0" r="0" b="0"/>
                <a:pathLst>
                  <a:path w="63375" h="24258">
                    <a:moveTo>
                      <a:pt x="0" y="15366"/>
                    </a:moveTo>
                    <a:lnTo>
                      <a:pt x="4445" y="9906"/>
                    </a:lnTo>
                    <a:lnTo>
                      <a:pt x="14606" y="3301"/>
                    </a:lnTo>
                    <a:lnTo>
                      <a:pt x="22606" y="0"/>
                    </a:lnTo>
                    <a:lnTo>
                      <a:pt x="53087" y="2159"/>
                    </a:lnTo>
                    <a:lnTo>
                      <a:pt x="63374" y="5460"/>
                    </a:lnTo>
                    <a:lnTo>
                      <a:pt x="41783" y="24257"/>
                    </a:lnTo>
                    <a:lnTo>
                      <a:pt x="8891" y="1651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31" name="Полилиния 530"/>
              <p:cNvSpPr/>
              <p:nvPr/>
            </p:nvSpPr>
            <p:spPr>
              <a:xfrm>
                <a:off x="4401475" y="2217634"/>
                <a:ext cx="65643" cy="26887"/>
              </a:xfrm>
              <a:custGeom>
                <a:avLst/>
                <a:gdLst/>
                <a:ahLst/>
                <a:cxnLst/>
                <a:rect l="0" t="0" r="0" b="0"/>
                <a:pathLst>
                  <a:path w="66802" h="27560">
                    <a:moveTo>
                      <a:pt x="0" y="18797"/>
                    </a:moveTo>
                    <a:lnTo>
                      <a:pt x="5714" y="14352"/>
                    </a:lnTo>
                    <a:lnTo>
                      <a:pt x="12445" y="11050"/>
                    </a:lnTo>
                    <a:lnTo>
                      <a:pt x="24892" y="0"/>
                    </a:lnTo>
                    <a:lnTo>
                      <a:pt x="66801" y="9906"/>
                    </a:lnTo>
                    <a:lnTo>
                      <a:pt x="61213" y="13209"/>
                    </a:lnTo>
                    <a:lnTo>
                      <a:pt x="55499" y="18797"/>
                    </a:lnTo>
                    <a:lnTo>
                      <a:pt x="49783" y="22099"/>
                    </a:lnTo>
                    <a:lnTo>
                      <a:pt x="44195" y="2755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32" name="Полилиния 531"/>
              <p:cNvSpPr/>
              <p:nvPr/>
            </p:nvSpPr>
            <p:spPr>
              <a:xfrm>
                <a:off x="4456473" y="2227717"/>
                <a:ext cx="67417" cy="26887"/>
              </a:xfrm>
              <a:custGeom>
                <a:avLst/>
                <a:gdLst/>
                <a:ahLst/>
                <a:cxnLst/>
                <a:rect l="0" t="0" r="0" b="0"/>
                <a:pathLst>
                  <a:path w="66803" h="27688">
                    <a:moveTo>
                      <a:pt x="0" y="17653"/>
                    </a:moveTo>
                    <a:lnTo>
                      <a:pt x="4571" y="12193"/>
                    </a:lnTo>
                    <a:lnTo>
                      <a:pt x="11302" y="8891"/>
                    </a:lnTo>
                    <a:lnTo>
                      <a:pt x="17017" y="3303"/>
                    </a:lnTo>
                    <a:lnTo>
                      <a:pt x="22606" y="0"/>
                    </a:lnTo>
                    <a:lnTo>
                      <a:pt x="66802" y="5588"/>
                    </a:lnTo>
                    <a:lnTo>
                      <a:pt x="54356" y="14352"/>
                    </a:lnTo>
                    <a:lnTo>
                      <a:pt x="48640" y="19940"/>
                    </a:lnTo>
                    <a:lnTo>
                      <a:pt x="44069" y="2768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33" name="Полилиния 532"/>
              <p:cNvSpPr/>
              <p:nvPr/>
            </p:nvSpPr>
            <p:spPr>
              <a:xfrm>
                <a:off x="4515020" y="2236118"/>
                <a:ext cx="65643" cy="26887"/>
              </a:xfrm>
              <a:custGeom>
                <a:avLst/>
                <a:gdLst/>
                <a:ahLst/>
                <a:cxnLst/>
                <a:rect l="0" t="0" r="0" b="0"/>
                <a:pathLst>
                  <a:path w="65659" h="27560">
                    <a:moveTo>
                      <a:pt x="0" y="18796"/>
                    </a:moveTo>
                    <a:lnTo>
                      <a:pt x="3428" y="13208"/>
                    </a:lnTo>
                    <a:lnTo>
                      <a:pt x="21589" y="0"/>
                    </a:lnTo>
                    <a:lnTo>
                      <a:pt x="41909" y="4444"/>
                    </a:lnTo>
                    <a:lnTo>
                      <a:pt x="65658" y="6603"/>
                    </a:lnTo>
                    <a:lnTo>
                      <a:pt x="58927" y="11049"/>
                    </a:lnTo>
                    <a:lnTo>
                      <a:pt x="47498" y="21971"/>
                    </a:lnTo>
                    <a:lnTo>
                      <a:pt x="44195" y="27559"/>
                    </a:lnTo>
                    <a:lnTo>
                      <a:pt x="31750" y="24256"/>
                    </a:lnTo>
                    <a:lnTo>
                      <a:pt x="20446" y="23113"/>
                    </a:lnTo>
                    <a:lnTo>
                      <a:pt x="9144" y="1981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34" name="Полилиния 533"/>
              <p:cNvSpPr/>
              <p:nvPr/>
            </p:nvSpPr>
            <p:spPr>
              <a:xfrm>
                <a:off x="4568244" y="2244521"/>
                <a:ext cx="67417" cy="25206"/>
              </a:xfrm>
              <a:custGeom>
                <a:avLst/>
                <a:gdLst/>
                <a:ahLst/>
                <a:cxnLst/>
                <a:rect l="0" t="0" r="0" b="0"/>
                <a:pathLst>
                  <a:path w="66802" h="25401">
                    <a:moveTo>
                      <a:pt x="0" y="18797"/>
                    </a:moveTo>
                    <a:lnTo>
                      <a:pt x="5714" y="13209"/>
                    </a:lnTo>
                    <a:lnTo>
                      <a:pt x="26035" y="0"/>
                    </a:lnTo>
                    <a:lnTo>
                      <a:pt x="54356" y="5588"/>
                    </a:lnTo>
                    <a:lnTo>
                      <a:pt x="66801" y="6604"/>
                    </a:lnTo>
                    <a:lnTo>
                      <a:pt x="44195" y="2540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35" name="Полилиния 534"/>
              <p:cNvSpPr/>
              <p:nvPr/>
            </p:nvSpPr>
            <p:spPr>
              <a:xfrm>
                <a:off x="4626790" y="2254603"/>
                <a:ext cx="65644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65660" h="24130">
                    <a:moveTo>
                      <a:pt x="0" y="18669"/>
                    </a:moveTo>
                    <a:lnTo>
                      <a:pt x="15747" y="3175"/>
                    </a:lnTo>
                    <a:lnTo>
                      <a:pt x="21463" y="0"/>
                    </a:lnTo>
                    <a:lnTo>
                      <a:pt x="65659" y="5460"/>
                    </a:lnTo>
                    <a:lnTo>
                      <a:pt x="44069" y="2412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36" name="Полилиния 535"/>
              <p:cNvSpPr/>
              <p:nvPr/>
            </p:nvSpPr>
            <p:spPr>
              <a:xfrm>
                <a:off x="4681789" y="2263005"/>
                <a:ext cx="67417" cy="28568"/>
              </a:xfrm>
              <a:custGeom>
                <a:avLst/>
                <a:gdLst/>
                <a:ahLst/>
                <a:cxnLst/>
                <a:rect l="0" t="0" r="0" b="0"/>
                <a:pathLst>
                  <a:path w="66676" h="27560">
                    <a:moveTo>
                      <a:pt x="0" y="21971"/>
                    </a:moveTo>
                    <a:lnTo>
                      <a:pt x="22606" y="0"/>
                    </a:lnTo>
                    <a:lnTo>
                      <a:pt x="66675" y="6603"/>
                    </a:lnTo>
                    <a:lnTo>
                      <a:pt x="44069" y="2755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37" name="Полилиния 536"/>
              <p:cNvSpPr/>
              <p:nvPr/>
            </p:nvSpPr>
            <p:spPr>
              <a:xfrm>
                <a:off x="4263092" y="2167222"/>
                <a:ext cx="63869" cy="25206"/>
              </a:xfrm>
              <a:custGeom>
                <a:avLst/>
                <a:gdLst/>
                <a:ahLst/>
                <a:cxnLst/>
                <a:rect l="0" t="0" r="0" b="0"/>
                <a:pathLst>
                  <a:path w="63374" h="25273">
                    <a:moveTo>
                      <a:pt x="0" y="15366"/>
                    </a:moveTo>
                    <a:lnTo>
                      <a:pt x="22606" y="0"/>
                    </a:lnTo>
                    <a:lnTo>
                      <a:pt x="63373" y="6604"/>
                    </a:lnTo>
                    <a:lnTo>
                      <a:pt x="41782" y="2527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38" name="Полилиния 537"/>
              <p:cNvSpPr/>
              <p:nvPr/>
            </p:nvSpPr>
            <p:spPr>
              <a:xfrm>
                <a:off x="4318090" y="2177304"/>
                <a:ext cx="67417" cy="25206"/>
              </a:xfrm>
              <a:custGeom>
                <a:avLst/>
                <a:gdLst/>
                <a:ahLst/>
                <a:cxnLst/>
                <a:rect l="0" t="0" r="0" b="0"/>
                <a:pathLst>
                  <a:path w="66676" h="24258">
                    <a:moveTo>
                      <a:pt x="0" y="15366"/>
                    </a:moveTo>
                    <a:lnTo>
                      <a:pt x="4444" y="9906"/>
                    </a:lnTo>
                    <a:lnTo>
                      <a:pt x="24892" y="0"/>
                    </a:lnTo>
                    <a:lnTo>
                      <a:pt x="45212" y="1016"/>
                    </a:lnTo>
                    <a:lnTo>
                      <a:pt x="66675" y="5460"/>
                    </a:lnTo>
                    <a:lnTo>
                      <a:pt x="48640" y="18669"/>
                    </a:lnTo>
                    <a:lnTo>
                      <a:pt x="44069" y="24257"/>
                    </a:lnTo>
                    <a:lnTo>
                      <a:pt x="31623" y="20954"/>
                    </a:lnTo>
                    <a:lnTo>
                      <a:pt x="21463" y="19811"/>
                    </a:lnTo>
                    <a:lnTo>
                      <a:pt x="10159" y="1651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39" name="Полилиния 538"/>
              <p:cNvSpPr/>
              <p:nvPr/>
            </p:nvSpPr>
            <p:spPr>
              <a:xfrm>
                <a:off x="4374862" y="2185706"/>
                <a:ext cx="63869" cy="25207"/>
              </a:xfrm>
              <a:custGeom>
                <a:avLst/>
                <a:gdLst/>
                <a:ahLst/>
                <a:cxnLst/>
                <a:rect l="0" t="0" r="0" b="0"/>
                <a:pathLst>
                  <a:path w="63375" h="25401">
                    <a:moveTo>
                      <a:pt x="0" y="15494"/>
                    </a:moveTo>
                    <a:lnTo>
                      <a:pt x="4573" y="11048"/>
                    </a:lnTo>
                    <a:lnTo>
                      <a:pt x="11304" y="7747"/>
                    </a:lnTo>
                    <a:lnTo>
                      <a:pt x="22734" y="0"/>
                    </a:lnTo>
                    <a:lnTo>
                      <a:pt x="44197" y="1143"/>
                    </a:lnTo>
                    <a:lnTo>
                      <a:pt x="63374" y="6603"/>
                    </a:lnTo>
                    <a:lnTo>
                      <a:pt x="45212" y="2540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40" name="Полилиния 539"/>
              <p:cNvSpPr/>
              <p:nvPr/>
            </p:nvSpPr>
            <p:spPr>
              <a:xfrm>
                <a:off x="4429861" y="2192427"/>
                <a:ext cx="65643" cy="25207"/>
              </a:xfrm>
              <a:custGeom>
                <a:avLst/>
                <a:gdLst/>
                <a:ahLst/>
                <a:cxnLst/>
                <a:rect l="0" t="0" r="0" b="0"/>
                <a:pathLst>
                  <a:path w="66804" h="24258">
                    <a:moveTo>
                      <a:pt x="0" y="18797"/>
                    </a:moveTo>
                    <a:lnTo>
                      <a:pt x="5588" y="13209"/>
                    </a:lnTo>
                    <a:lnTo>
                      <a:pt x="12447" y="8891"/>
                    </a:lnTo>
                    <a:lnTo>
                      <a:pt x="18162" y="3303"/>
                    </a:lnTo>
                    <a:lnTo>
                      <a:pt x="24893" y="0"/>
                    </a:lnTo>
                    <a:lnTo>
                      <a:pt x="66803" y="5588"/>
                    </a:lnTo>
                    <a:lnTo>
                      <a:pt x="44197" y="2425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41" name="Полилиния 540"/>
              <p:cNvSpPr/>
              <p:nvPr/>
            </p:nvSpPr>
            <p:spPr>
              <a:xfrm>
                <a:off x="4484859" y="2202510"/>
                <a:ext cx="67417" cy="25207"/>
              </a:xfrm>
              <a:custGeom>
                <a:avLst/>
                <a:gdLst/>
                <a:ahLst/>
                <a:cxnLst/>
                <a:rect l="0" t="0" r="0" b="0"/>
                <a:pathLst>
                  <a:path w="66802" h="25273">
                    <a:moveTo>
                      <a:pt x="0" y="18669"/>
                    </a:moveTo>
                    <a:lnTo>
                      <a:pt x="4571" y="13207"/>
                    </a:lnTo>
                    <a:lnTo>
                      <a:pt x="22606" y="0"/>
                    </a:lnTo>
                    <a:lnTo>
                      <a:pt x="54356" y="3301"/>
                    </a:lnTo>
                    <a:lnTo>
                      <a:pt x="66801" y="6603"/>
                    </a:lnTo>
                    <a:lnTo>
                      <a:pt x="59944" y="9906"/>
                    </a:lnTo>
                    <a:lnTo>
                      <a:pt x="48640" y="19812"/>
                    </a:lnTo>
                    <a:lnTo>
                      <a:pt x="45212" y="2527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42" name="Полилиния 541"/>
              <p:cNvSpPr/>
              <p:nvPr/>
            </p:nvSpPr>
            <p:spPr>
              <a:xfrm>
                <a:off x="4543406" y="2210912"/>
                <a:ext cx="63869" cy="25206"/>
              </a:xfrm>
              <a:custGeom>
                <a:avLst/>
                <a:gdLst/>
                <a:ahLst/>
                <a:cxnLst/>
                <a:rect l="0" t="0" r="0" b="0"/>
                <a:pathLst>
                  <a:path w="63375" h="24258">
                    <a:moveTo>
                      <a:pt x="0" y="17653"/>
                    </a:moveTo>
                    <a:lnTo>
                      <a:pt x="3430" y="12065"/>
                    </a:lnTo>
                    <a:lnTo>
                      <a:pt x="9144" y="8763"/>
                    </a:lnTo>
                    <a:lnTo>
                      <a:pt x="14732" y="3301"/>
                    </a:lnTo>
                    <a:lnTo>
                      <a:pt x="21463" y="0"/>
                    </a:lnTo>
                    <a:lnTo>
                      <a:pt x="52070" y="2159"/>
                    </a:lnTo>
                    <a:lnTo>
                      <a:pt x="63374" y="5460"/>
                    </a:lnTo>
                    <a:lnTo>
                      <a:pt x="44197" y="24257"/>
                    </a:lnTo>
                    <a:lnTo>
                      <a:pt x="9144" y="1981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43" name="Полилиния 542"/>
              <p:cNvSpPr/>
              <p:nvPr/>
            </p:nvSpPr>
            <p:spPr>
              <a:xfrm>
                <a:off x="4596630" y="2220995"/>
                <a:ext cx="63869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63375" h="24257">
                    <a:moveTo>
                      <a:pt x="0" y="18796"/>
                    </a:moveTo>
                    <a:lnTo>
                      <a:pt x="5716" y="13334"/>
                    </a:lnTo>
                    <a:lnTo>
                      <a:pt x="12447" y="8890"/>
                    </a:lnTo>
                    <a:lnTo>
                      <a:pt x="22734" y="0"/>
                    </a:lnTo>
                    <a:lnTo>
                      <a:pt x="53213" y="3302"/>
                    </a:lnTo>
                    <a:lnTo>
                      <a:pt x="63374" y="6603"/>
                    </a:lnTo>
                    <a:lnTo>
                      <a:pt x="45212" y="2425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44" name="Полилиния 543"/>
              <p:cNvSpPr/>
              <p:nvPr/>
            </p:nvSpPr>
            <p:spPr>
              <a:xfrm>
                <a:off x="4655176" y="2229397"/>
                <a:ext cx="62095" cy="25207"/>
              </a:xfrm>
              <a:custGeom>
                <a:avLst/>
                <a:gdLst/>
                <a:ahLst/>
                <a:cxnLst/>
                <a:rect l="0" t="0" r="0" b="0"/>
                <a:pathLst>
                  <a:path w="63374" h="25401">
                    <a:moveTo>
                      <a:pt x="0" y="18669"/>
                    </a:moveTo>
                    <a:lnTo>
                      <a:pt x="19176" y="0"/>
                    </a:lnTo>
                    <a:lnTo>
                      <a:pt x="51943" y="3301"/>
                    </a:lnTo>
                    <a:lnTo>
                      <a:pt x="63373" y="6604"/>
                    </a:lnTo>
                    <a:lnTo>
                      <a:pt x="44069" y="25400"/>
                    </a:lnTo>
                    <a:lnTo>
                      <a:pt x="31623" y="21970"/>
                    </a:lnTo>
                    <a:lnTo>
                      <a:pt x="21463" y="2197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45" name="Полилиния 544"/>
              <p:cNvSpPr/>
              <p:nvPr/>
            </p:nvSpPr>
            <p:spPr>
              <a:xfrm>
                <a:off x="4706627" y="2239479"/>
                <a:ext cx="67417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66803" h="24258">
                    <a:moveTo>
                      <a:pt x="0" y="18669"/>
                    </a:moveTo>
                    <a:lnTo>
                      <a:pt x="22733" y="0"/>
                    </a:lnTo>
                    <a:lnTo>
                      <a:pt x="66802" y="5460"/>
                    </a:lnTo>
                    <a:lnTo>
                      <a:pt x="47625" y="2425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46" name="Полилиния 545"/>
              <p:cNvSpPr/>
              <p:nvPr/>
            </p:nvSpPr>
            <p:spPr>
              <a:xfrm>
                <a:off x="4293252" y="2147057"/>
                <a:ext cx="65644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65659" h="20957">
                    <a:moveTo>
                      <a:pt x="0" y="15368"/>
                    </a:moveTo>
                    <a:lnTo>
                      <a:pt x="25019" y="0"/>
                    </a:lnTo>
                    <a:lnTo>
                      <a:pt x="65658" y="5462"/>
                    </a:lnTo>
                    <a:lnTo>
                      <a:pt x="44195" y="2095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47" name="Полилиния 546"/>
              <p:cNvSpPr/>
              <p:nvPr/>
            </p:nvSpPr>
            <p:spPr>
              <a:xfrm>
                <a:off x="4346476" y="2152097"/>
                <a:ext cx="67417" cy="25207"/>
              </a:xfrm>
              <a:custGeom>
                <a:avLst/>
                <a:gdLst/>
                <a:ahLst/>
                <a:cxnLst/>
                <a:rect l="0" t="0" r="0" b="0"/>
                <a:pathLst>
                  <a:path w="66676" h="25401">
                    <a:moveTo>
                      <a:pt x="0" y="18795"/>
                    </a:moveTo>
                    <a:lnTo>
                      <a:pt x="25908" y="0"/>
                    </a:lnTo>
                    <a:lnTo>
                      <a:pt x="66675" y="6604"/>
                    </a:lnTo>
                    <a:lnTo>
                      <a:pt x="44069" y="25400"/>
                    </a:lnTo>
                    <a:lnTo>
                      <a:pt x="32767" y="22098"/>
                    </a:lnTo>
                    <a:lnTo>
                      <a:pt x="22606" y="2209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48" name="Полилиния 547"/>
              <p:cNvSpPr/>
              <p:nvPr/>
            </p:nvSpPr>
            <p:spPr>
              <a:xfrm>
                <a:off x="4403249" y="2162180"/>
                <a:ext cx="63869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63374" h="24258">
                    <a:moveTo>
                      <a:pt x="0" y="18795"/>
                    </a:moveTo>
                    <a:lnTo>
                      <a:pt x="4573" y="13207"/>
                    </a:lnTo>
                    <a:lnTo>
                      <a:pt x="21464" y="0"/>
                    </a:lnTo>
                    <a:lnTo>
                      <a:pt x="63373" y="5588"/>
                    </a:lnTo>
                    <a:lnTo>
                      <a:pt x="44070" y="24257"/>
                    </a:lnTo>
                    <a:lnTo>
                      <a:pt x="31623" y="2095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49" name="Полилиния 548"/>
              <p:cNvSpPr/>
              <p:nvPr/>
            </p:nvSpPr>
            <p:spPr>
              <a:xfrm>
                <a:off x="4456473" y="2170582"/>
                <a:ext cx="67417" cy="25206"/>
              </a:xfrm>
              <a:custGeom>
                <a:avLst/>
                <a:gdLst/>
                <a:ahLst/>
                <a:cxnLst/>
                <a:rect l="0" t="0" r="0" b="0"/>
                <a:pathLst>
                  <a:path w="66803" h="25275">
                    <a:moveTo>
                      <a:pt x="0" y="18669"/>
                    </a:moveTo>
                    <a:lnTo>
                      <a:pt x="5588" y="13209"/>
                    </a:lnTo>
                    <a:lnTo>
                      <a:pt x="12446" y="8763"/>
                    </a:lnTo>
                    <a:lnTo>
                      <a:pt x="22606" y="0"/>
                    </a:lnTo>
                    <a:lnTo>
                      <a:pt x="54356" y="3303"/>
                    </a:lnTo>
                    <a:lnTo>
                      <a:pt x="66802" y="6605"/>
                    </a:lnTo>
                    <a:lnTo>
                      <a:pt x="59944" y="9906"/>
                    </a:lnTo>
                    <a:lnTo>
                      <a:pt x="44069" y="25274"/>
                    </a:lnTo>
                    <a:lnTo>
                      <a:pt x="31750" y="21971"/>
                    </a:lnTo>
                    <a:lnTo>
                      <a:pt x="21463" y="21971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50" name="Полилиния 549"/>
              <p:cNvSpPr/>
              <p:nvPr/>
            </p:nvSpPr>
            <p:spPr>
              <a:xfrm>
                <a:off x="4511472" y="2180665"/>
                <a:ext cx="67417" cy="25206"/>
              </a:xfrm>
              <a:custGeom>
                <a:avLst/>
                <a:gdLst/>
                <a:ahLst/>
                <a:cxnLst/>
                <a:rect l="0" t="0" r="0" b="0"/>
                <a:pathLst>
                  <a:path w="66676" h="24258">
                    <a:moveTo>
                      <a:pt x="0" y="17653"/>
                    </a:moveTo>
                    <a:lnTo>
                      <a:pt x="5588" y="12065"/>
                    </a:lnTo>
                    <a:lnTo>
                      <a:pt x="12446" y="8763"/>
                    </a:lnTo>
                    <a:lnTo>
                      <a:pt x="18034" y="3303"/>
                    </a:lnTo>
                    <a:lnTo>
                      <a:pt x="24891" y="0"/>
                    </a:lnTo>
                    <a:lnTo>
                      <a:pt x="55371" y="2159"/>
                    </a:lnTo>
                    <a:lnTo>
                      <a:pt x="66675" y="5462"/>
                    </a:lnTo>
                    <a:lnTo>
                      <a:pt x="48640" y="18669"/>
                    </a:lnTo>
                    <a:lnTo>
                      <a:pt x="44069" y="24257"/>
                    </a:lnTo>
                    <a:lnTo>
                      <a:pt x="21463" y="1866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51" name="Полилиния 550"/>
              <p:cNvSpPr/>
              <p:nvPr/>
            </p:nvSpPr>
            <p:spPr>
              <a:xfrm>
                <a:off x="4564696" y="2189066"/>
                <a:ext cx="67417" cy="25207"/>
              </a:xfrm>
              <a:custGeom>
                <a:avLst/>
                <a:gdLst/>
                <a:ahLst/>
                <a:cxnLst/>
                <a:rect l="0" t="0" r="0" b="0"/>
                <a:pathLst>
                  <a:path w="66804" h="24259">
                    <a:moveTo>
                      <a:pt x="0" y="18796"/>
                    </a:moveTo>
                    <a:lnTo>
                      <a:pt x="5716" y="13209"/>
                    </a:lnTo>
                    <a:lnTo>
                      <a:pt x="26162" y="0"/>
                    </a:lnTo>
                    <a:lnTo>
                      <a:pt x="46482" y="1143"/>
                    </a:lnTo>
                    <a:lnTo>
                      <a:pt x="66803" y="6605"/>
                    </a:lnTo>
                    <a:lnTo>
                      <a:pt x="61215" y="9906"/>
                    </a:lnTo>
                    <a:lnTo>
                      <a:pt x="56643" y="15494"/>
                    </a:lnTo>
                    <a:lnTo>
                      <a:pt x="51055" y="18796"/>
                    </a:lnTo>
                    <a:lnTo>
                      <a:pt x="45340" y="24258"/>
                    </a:lnTo>
                    <a:lnTo>
                      <a:pt x="11430" y="1879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52" name="Полилиния 551"/>
              <p:cNvSpPr/>
              <p:nvPr/>
            </p:nvSpPr>
            <p:spPr>
              <a:xfrm>
                <a:off x="4619694" y="2195788"/>
                <a:ext cx="65644" cy="28568"/>
              </a:xfrm>
              <a:custGeom>
                <a:avLst/>
                <a:gdLst/>
                <a:ahLst/>
                <a:cxnLst/>
                <a:rect l="0" t="0" r="0" b="0"/>
                <a:pathLst>
                  <a:path w="66676" h="27560">
                    <a:moveTo>
                      <a:pt x="0" y="20954"/>
                    </a:moveTo>
                    <a:lnTo>
                      <a:pt x="24765" y="0"/>
                    </a:lnTo>
                    <a:lnTo>
                      <a:pt x="56515" y="5588"/>
                    </a:lnTo>
                    <a:lnTo>
                      <a:pt x="66675" y="8889"/>
                    </a:lnTo>
                    <a:lnTo>
                      <a:pt x="47497" y="27559"/>
                    </a:lnTo>
                    <a:lnTo>
                      <a:pt x="23621" y="2209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53" name="Полилиния 552"/>
              <p:cNvSpPr/>
              <p:nvPr/>
            </p:nvSpPr>
            <p:spPr>
              <a:xfrm>
                <a:off x="4676466" y="2205871"/>
                <a:ext cx="62095" cy="26887"/>
              </a:xfrm>
              <a:custGeom>
                <a:avLst/>
                <a:gdLst/>
                <a:ahLst/>
                <a:cxnLst/>
                <a:rect l="0" t="0" r="0" b="0"/>
                <a:pathLst>
                  <a:path w="63374" h="27560">
                    <a:moveTo>
                      <a:pt x="0" y="21971"/>
                    </a:moveTo>
                    <a:lnTo>
                      <a:pt x="4571" y="14352"/>
                    </a:lnTo>
                    <a:lnTo>
                      <a:pt x="22606" y="0"/>
                    </a:lnTo>
                    <a:lnTo>
                      <a:pt x="63373" y="6605"/>
                    </a:lnTo>
                    <a:lnTo>
                      <a:pt x="57785" y="11049"/>
                    </a:lnTo>
                    <a:lnTo>
                      <a:pt x="54356" y="16511"/>
                    </a:lnTo>
                    <a:lnTo>
                      <a:pt x="48641" y="21971"/>
                    </a:lnTo>
                    <a:lnTo>
                      <a:pt x="45212" y="27559"/>
                    </a:lnTo>
                    <a:lnTo>
                      <a:pt x="32766" y="2425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54" name="Полилиния 553"/>
              <p:cNvSpPr/>
              <p:nvPr/>
            </p:nvSpPr>
            <p:spPr>
              <a:xfrm>
                <a:off x="4729690" y="2214273"/>
                <a:ext cx="67417" cy="25206"/>
              </a:xfrm>
              <a:custGeom>
                <a:avLst/>
                <a:gdLst/>
                <a:ahLst/>
                <a:cxnLst/>
                <a:rect l="0" t="0" r="0" b="0"/>
                <a:pathLst>
                  <a:path w="66802" h="25401">
                    <a:moveTo>
                      <a:pt x="0" y="18795"/>
                    </a:moveTo>
                    <a:lnTo>
                      <a:pt x="24892" y="0"/>
                    </a:lnTo>
                    <a:lnTo>
                      <a:pt x="66801" y="6604"/>
                    </a:lnTo>
                    <a:lnTo>
                      <a:pt x="44069" y="2540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55" name="Полилиния 554"/>
              <p:cNvSpPr/>
              <p:nvPr/>
            </p:nvSpPr>
            <p:spPr>
              <a:xfrm>
                <a:off x="4318090" y="2073118"/>
                <a:ext cx="624497" cy="144516"/>
              </a:xfrm>
              <a:custGeom>
                <a:avLst/>
                <a:gdLst/>
                <a:ahLst/>
                <a:cxnLst/>
                <a:rect l="0" t="0" r="0" b="0"/>
                <a:pathLst>
                  <a:path w="624714" h="144399">
                    <a:moveTo>
                      <a:pt x="186689" y="0"/>
                    </a:moveTo>
                    <a:lnTo>
                      <a:pt x="624713" y="73913"/>
                    </a:lnTo>
                    <a:lnTo>
                      <a:pt x="491236" y="144398"/>
                    </a:lnTo>
                    <a:lnTo>
                      <a:pt x="0" y="61722"/>
                    </a:lnTo>
                    <a:close/>
                  </a:path>
                </a:pathLst>
              </a:custGeom>
              <a:solidFill>
                <a:srgbClr val="26A1D9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56" name="Полилиния 555"/>
              <p:cNvSpPr/>
              <p:nvPr/>
            </p:nvSpPr>
            <p:spPr>
              <a:xfrm>
                <a:off x="4342928" y="2128571"/>
                <a:ext cx="60321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61087" h="12194">
                    <a:moveTo>
                      <a:pt x="0" y="6605"/>
                    </a:moveTo>
                    <a:lnTo>
                      <a:pt x="22606" y="0"/>
                    </a:lnTo>
                    <a:lnTo>
                      <a:pt x="61086" y="6605"/>
                    </a:lnTo>
                    <a:lnTo>
                      <a:pt x="41783" y="1219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57" name="Полилиния 556"/>
              <p:cNvSpPr/>
              <p:nvPr/>
            </p:nvSpPr>
            <p:spPr>
              <a:xfrm>
                <a:off x="4397927" y="2135293"/>
                <a:ext cx="56772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56516" h="15495">
                    <a:moveTo>
                      <a:pt x="0" y="5588"/>
                    </a:moveTo>
                    <a:lnTo>
                      <a:pt x="22478" y="0"/>
                    </a:lnTo>
                    <a:lnTo>
                      <a:pt x="56515" y="5588"/>
                    </a:lnTo>
                    <a:lnTo>
                      <a:pt x="38353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58" name="Полилиния 557"/>
              <p:cNvSpPr/>
              <p:nvPr/>
            </p:nvSpPr>
            <p:spPr>
              <a:xfrm>
                <a:off x="4447603" y="2143696"/>
                <a:ext cx="60321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60072" h="15369">
                    <a:moveTo>
                      <a:pt x="0" y="6605"/>
                    </a:moveTo>
                    <a:lnTo>
                      <a:pt x="4571" y="3302"/>
                    </a:lnTo>
                    <a:lnTo>
                      <a:pt x="10286" y="3302"/>
                    </a:lnTo>
                    <a:lnTo>
                      <a:pt x="15875" y="1017"/>
                    </a:lnTo>
                    <a:lnTo>
                      <a:pt x="21590" y="0"/>
                    </a:lnTo>
                    <a:lnTo>
                      <a:pt x="49784" y="3302"/>
                    </a:lnTo>
                    <a:lnTo>
                      <a:pt x="60071" y="6605"/>
                    </a:lnTo>
                    <a:lnTo>
                      <a:pt x="49784" y="9906"/>
                    </a:lnTo>
                    <a:lnTo>
                      <a:pt x="40894" y="15368"/>
                    </a:lnTo>
                    <a:lnTo>
                      <a:pt x="9144" y="7621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59" name="Полилиния 558"/>
              <p:cNvSpPr/>
              <p:nvPr/>
            </p:nvSpPr>
            <p:spPr>
              <a:xfrm>
                <a:off x="4499052" y="2152097"/>
                <a:ext cx="60321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60071" h="15495">
                    <a:moveTo>
                      <a:pt x="0" y="6604"/>
                    </a:moveTo>
                    <a:lnTo>
                      <a:pt x="11430" y="1142"/>
                    </a:lnTo>
                    <a:lnTo>
                      <a:pt x="15875" y="0"/>
                    </a:lnTo>
                    <a:lnTo>
                      <a:pt x="40894" y="1142"/>
                    </a:lnTo>
                    <a:lnTo>
                      <a:pt x="60070" y="6604"/>
                    </a:lnTo>
                    <a:lnTo>
                      <a:pt x="49911" y="9906"/>
                    </a:lnTo>
                    <a:lnTo>
                      <a:pt x="40894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60" name="Полилиния 559"/>
              <p:cNvSpPr/>
              <p:nvPr/>
            </p:nvSpPr>
            <p:spPr>
              <a:xfrm>
                <a:off x="4552276" y="2158819"/>
                <a:ext cx="60321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59945" h="15495">
                    <a:moveTo>
                      <a:pt x="0" y="8890"/>
                    </a:moveTo>
                    <a:lnTo>
                      <a:pt x="14605" y="2285"/>
                    </a:lnTo>
                    <a:lnTo>
                      <a:pt x="22606" y="0"/>
                    </a:lnTo>
                    <a:lnTo>
                      <a:pt x="59944" y="8890"/>
                    </a:lnTo>
                    <a:lnTo>
                      <a:pt x="50928" y="9906"/>
                    </a:lnTo>
                    <a:lnTo>
                      <a:pt x="41784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61" name="Полилиния 560"/>
              <p:cNvSpPr/>
              <p:nvPr/>
            </p:nvSpPr>
            <p:spPr>
              <a:xfrm>
                <a:off x="4603727" y="2167222"/>
                <a:ext cx="63869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63373" h="15367">
                    <a:moveTo>
                      <a:pt x="0" y="9906"/>
                    </a:moveTo>
                    <a:lnTo>
                      <a:pt x="4445" y="6604"/>
                    </a:lnTo>
                    <a:lnTo>
                      <a:pt x="22606" y="0"/>
                    </a:lnTo>
                    <a:lnTo>
                      <a:pt x="50927" y="5460"/>
                    </a:lnTo>
                    <a:lnTo>
                      <a:pt x="63372" y="6604"/>
                    </a:lnTo>
                    <a:lnTo>
                      <a:pt x="44069" y="1536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62" name="Полилиния 561"/>
              <p:cNvSpPr/>
              <p:nvPr/>
            </p:nvSpPr>
            <p:spPr>
              <a:xfrm>
                <a:off x="4655176" y="2177304"/>
                <a:ext cx="62095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63374" h="15367">
                    <a:moveTo>
                      <a:pt x="0" y="8763"/>
                    </a:moveTo>
                    <a:lnTo>
                      <a:pt x="5588" y="5460"/>
                    </a:lnTo>
                    <a:lnTo>
                      <a:pt x="11302" y="4445"/>
                    </a:lnTo>
                    <a:lnTo>
                      <a:pt x="15748" y="1016"/>
                    </a:lnTo>
                    <a:lnTo>
                      <a:pt x="21463" y="0"/>
                    </a:lnTo>
                    <a:lnTo>
                      <a:pt x="63373" y="5460"/>
                    </a:lnTo>
                    <a:lnTo>
                      <a:pt x="44069" y="15366"/>
                    </a:lnTo>
                    <a:lnTo>
                      <a:pt x="21463" y="990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63" name="Полилиния 562"/>
              <p:cNvSpPr/>
              <p:nvPr/>
            </p:nvSpPr>
            <p:spPr>
              <a:xfrm>
                <a:off x="4706627" y="2185706"/>
                <a:ext cx="62094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61215" h="15495">
                    <a:moveTo>
                      <a:pt x="0" y="6603"/>
                    </a:moveTo>
                    <a:lnTo>
                      <a:pt x="19303" y="0"/>
                    </a:lnTo>
                    <a:lnTo>
                      <a:pt x="40766" y="1143"/>
                    </a:lnTo>
                    <a:lnTo>
                      <a:pt x="61214" y="6603"/>
                    </a:lnTo>
                    <a:lnTo>
                      <a:pt x="41909" y="15494"/>
                    </a:lnTo>
                    <a:lnTo>
                      <a:pt x="30607" y="12191"/>
                    </a:lnTo>
                    <a:lnTo>
                      <a:pt x="20446" y="11048"/>
                    </a:lnTo>
                    <a:lnTo>
                      <a:pt x="10287" y="774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64" name="Полилиния 563"/>
              <p:cNvSpPr/>
              <p:nvPr/>
            </p:nvSpPr>
            <p:spPr>
              <a:xfrm>
                <a:off x="4758076" y="2192427"/>
                <a:ext cx="63869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63375" h="18798">
                    <a:moveTo>
                      <a:pt x="0" y="8891"/>
                    </a:moveTo>
                    <a:lnTo>
                      <a:pt x="22606" y="0"/>
                    </a:lnTo>
                    <a:lnTo>
                      <a:pt x="63374" y="8891"/>
                    </a:lnTo>
                    <a:lnTo>
                      <a:pt x="44069" y="1879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65" name="Полилиния 564"/>
              <p:cNvSpPr/>
              <p:nvPr/>
            </p:nvSpPr>
            <p:spPr>
              <a:xfrm>
                <a:off x="4373089" y="2115128"/>
                <a:ext cx="56772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56643" h="12192">
                    <a:moveTo>
                      <a:pt x="0" y="5587"/>
                    </a:moveTo>
                    <a:lnTo>
                      <a:pt x="18161" y="0"/>
                    </a:lnTo>
                    <a:lnTo>
                      <a:pt x="56642" y="5587"/>
                    </a:lnTo>
                    <a:lnTo>
                      <a:pt x="37466" y="12191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66" name="Полилиния 565"/>
              <p:cNvSpPr/>
              <p:nvPr/>
            </p:nvSpPr>
            <p:spPr>
              <a:xfrm>
                <a:off x="4422765" y="2125211"/>
                <a:ext cx="60321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61214" h="12066">
                    <a:moveTo>
                      <a:pt x="0" y="6604"/>
                    </a:moveTo>
                    <a:lnTo>
                      <a:pt x="4571" y="3301"/>
                    </a:lnTo>
                    <a:lnTo>
                      <a:pt x="11430" y="3301"/>
                    </a:lnTo>
                    <a:lnTo>
                      <a:pt x="17018" y="1142"/>
                    </a:lnTo>
                    <a:lnTo>
                      <a:pt x="22732" y="0"/>
                    </a:lnTo>
                    <a:lnTo>
                      <a:pt x="51054" y="3301"/>
                    </a:lnTo>
                    <a:lnTo>
                      <a:pt x="61213" y="6604"/>
                    </a:lnTo>
                    <a:lnTo>
                      <a:pt x="41910" y="1206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67" name="Полилиния 566"/>
              <p:cNvSpPr/>
              <p:nvPr/>
            </p:nvSpPr>
            <p:spPr>
              <a:xfrm>
                <a:off x="4472441" y="2135293"/>
                <a:ext cx="60321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59945" h="12192">
                    <a:moveTo>
                      <a:pt x="0" y="5588"/>
                    </a:moveTo>
                    <a:lnTo>
                      <a:pt x="5588" y="2159"/>
                    </a:lnTo>
                    <a:lnTo>
                      <a:pt x="17017" y="0"/>
                    </a:lnTo>
                    <a:lnTo>
                      <a:pt x="49784" y="2159"/>
                    </a:lnTo>
                    <a:lnTo>
                      <a:pt x="59944" y="5588"/>
                    </a:lnTo>
                    <a:lnTo>
                      <a:pt x="50927" y="6604"/>
                    </a:lnTo>
                    <a:lnTo>
                      <a:pt x="41783" y="12191"/>
                    </a:lnTo>
                    <a:lnTo>
                      <a:pt x="20320" y="660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68" name="Полилиния 567"/>
              <p:cNvSpPr/>
              <p:nvPr/>
            </p:nvSpPr>
            <p:spPr>
              <a:xfrm>
                <a:off x="4527438" y="2140335"/>
                <a:ext cx="56772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56644" h="15367">
                    <a:moveTo>
                      <a:pt x="0" y="6603"/>
                    </a:moveTo>
                    <a:lnTo>
                      <a:pt x="9144" y="4318"/>
                    </a:lnTo>
                    <a:lnTo>
                      <a:pt x="19305" y="0"/>
                    </a:lnTo>
                    <a:lnTo>
                      <a:pt x="56643" y="6603"/>
                    </a:lnTo>
                    <a:lnTo>
                      <a:pt x="37338" y="15366"/>
                    </a:lnTo>
                    <a:lnTo>
                      <a:pt x="27306" y="12065"/>
                    </a:lnTo>
                    <a:lnTo>
                      <a:pt x="18162" y="10922"/>
                    </a:lnTo>
                    <a:lnTo>
                      <a:pt x="9144" y="761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69" name="Полилиния 568"/>
              <p:cNvSpPr/>
              <p:nvPr/>
            </p:nvSpPr>
            <p:spPr>
              <a:xfrm>
                <a:off x="4578889" y="2150417"/>
                <a:ext cx="60321" cy="11762"/>
              </a:xfrm>
              <a:custGeom>
                <a:avLst/>
                <a:gdLst/>
                <a:ahLst/>
                <a:cxnLst/>
                <a:rect l="0" t="0" r="0" b="0"/>
                <a:pathLst>
                  <a:path w="60072" h="12066">
                    <a:moveTo>
                      <a:pt x="0" y="5460"/>
                    </a:moveTo>
                    <a:lnTo>
                      <a:pt x="4571" y="2159"/>
                    </a:lnTo>
                    <a:lnTo>
                      <a:pt x="10286" y="2159"/>
                    </a:lnTo>
                    <a:lnTo>
                      <a:pt x="21590" y="0"/>
                    </a:lnTo>
                    <a:lnTo>
                      <a:pt x="49784" y="2159"/>
                    </a:lnTo>
                    <a:lnTo>
                      <a:pt x="60071" y="5460"/>
                    </a:lnTo>
                    <a:lnTo>
                      <a:pt x="49784" y="9906"/>
                    </a:lnTo>
                    <a:lnTo>
                      <a:pt x="40894" y="12065"/>
                    </a:lnTo>
                    <a:lnTo>
                      <a:pt x="18160" y="990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70" name="Полилиния 569"/>
              <p:cNvSpPr/>
              <p:nvPr/>
            </p:nvSpPr>
            <p:spPr>
              <a:xfrm>
                <a:off x="4628565" y="2158819"/>
                <a:ext cx="60321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61214" h="12192">
                    <a:moveTo>
                      <a:pt x="0" y="6603"/>
                    </a:moveTo>
                    <a:lnTo>
                      <a:pt x="5714" y="3302"/>
                    </a:lnTo>
                    <a:lnTo>
                      <a:pt x="17018" y="0"/>
                    </a:lnTo>
                    <a:lnTo>
                      <a:pt x="40894" y="1143"/>
                    </a:lnTo>
                    <a:lnTo>
                      <a:pt x="61213" y="6603"/>
                    </a:lnTo>
                    <a:lnTo>
                      <a:pt x="41910" y="12191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71" name="Полилиния 570"/>
              <p:cNvSpPr/>
              <p:nvPr/>
            </p:nvSpPr>
            <p:spPr>
              <a:xfrm>
                <a:off x="4681789" y="2167222"/>
                <a:ext cx="56772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56517" h="13208">
                    <a:moveTo>
                      <a:pt x="0" y="6604"/>
                    </a:moveTo>
                    <a:lnTo>
                      <a:pt x="9018" y="1016"/>
                    </a:lnTo>
                    <a:lnTo>
                      <a:pt x="28194" y="0"/>
                    </a:lnTo>
                    <a:lnTo>
                      <a:pt x="46355" y="3301"/>
                    </a:lnTo>
                    <a:lnTo>
                      <a:pt x="56516" y="6604"/>
                    </a:lnTo>
                    <a:lnTo>
                      <a:pt x="47499" y="7619"/>
                    </a:lnTo>
                    <a:lnTo>
                      <a:pt x="38355" y="13207"/>
                    </a:lnTo>
                    <a:lnTo>
                      <a:pt x="28194" y="9906"/>
                    </a:lnTo>
                    <a:lnTo>
                      <a:pt x="18035" y="990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72" name="Полилиния 571"/>
              <p:cNvSpPr/>
              <p:nvPr/>
            </p:nvSpPr>
            <p:spPr>
              <a:xfrm>
                <a:off x="4733238" y="2173943"/>
                <a:ext cx="56772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56516" h="15367">
                    <a:moveTo>
                      <a:pt x="0" y="8762"/>
                    </a:moveTo>
                    <a:lnTo>
                      <a:pt x="21463" y="0"/>
                    </a:lnTo>
                    <a:lnTo>
                      <a:pt x="56515" y="6603"/>
                    </a:lnTo>
                    <a:lnTo>
                      <a:pt x="47497" y="9906"/>
                    </a:lnTo>
                    <a:lnTo>
                      <a:pt x="40640" y="15366"/>
                    </a:lnTo>
                    <a:lnTo>
                      <a:pt x="9016" y="876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73" name="Полилиния 572"/>
              <p:cNvSpPr/>
              <p:nvPr/>
            </p:nvSpPr>
            <p:spPr>
              <a:xfrm>
                <a:off x="4784689" y="2182345"/>
                <a:ext cx="60321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60072" h="15495">
                    <a:moveTo>
                      <a:pt x="0" y="9906"/>
                    </a:moveTo>
                    <a:lnTo>
                      <a:pt x="21590" y="0"/>
                    </a:lnTo>
                    <a:lnTo>
                      <a:pt x="60071" y="6604"/>
                    </a:lnTo>
                    <a:lnTo>
                      <a:pt x="40894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74" name="Полилиния 573"/>
              <p:cNvSpPr/>
              <p:nvPr/>
            </p:nvSpPr>
            <p:spPr>
              <a:xfrm>
                <a:off x="4401475" y="2103366"/>
                <a:ext cx="58546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60071" h="15495">
                    <a:moveTo>
                      <a:pt x="0" y="8891"/>
                    </a:moveTo>
                    <a:lnTo>
                      <a:pt x="21463" y="0"/>
                    </a:lnTo>
                    <a:lnTo>
                      <a:pt x="60070" y="5462"/>
                    </a:lnTo>
                    <a:lnTo>
                      <a:pt x="37338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75" name="Полилиния 574"/>
              <p:cNvSpPr/>
              <p:nvPr/>
            </p:nvSpPr>
            <p:spPr>
              <a:xfrm>
                <a:off x="4451151" y="2111767"/>
                <a:ext cx="56772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56644" h="15367">
                    <a:moveTo>
                      <a:pt x="0" y="6603"/>
                    </a:moveTo>
                    <a:lnTo>
                      <a:pt x="21591" y="0"/>
                    </a:lnTo>
                    <a:lnTo>
                      <a:pt x="48642" y="3175"/>
                    </a:lnTo>
                    <a:lnTo>
                      <a:pt x="56643" y="6603"/>
                    </a:lnTo>
                    <a:lnTo>
                      <a:pt x="46356" y="9906"/>
                    </a:lnTo>
                    <a:lnTo>
                      <a:pt x="37466" y="15366"/>
                    </a:lnTo>
                    <a:lnTo>
                      <a:pt x="9144" y="761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76" name="Полилиния 575"/>
              <p:cNvSpPr/>
              <p:nvPr/>
            </p:nvSpPr>
            <p:spPr>
              <a:xfrm>
                <a:off x="4500827" y="2121850"/>
                <a:ext cx="58546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57785" h="13210">
                    <a:moveTo>
                      <a:pt x="0" y="6604"/>
                    </a:moveTo>
                    <a:lnTo>
                      <a:pt x="22733" y="0"/>
                    </a:lnTo>
                    <a:lnTo>
                      <a:pt x="47625" y="3303"/>
                    </a:lnTo>
                    <a:lnTo>
                      <a:pt x="57784" y="6604"/>
                    </a:lnTo>
                    <a:lnTo>
                      <a:pt x="47625" y="11050"/>
                    </a:lnTo>
                    <a:lnTo>
                      <a:pt x="38608" y="1320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77" name="Полилиния 576"/>
              <p:cNvSpPr/>
              <p:nvPr/>
            </p:nvSpPr>
            <p:spPr>
              <a:xfrm>
                <a:off x="4552276" y="2131932"/>
                <a:ext cx="60321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59945" h="12192">
                    <a:moveTo>
                      <a:pt x="0" y="5461"/>
                    </a:moveTo>
                    <a:lnTo>
                      <a:pt x="4445" y="3302"/>
                    </a:lnTo>
                    <a:lnTo>
                      <a:pt x="22606" y="0"/>
                    </a:lnTo>
                    <a:lnTo>
                      <a:pt x="40641" y="1143"/>
                    </a:lnTo>
                    <a:lnTo>
                      <a:pt x="59944" y="5461"/>
                    </a:lnTo>
                    <a:lnTo>
                      <a:pt x="50928" y="6603"/>
                    </a:lnTo>
                    <a:lnTo>
                      <a:pt x="41784" y="12191"/>
                    </a:lnTo>
                    <a:lnTo>
                      <a:pt x="29337" y="8890"/>
                    </a:lnTo>
                    <a:lnTo>
                      <a:pt x="19178" y="889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78" name="Полилиния 577"/>
              <p:cNvSpPr/>
              <p:nvPr/>
            </p:nvSpPr>
            <p:spPr>
              <a:xfrm>
                <a:off x="4603727" y="2140335"/>
                <a:ext cx="56772" cy="11762"/>
              </a:xfrm>
              <a:custGeom>
                <a:avLst/>
                <a:gdLst/>
                <a:ahLst/>
                <a:cxnLst/>
                <a:rect l="0" t="0" r="0" b="0"/>
                <a:pathLst>
                  <a:path w="56516" h="12066">
                    <a:moveTo>
                      <a:pt x="0" y="6603"/>
                    </a:moveTo>
                    <a:lnTo>
                      <a:pt x="4445" y="3301"/>
                    </a:lnTo>
                    <a:lnTo>
                      <a:pt x="16890" y="0"/>
                    </a:lnTo>
                    <a:lnTo>
                      <a:pt x="56515" y="3301"/>
                    </a:lnTo>
                    <a:lnTo>
                      <a:pt x="40640" y="12065"/>
                    </a:lnTo>
                    <a:lnTo>
                      <a:pt x="9016" y="660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79" name="Полилиния 578"/>
              <p:cNvSpPr/>
              <p:nvPr/>
            </p:nvSpPr>
            <p:spPr>
              <a:xfrm>
                <a:off x="4655176" y="2147057"/>
                <a:ext cx="58547" cy="11762"/>
              </a:xfrm>
              <a:custGeom>
                <a:avLst/>
                <a:gdLst/>
                <a:ahLst/>
                <a:cxnLst/>
                <a:rect l="0" t="0" r="0" b="0"/>
                <a:pathLst>
                  <a:path w="59945" h="12067">
                    <a:moveTo>
                      <a:pt x="0" y="5462"/>
                    </a:moveTo>
                    <a:lnTo>
                      <a:pt x="14732" y="1016"/>
                    </a:lnTo>
                    <a:lnTo>
                      <a:pt x="21463" y="0"/>
                    </a:lnTo>
                    <a:lnTo>
                      <a:pt x="59944" y="5462"/>
                    </a:lnTo>
                    <a:lnTo>
                      <a:pt x="49783" y="9907"/>
                    </a:lnTo>
                    <a:lnTo>
                      <a:pt x="40767" y="1206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80" name="Полилиния 579"/>
              <p:cNvSpPr/>
              <p:nvPr/>
            </p:nvSpPr>
            <p:spPr>
              <a:xfrm>
                <a:off x="4704852" y="2155458"/>
                <a:ext cx="60321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59945" h="12194">
                    <a:moveTo>
                      <a:pt x="0" y="6605"/>
                    </a:moveTo>
                    <a:lnTo>
                      <a:pt x="4445" y="3303"/>
                    </a:lnTo>
                    <a:lnTo>
                      <a:pt x="10161" y="3303"/>
                    </a:lnTo>
                    <a:lnTo>
                      <a:pt x="15749" y="1144"/>
                    </a:lnTo>
                    <a:lnTo>
                      <a:pt x="21463" y="0"/>
                    </a:lnTo>
                    <a:lnTo>
                      <a:pt x="49785" y="3303"/>
                    </a:lnTo>
                    <a:lnTo>
                      <a:pt x="59944" y="6605"/>
                    </a:lnTo>
                    <a:lnTo>
                      <a:pt x="40768" y="1219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81" name="Полилиния 580"/>
              <p:cNvSpPr/>
              <p:nvPr/>
            </p:nvSpPr>
            <p:spPr>
              <a:xfrm>
                <a:off x="4754528" y="2165541"/>
                <a:ext cx="62095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61088" h="12194">
                    <a:moveTo>
                      <a:pt x="0" y="5588"/>
                    </a:moveTo>
                    <a:lnTo>
                      <a:pt x="4571" y="2287"/>
                    </a:lnTo>
                    <a:lnTo>
                      <a:pt x="11302" y="2287"/>
                    </a:lnTo>
                    <a:lnTo>
                      <a:pt x="22606" y="0"/>
                    </a:lnTo>
                    <a:lnTo>
                      <a:pt x="50927" y="2287"/>
                    </a:lnTo>
                    <a:lnTo>
                      <a:pt x="61087" y="5588"/>
                    </a:lnTo>
                    <a:lnTo>
                      <a:pt x="41909" y="12193"/>
                    </a:lnTo>
                    <a:lnTo>
                      <a:pt x="30479" y="8891"/>
                    </a:lnTo>
                    <a:lnTo>
                      <a:pt x="20320" y="8891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82" name="Полилиния 581"/>
              <p:cNvSpPr/>
              <p:nvPr/>
            </p:nvSpPr>
            <p:spPr>
              <a:xfrm>
                <a:off x="4805979" y="2173943"/>
                <a:ext cx="60321" cy="11762"/>
              </a:xfrm>
              <a:custGeom>
                <a:avLst/>
                <a:gdLst/>
                <a:ahLst/>
                <a:cxnLst/>
                <a:rect l="0" t="0" r="0" b="0"/>
                <a:pathLst>
                  <a:path w="59945" h="12066">
                    <a:moveTo>
                      <a:pt x="0" y="6603"/>
                    </a:moveTo>
                    <a:lnTo>
                      <a:pt x="22606" y="0"/>
                    </a:lnTo>
                    <a:lnTo>
                      <a:pt x="59944" y="3302"/>
                    </a:lnTo>
                    <a:lnTo>
                      <a:pt x="41910" y="1206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83" name="Полилиния 582"/>
              <p:cNvSpPr/>
              <p:nvPr/>
            </p:nvSpPr>
            <p:spPr>
              <a:xfrm>
                <a:off x="4431635" y="2093283"/>
                <a:ext cx="56772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56643" h="12194">
                    <a:moveTo>
                      <a:pt x="0" y="6604"/>
                    </a:moveTo>
                    <a:lnTo>
                      <a:pt x="19176" y="0"/>
                    </a:lnTo>
                    <a:lnTo>
                      <a:pt x="56642" y="6604"/>
                    </a:lnTo>
                    <a:lnTo>
                      <a:pt x="37338" y="1219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84" name="Полилиния 583"/>
              <p:cNvSpPr/>
              <p:nvPr/>
            </p:nvSpPr>
            <p:spPr>
              <a:xfrm>
                <a:off x="4479537" y="2103366"/>
                <a:ext cx="60321" cy="11762"/>
              </a:xfrm>
              <a:custGeom>
                <a:avLst/>
                <a:gdLst/>
                <a:ahLst/>
                <a:cxnLst/>
                <a:rect l="0" t="0" r="0" b="0"/>
                <a:pathLst>
                  <a:path w="60072" h="12067">
                    <a:moveTo>
                      <a:pt x="0" y="5462"/>
                    </a:moveTo>
                    <a:lnTo>
                      <a:pt x="4571" y="2287"/>
                    </a:lnTo>
                    <a:lnTo>
                      <a:pt x="10286" y="2287"/>
                    </a:lnTo>
                    <a:lnTo>
                      <a:pt x="21463" y="0"/>
                    </a:lnTo>
                    <a:lnTo>
                      <a:pt x="49784" y="2287"/>
                    </a:lnTo>
                    <a:lnTo>
                      <a:pt x="60071" y="5462"/>
                    </a:lnTo>
                    <a:lnTo>
                      <a:pt x="49784" y="9906"/>
                    </a:lnTo>
                    <a:lnTo>
                      <a:pt x="40766" y="12066"/>
                    </a:lnTo>
                    <a:lnTo>
                      <a:pt x="18034" y="990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85" name="Полилиния 584"/>
              <p:cNvSpPr/>
              <p:nvPr/>
            </p:nvSpPr>
            <p:spPr>
              <a:xfrm>
                <a:off x="4530987" y="2111767"/>
                <a:ext cx="56772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56643" h="12066">
                    <a:moveTo>
                      <a:pt x="0" y="6603"/>
                    </a:moveTo>
                    <a:lnTo>
                      <a:pt x="3428" y="3175"/>
                    </a:lnTo>
                    <a:lnTo>
                      <a:pt x="9144" y="3175"/>
                    </a:lnTo>
                    <a:lnTo>
                      <a:pt x="14732" y="1015"/>
                    </a:lnTo>
                    <a:lnTo>
                      <a:pt x="21589" y="0"/>
                    </a:lnTo>
                    <a:lnTo>
                      <a:pt x="38481" y="1015"/>
                    </a:lnTo>
                    <a:lnTo>
                      <a:pt x="56642" y="6603"/>
                    </a:lnTo>
                    <a:lnTo>
                      <a:pt x="46355" y="7619"/>
                    </a:lnTo>
                    <a:lnTo>
                      <a:pt x="37338" y="12065"/>
                    </a:lnTo>
                    <a:lnTo>
                      <a:pt x="27177" y="876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86" name="Полилиния 585"/>
              <p:cNvSpPr/>
              <p:nvPr/>
            </p:nvSpPr>
            <p:spPr>
              <a:xfrm>
                <a:off x="4580662" y="2118489"/>
                <a:ext cx="58547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57787" h="15369">
                    <a:moveTo>
                      <a:pt x="0" y="8763"/>
                    </a:moveTo>
                    <a:lnTo>
                      <a:pt x="9144" y="3303"/>
                    </a:lnTo>
                    <a:lnTo>
                      <a:pt x="19305" y="0"/>
                    </a:lnTo>
                    <a:lnTo>
                      <a:pt x="57786" y="5462"/>
                    </a:lnTo>
                    <a:lnTo>
                      <a:pt x="38609" y="15368"/>
                    </a:lnTo>
                    <a:lnTo>
                      <a:pt x="19305" y="990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87" name="Полилиния 586"/>
              <p:cNvSpPr/>
              <p:nvPr/>
            </p:nvSpPr>
            <p:spPr>
              <a:xfrm>
                <a:off x="4628565" y="2128571"/>
                <a:ext cx="60321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61214" h="12194">
                    <a:moveTo>
                      <a:pt x="0" y="6605"/>
                    </a:moveTo>
                    <a:lnTo>
                      <a:pt x="12573" y="4446"/>
                    </a:lnTo>
                    <a:lnTo>
                      <a:pt x="22732" y="0"/>
                    </a:lnTo>
                    <a:lnTo>
                      <a:pt x="51054" y="3303"/>
                    </a:lnTo>
                    <a:lnTo>
                      <a:pt x="61213" y="6605"/>
                    </a:lnTo>
                    <a:lnTo>
                      <a:pt x="41910" y="1219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88" name="Полилиния 587"/>
              <p:cNvSpPr/>
              <p:nvPr/>
            </p:nvSpPr>
            <p:spPr>
              <a:xfrm>
                <a:off x="4680014" y="2136974"/>
                <a:ext cx="58547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59945" h="13336">
                    <a:moveTo>
                      <a:pt x="0" y="6730"/>
                    </a:moveTo>
                    <a:lnTo>
                      <a:pt x="4571" y="3429"/>
                    </a:lnTo>
                    <a:lnTo>
                      <a:pt x="17017" y="0"/>
                    </a:lnTo>
                    <a:lnTo>
                      <a:pt x="59944" y="3429"/>
                    </a:lnTo>
                    <a:lnTo>
                      <a:pt x="41783" y="13335"/>
                    </a:lnTo>
                    <a:lnTo>
                      <a:pt x="30479" y="10032"/>
                    </a:lnTo>
                    <a:lnTo>
                      <a:pt x="20320" y="1003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89" name="Полилиния 588"/>
              <p:cNvSpPr/>
              <p:nvPr/>
            </p:nvSpPr>
            <p:spPr>
              <a:xfrm>
                <a:off x="4729690" y="2143696"/>
                <a:ext cx="56772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56515" h="15369">
                    <a:moveTo>
                      <a:pt x="0" y="8764"/>
                    </a:moveTo>
                    <a:lnTo>
                      <a:pt x="19176" y="0"/>
                    </a:lnTo>
                    <a:lnTo>
                      <a:pt x="46355" y="3302"/>
                    </a:lnTo>
                    <a:lnTo>
                      <a:pt x="56514" y="6605"/>
                    </a:lnTo>
                    <a:lnTo>
                      <a:pt x="47498" y="9906"/>
                    </a:lnTo>
                    <a:lnTo>
                      <a:pt x="38481" y="15368"/>
                    </a:lnTo>
                    <a:lnTo>
                      <a:pt x="18033" y="990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90" name="Полилиния 589"/>
              <p:cNvSpPr/>
              <p:nvPr/>
            </p:nvSpPr>
            <p:spPr>
              <a:xfrm>
                <a:off x="4781141" y="2152097"/>
                <a:ext cx="56772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56644" h="15495">
                    <a:moveTo>
                      <a:pt x="0" y="6604"/>
                    </a:moveTo>
                    <a:lnTo>
                      <a:pt x="9018" y="4445"/>
                    </a:lnTo>
                    <a:lnTo>
                      <a:pt x="19178" y="0"/>
                    </a:lnTo>
                    <a:lnTo>
                      <a:pt x="37338" y="1142"/>
                    </a:lnTo>
                    <a:lnTo>
                      <a:pt x="56643" y="6604"/>
                    </a:lnTo>
                    <a:lnTo>
                      <a:pt x="37338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91" name="Полилиния 590"/>
              <p:cNvSpPr/>
              <p:nvPr/>
            </p:nvSpPr>
            <p:spPr>
              <a:xfrm>
                <a:off x="4829042" y="2158819"/>
                <a:ext cx="60321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60071" h="15495">
                    <a:moveTo>
                      <a:pt x="0" y="8890"/>
                    </a:moveTo>
                    <a:lnTo>
                      <a:pt x="19304" y="0"/>
                    </a:lnTo>
                    <a:lnTo>
                      <a:pt x="60070" y="8890"/>
                    </a:lnTo>
                    <a:lnTo>
                      <a:pt x="40767" y="1549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92" name="Полилиния 591"/>
              <p:cNvSpPr/>
              <p:nvPr/>
            </p:nvSpPr>
            <p:spPr>
              <a:xfrm>
                <a:off x="4456473" y="2084881"/>
                <a:ext cx="58547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57659" h="12067">
                    <a:moveTo>
                      <a:pt x="0" y="5462"/>
                    </a:moveTo>
                    <a:lnTo>
                      <a:pt x="22606" y="0"/>
                    </a:lnTo>
                    <a:lnTo>
                      <a:pt x="57658" y="5462"/>
                    </a:lnTo>
                    <a:lnTo>
                      <a:pt x="38481" y="1206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93" name="Полилиния 592"/>
              <p:cNvSpPr/>
              <p:nvPr/>
            </p:nvSpPr>
            <p:spPr>
              <a:xfrm>
                <a:off x="4504375" y="2093283"/>
                <a:ext cx="60321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59945" h="12194">
                    <a:moveTo>
                      <a:pt x="0" y="6604"/>
                    </a:moveTo>
                    <a:lnTo>
                      <a:pt x="5716" y="3303"/>
                    </a:lnTo>
                    <a:lnTo>
                      <a:pt x="17018" y="0"/>
                    </a:lnTo>
                    <a:lnTo>
                      <a:pt x="40768" y="1016"/>
                    </a:lnTo>
                    <a:lnTo>
                      <a:pt x="59944" y="6604"/>
                    </a:lnTo>
                    <a:lnTo>
                      <a:pt x="50928" y="7747"/>
                    </a:lnTo>
                    <a:lnTo>
                      <a:pt x="41911" y="1219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94" name="Полилиния 593"/>
              <p:cNvSpPr/>
              <p:nvPr/>
            </p:nvSpPr>
            <p:spPr>
              <a:xfrm>
                <a:off x="4555825" y="2100005"/>
                <a:ext cx="56772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56642" h="15369">
                    <a:moveTo>
                      <a:pt x="0" y="5589"/>
                    </a:moveTo>
                    <a:lnTo>
                      <a:pt x="22606" y="0"/>
                    </a:lnTo>
                    <a:lnTo>
                      <a:pt x="56641" y="5589"/>
                    </a:lnTo>
                    <a:lnTo>
                      <a:pt x="40766" y="1536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95" name="Полилиния 594"/>
              <p:cNvSpPr/>
              <p:nvPr/>
            </p:nvSpPr>
            <p:spPr>
              <a:xfrm>
                <a:off x="4607275" y="2108406"/>
                <a:ext cx="56772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56643" h="12192">
                    <a:moveTo>
                      <a:pt x="0" y="6604"/>
                    </a:moveTo>
                    <a:lnTo>
                      <a:pt x="9144" y="4444"/>
                    </a:lnTo>
                    <a:lnTo>
                      <a:pt x="19304" y="0"/>
                    </a:lnTo>
                    <a:lnTo>
                      <a:pt x="46482" y="3429"/>
                    </a:lnTo>
                    <a:lnTo>
                      <a:pt x="56642" y="6604"/>
                    </a:lnTo>
                    <a:lnTo>
                      <a:pt x="37338" y="12191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96" name="Полилиния 595"/>
              <p:cNvSpPr/>
              <p:nvPr/>
            </p:nvSpPr>
            <p:spPr>
              <a:xfrm>
                <a:off x="4655176" y="2118489"/>
                <a:ext cx="58547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59945" h="12067">
                    <a:moveTo>
                      <a:pt x="0" y="5462"/>
                    </a:moveTo>
                    <a:lnTo>
                      <a:pt x="5588" y="2159"/>
                    </a:lnTo>
                    <a:lnTo>
                      <a:pt x="11302" y="2159"/>
                    </a:lnTo>
                    <a:lnTo>
                      <a:pt x="21463" y="0"/>
                    </a:lnTo>
                    <a:lnTo>
                      <a:pt x="59944" y="2159"/>
                    </a:lnTo>
                    <a:lnTo>
                      <a:pt x="40767" y="12066"/>
                    </a:lnTo>
                    <a:lnTo>
                      <a:pt x="30480" y="8763"/>
                    </a:lnTo>
                    <a:lnTo>
                      <a:pt x="21463" y="876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97" name="Полилиния 596"/>
              <p:cNvSpPr/>
              <p:nvPr/>
            </p:nvSpPr>
            <p:spPr>
              <a:xfrm>
                <a:off x="4704852" y="2125211"/>
                <a:ext cx="56772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56644" h="15495">
                    <a:moveTo>
                      <a:pt x="0" y="9906"/>
                    </a:moveTo>
                    <a:lnTo>
                      <a:pt x="18035" y="0"/>
                    </a:lnTo>
                    <a:lnTo>
                      <a:pt x="46356" y="3301"/>
                    </a:lnTo>
                    <a:lnTo>
                      <a:pt x="56643" y="6604"/>
                    </a:lnTo>
                    <a:lnTo>
                      <a:pt x="40768" y="15494"/>
                    </a:lnTo>
                    <a:lnTo>
                      <a:pt x="30481" y="1206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98" name="Полилиния 597"/>
              <p:cNvSpPr/>
              <p:nvPr/>
            </p:nvSpPr>
            <p:spPr>
              <a:xfrm>
                <a:off x="4754528" y="2135293"/>
                <a:ext cx="58547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57659" h="12192">
                    <a:moveTo>
                      <a:pt x="0" y="5588"/>
                    </a:moveTo>
                    <a:lnTo>
                      <a:pt x="19177" y="0"/>
                    </a:lnTo>
                    <a:lnTo>
                      <a:pt x="47497" y="2159"/>
                    </a:lnTo>
                    <a:lnTo>
                      <a:pt x="57658" y="5588"/>
                    </a:lnTo>
                    <a:lnTo>
                      <a:pt x="47497" y="9906"/>
                    </a:lnTo>
                    <a:lnTo>
                      <a:pt x="38481" y="12191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99" name="Полилиния 598"/>
              <p:cNvSpPr/>
              <p:nvPr/>
            </p:nvSpPr>
            <p:spPr>
              <a:xfrm>
                <a:off x="4802430" y="2140335"/>
                <a:ext cx="58546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57787" h="15367">
                    <a:moveTo>
                      <a:pt x="0" y="9906"/>
                    </a:moveTo>
                    <a:lnTo>
                      <a:pt x="19305" y="0"/>
                    </a:lnTo>
                    <a:lnTo>
                      <a:pt x="57786" y="6603"/>
                    </a:lnTo>
                    <a:lnTo>
                      <a:pt x="41911" y="15366"/>
                    </a:lnTo>
                    <a:lnTo>
                      <a:pt x="31750" y="1206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00" name="Полилиния 599"/>
              <p:cNvSpPr/>
              <p:nvPr/>
            </p:nvSpPr>
            <p:spPr>
              <a:xfrm>
                <a:off x="4853880" y="2150417"/>
                <a:ext cx="56772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57785" h="15367">
                    <a:moveTo>
                      <a:pt x="0" y="8763"/>
                    </a:moveTo>
                    <a:lnTo>
                      <a:pt x="19303" y="0"/>
                    </a:lnTo>
                    <a:lnTo>
                      <a:pt x="57784" y="5460"/>
                    </a:lnTo>
                    <a:lnTo>
                      <a:pt x="41909" y="1536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01" name="Полилиния 600"/>
              <p:cNvSpPr/>
              <p:nvPr/>
            </p:nvSpPr>
            <p:spPr>
              <a:xfrm>
                <a:off x="4484859" y="2074798"/>
                <a:ext cx="58547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57658" h="13209">
                    <a:moveTo>
                      <a:pt x="0" y="6605"/>
                    </a:moveTo>
                    <a:lnTo>
                      <a:pt x="19176" y="0"/>
                    </a:lnTo>
                    <a:lnTo>
                      <a:pt x="57657" y="6605"/>
                    </a:lnTo>
                    <a:lnTo>
                      <a:pt x="38481" y="1320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02" name="Полилиния 601"/>
              <p:cNvSpPr/>
              <p:nvPr/>
            </p:nvSpPr>
            <p:spPr>
              <a:xfrm>
                <a:off x="4532761" y="2084881"/>
                <a:ext cx="62094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61088" h="12067">
                    <a:moveTo>
                      <a:pt x="0" y="5462"/>
                    </a:moveTo>
                    <a:lnTo>
                      <a:pt x="4571" y="3175"/>
                    </a:lnTo>
                    <a:lnTo>
                      <a:pt x="22606" y="0"/>
                    </a:lnTo>
                    <a:lnTo>
                      <a:pt x="61087" y="5462"/>
                    </a:lnTo>
                    <a:lnTo>
                      <a:pt x="41909" y="12066"/>
                    </a:lnTo>
                    <a:lnTo>
                      <a:pt x="29337" y="8763"/>
                    </a:lnTo>
                    <a:lnTo>
                      <a:pt x="19303" y="876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03" name="Полилиния 602"/>
              <p:cNvSpPr/>
              <p:nvPr/>
            </p:nvSpPr>
            <p:spPr>
              <a:xfrm>
                <a:off x="4580662" y="2089922"/>
                <a:ext cx="60321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61088" h="15495">
                    <a:moveTo>
                      <a:pt x="0" y="9905"/>
                    </a:moveTo>
                    <a:lnTo>
                      <a:pt x="4573" y="6604"/>
                    </a:lnTo>
                    <a:lnTo>
                      <a:pt x="22734" y="0"/>
                    </a:lnTo>
                    <a:lnTo>
                      <a:pt x="61087" y="6604"/>
                    </a:lnTo>
                    <a:lnTo>
                      <a:pt x="41911" y="15494"/>
                    </a:lnTo>
                    <a:lnTo>
                      <a:pt x="9144" y="990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04" name="Полилиния 603"/>
              <p:cNvSpPr/>
              <p:nvPr/>
            </p:nvSpPr>
            <p:spPr>
              <a:xfrm>
                <a:off x="4628565" y="2100005"/>
                <a:ext cx="60321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61214" h="15369">
                    <a:moveTo>
                      <a:pt x="0" y="5589"/>
                    </a:moveTo>
                    <a:lnTo>
                      <a:pt x="12573" y="3302"/>
                    </a:lnTo>
                    <a:lnTo>
                      <a:pt x="17018" y="1143"/>
                    </a:lnTo>
                    <a:lnTo>
                      <a:pt x="22732" y="0"/>
                    </a:lnTo>
                    <a:lnTo>
                      <a:pt x="61213" y="5589"/>
                    </a:lnTo>
                    <a:lnTo>
                      <a:pt x="41910" y="1536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05" name="Полилиния 604"/>
              <p:cNvSpPr/>
              <p:nvPr/>
            </p:nvSpPr>
            <p:spPr>
              <a:xfrm>
                <a:off x="4680014" y="2106727"/>
                <a:ext cx="56772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57659" h="15367">
                    <a:moveTo>
                      <a:pt x="0" y="9779"/>
                    </a:moveTo>
                    <a:lnTo>
                      <a:pt x="4571" y="6604"/>
                    </a:lnTo>
                    <a:lnTo>
                      <a:pt x="14732" y="2159"/>
                    </a:lnTo>
                    <a:lnTo>
                      <a:pt x="22606" y="0"/>
                    </a:lnTo>
                    <a:lnTo>
                      <a:pt x="57658" y="9779"/>
                    </a:lnTo>
                    <a:lnTo>
                      <a:pt x="47497" y="10922"/>
                    </a:lnTo>
                    <a:lnTo>
                      <a:pt x="38481" y="1536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06" name="Полилиния 605"/>
              <p:cNvSpPr/>
              <p:nvPr/>
            </p:nvSpPr>
            <p:spPr>
              <a:xfrm>
                <a:off x="4726142" y="2115128"/>
                <a:ext cx="58547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57660" h="15495">
                    <a:moveTo>
                      <a:pt x="0" y="8890"/>
                    </a:moveTo>
                    <a:lnTo>
                      <a:pt x="4573" y="5587"/>
                    </a:lnTo>
                    <a:lnTo>
                      <a:pt x="11304" y="4444"/>
                    </a:lnTo>
                    <a:lnTo>
                      <a:pt x="17018" y="1143"/>
                    </a:lnTo>
                    <a:lnTo>
                      <a:pt x="22606" y="0"/>
                    </a:lnTo>
                    <a:lnTo>
                      <a:pt x="57659" y="5587"/>
                    </a:lnTo>
                    <a:lnTo>
                      <a:pt x="48642" y="10032"/>
                    </a:lnTo>
                    <a:lnTo>
                      <a:pt x="41911" y="15494"/>
                    </a:lnTo>
                    <a:lnTo>
                      <a:pt x="19305" y="1003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07" name="Полилиния 606"/>
              <p:cNvSpPr/>
              <p:nvPr/>
            </p:nvSpPr>
            <p:spPr>
              <a:xfrm>
                <a:off x="4774044" y="2125211"/>
                <a:ext cx="60321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60071" h="12066">
                    <a:moveTo>
                      <a:pt x="0" y="6604"/>
                    </a:moveTo>
                    <a:lnTo>
                      <a:pt x="4571" y="3301"/>
                    </a:lnTo>
                    <a:lnTo>
                      <a:pt x="11302" y="3301"/>
                    </a:lnTo>
                    <a:lnTo>
                      <a:pt x="17018" y="1142"/>
                    </a:lnTo>
                    <a:lnTo>
                      <a:pt x="22732" y="0"/>
                    </a:lnTo>
                    <a:lnTo>
                      <a:pt x="49911" y="3301"/>
                    </a:lnTo>
                    <a:lnTo>
                      <a:pt x="60070" y="6604"/>
                    </a:lnTo>
                    <a:lnTo>
                      <a:pt x="41910" y="1206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08" name="Полилиния 607"/>
              <p:cNvSpPr/>
              <p:nvPr/>
            </p:nvSpPr>
            <p:spPr>
              <a:xfrm>
                <a:off x="4821945" y="2131932"/>
                <a:ext cx="60321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59945" h="15494">
                    <a:moveTo>
                      <a:pt x="0" y="8890"/>
                    </a:moveTo>
                    <a:lnTo>
                      <a:pt x="5587" y="5461"/>
                    </a:lnTo>
                    <a:lnTo>
                      <a:pt x="12445" y="4444"/>
                    </a:lnTo>
                    <a:lnTo>
                      <a:pt x="17018" y="1143"/>
                    </a:lnTo>
                    <a:lnTo>
                      <a:pt x="22606" y="0"/>
                    </a:lnTo>
                    <a:lnTo>
                      <a:pt x="59944" y="5461"/>
                    </a:lnTo>
                    <a:lnTo>
                      <a:pt x="41782" y="15493"/>
                    </a:lnTo>
                    <a:lnTo>
                      <a:pt x="21462" y="990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09" name="Полилиния 608"/>
              <p:cNvSpPr/>
              <p:nvPr/>
            </p:nvSpPr>
            <p:spPr>
              <a:xfrm>
                <a:off x="4873396" y="2140335"/>
                <a:ext cx="56772" cy="11762"/>
              </a:xfrm>
              <a:custGeom>
                <a:avLst/>
                <a:gdLst/>
                <a:ahLst/>
                <a:cxnLst/>
                <a:rect l="0" t="0" r="0" b="0"/>
                <a:pathLst>
                  <a:path w="57660" h="12066">
                    <a:moveTo>
                      <a:pt x="0" y="6603"/>
                    </a:moveTo>
                    <a:lnTo>
                      <a:pt x="22606" y="0"/>
                    </a:lnTo>
                    <a:lnTo>
                      <a:pt x="57659" y="6603"/>
                    </a:lnTo>
                    <a:lnTo>
                      <a:pt x="38481" y="1206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10" name="Полилиния 609"/>
              <p:cNvSpPr/>
              <p:nvPr/>
            </p:nvSpPr>
            <p:spPr>
              <a:xfrm>
                <a:off x="4894685" y="1229548"/>
                <a:ext cx="409825" cy="268867"/>
              </a:xfrm>
              <a:custGeom>
                <a:avLst/>
                <a:gdLst/>
                <a:ahLst/>
                <a:cxnLst/>
                <a:rect l="0" t="0" r="0" b="0"/>
                <a:pathLst>
                  <a:path w="408688" h="268987">
                    <a:moveTo>
                      <a:pt x="408687" y="268986"/>
                    </a:moveTo>
                    <a:lnTo>
                      <a:pt x="72518" y="224917"/>
                    </a:lnTo>
                    <a:lnTo>
                      <a:pt x="0" y="0"/>
                    </a:lnTo>
                    <a:lnTo>
                      <a:pt x="383668" y="52960"/>
                    </a:lnTo>
                    <a:close/>
                  </a:path>
                </a:pathLst>
              </a:custGeom>
              <a:solidFill>
                <a:srgbClr val="14C7A6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11" name="Полилиния 610"/>
              <p:cNvSpPr/>
              <p:nvPr/>
            </p:nvSpPr>
            <p:spPr>
              <a:xfrm>
                <a:off x="5237094" y="1288362"/>
                <a:ext cx="31934" cy="26887"/>
              </a:xfrm>
              <a:custGeom>
                <a:avLst/>
                <a:gdLst/>
                <a:ahLst/>
                <a:cxnLst/>
                <a:rect l="0" t="0" r="0" b="0"/>
                <a:pathLst>
                  <a:path w="31623" h="27560">
                    <a:moveTo>
                      <a:pt x="28194" y="3301"/>
                    </a:moveTo>
                    <a:lnTo>
                      <a:pt x="31622" y="27559"/>
                    </a:lnTo>
                    <a:lnTo>
                      <a:pt x="3428" y="25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12" name="Полилиния 611"/>
              <p:cNvSpPr/>
              <p:nvPr/>
            </p:nvSpPr>
            <p:spPr>
              <a:xfrm>
                <a:off x="5196289" y="1281641"/>
                <a:ext cx="31934" cy="28568"/>
              </a:xfrm>
              <a:custGeom>
                <a:avLst/>
                <a:gdLst/>
                <a:ahLst/>
                <a:cxnLst/>
                <a:rect l="0" t="0" r="0" b="0"/>
                <a:pathLst>
                  <a:path w="31624" h="27560">
                    <a:moveTo>
                      <a:pt x="31623" y="2159"/>
                    </a:moveTo>
                    <a:lnTo>
                      <a:pt x="31623" y="27559"/>
                    </a:lnTo>
                    <a:lnTo>
                      <a:pt x="3301" y="24256"/>
                    </a:lnTo>
                    <a:lnTo>
                      <a:pt x="0" y="5461"/>
                    </a:lnTo>
                    <a:lnTo>
                      <a:pt x="0" y="0"/>
                    </a:lnTo>
                    <a:lnTo>
                      <a:pt x="6731" y="0"/>
                    </a:lnTo>
                    <a:lnTo>
                      <a:pt x="13588" y="101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13" name="Полилиния 612"/>
              <p:cNvSpPr/>
              <p:nvPr/>
            </p:nvSpPr>
            <p:spPr>
              <a:xfrm>
                <a:off x="5153710" y="1276600"/>
                <a:ext cx="35483" cy="30248"/>
              </a:xfrm>
              <a:custGeom>
                <a:avLst/>
                <a:gdLst/>
                <a:ahLst/>
                <a:cxnLst/>
                <a:rect l="0" t="0" r="0" b="0"/>
                <a:pathLst>
                  <a:path w="35181" h="30862">
                    <a:moveTo>
                      <a:pt x="31750" y="6605"/>
                    </a:moveTo>
                    <a:lnTo>
                      <a:pt x="31750" y="11050"/>
                    </a:lnTo>
                    <a:lnTo>
                      <a:pt x="35180" y="30861"/>
                    </a:lnTo>
                    <a:lnTo>
                      <a:pt x="27179" y="27559"/>
                    </a:lnTo>
                    <a:lnTo>
                      <a:pt x="6859" y="27559"/>
                    </a:lnTo>
                    <a:lnTo>
                      <a:pt x="3430" y="19812"/>
                    </a:lnTo>
                    <a:lnTo>
                      <a:pt x="3430" y="13209"/>
                    </a:lnTo>
                    <a:lnTo>
                      <a:pt x="1143" y="6605"/>
                    </a:lnTo>
                    <a:lnTo>
                      <a:pt x="0" y="0"/>
                    </a:lnTo>
                    <a:lnTo>
                      <a:pt x="15875" y="3303"/>
                    </a:lnTo>
                    <a:lnTo>
                      <a:pt x="23749" y="330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14" name="Полилиния 613"/>
              <p:cNvSpPr/>
              <p:nvPr/>
            </p:nvSpPr>
            <p:spPr>
              <a:xfrm>
                <a:off x="5112904" y="1269878"/>
                <a:ext cx="39031" cy="30248"/>
              </a:xfrm>
              <a:custGeom>
                <a:avLst/>
                <a:gdLst/>
                <a:ahLst/>
                <a:cxnLst/>
                <a:rect l="0" t="0" r="0" b="0"/>
                <a:pathLst>
                  <a:path w="38482" h="30989">
                    <a:moveTo>
                      <a:pt x="31750" y="6730"/>
                    </a:moveTo>
                    <a:lnTo>
                      <a:pt x="35052" y="18796"/>
                    </a:lnTo>
                    <a:lnTo>
                      <a:pt x="35052" y="24383"/>
                    </a:lnTo>
                    <a:lnTo>
                      <a:pt x="38481" y="30988"/>
                    </a:lnTo>
                    <a:lnTo>
                      <a:pt x="6731" y="28702"/>
                    </a:lnTo>
                    <a:lnTo>
                      <a:pt x="3428" y="20955"/>
                    </a:lnTo>
                    <a:lnTo>
                      <a:pt x="3428" y="14350"/>
                    </a:lnTo>
                    <a:lnTo>
                      <a:pt x="0" y="0"/>
                    </a:lnTo>
                    <a:lnTo>
                      <a:pt x="15875" y="3428"/>
                    </a:lnTo>
                    <a:lnTo>
                      <a:pt x="23748" y="342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15" name="Полилиния 614"/>
              <p:cNvSpPr/>
              <p:nvPr/>
            </p:nvSpPr>
            <p:spPr>
              <a:xfrm>
                <a:off x="5073873" y="1263157"/>
                <a:ext cx="37257" cy="35288"/>
              </a:xfrm>
              <a:custGeom>
                <a:avLst/>
                <a:gdLst/>
                <a:ahLst/>
                <a:cxnLst/>
                <a:rect l="0" t="0" r="0" b="0"/>
                <a:pathLst>
                  <a:path w="37465" h="34164">
                    <a:moveTo>
                      <a:pt x="34036" y="5461"/>
                    </a:moveTo>
                    <a:lnTo>
                      <a:pt x="35179" y="19811"/>
                    </a:lnTo>
                    <a:lnTo>
                      <a:pt x="37464" y="34163"/>
                    </a:lnTo>
                    <a:lnTo>
                      <a:pt x="29463" y="30861"/>
                    </a:lnTo>
                    <a:lnTo>
                      <a:pt x="22732" y="30861"/>
                    </a:lnTo>
                    <a:lnTo>
                      <a:pt x="5714" y="275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16" name="Полилиния 615"/>
              <p:cNvSpPr/>
              <p:nvPr/>
            </p:nvSpPr>
            <p:spPr>
              <a:xfrm>
                <a:off x="5034842" y="1259796"/>
                <a:ext cx="35483" cy="31927"/>
              </a:xfrm>
              <a:custGeom>
                <a:avLst/>
                <a:gdLst/>
                <a:ahLst/>
                <a:cxnLst/>
                <a:rect l="0" t="0" r="0" b="0"/>
                <a:pathLst>
                  <a:path w="35052" h="30862">
                    <a:moveTo>
                      <a:pt x="31750" y="3303"/>
                    </a:moveTo>
                    <a:lnTo>
                      <a:pt x="31750" y="9906"/>
                    </a:lnTo>
                    <a:lnTo>
                      <a:pt x="35051" y="30861"/>
                    </a:lnTo>
                    <a:lnTo>
                      <a:pt x="6857" y="27560"/>
                    </a:lnTo>
                    <a:lnTo>
                      <a:pt x="1143" y="13336"/>
                    </a:lnTo>
                    <a:lnTo>
                      <a:pt x="0" y="66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17" name="Полилиния 616"/>
              <p:cNvSpPr/>
              <p:nvPr/>
            </p:nvSpPr>
            <p:spPr>
              <a:xfrm>
                <a:off x="4994037" y="1253074"/>
                <a:ext cx="37256" cy="31927"/>
              </a:xfrm>
              <a:custGeom>
                <a:avLst/>
                <a:gdLst/>
                <a:ahLst/>
                <a:cxnLst/>
                <a:rect l="0" t="0" r="0" b="0"/>
                <a:pathLst>
                  <a:path w="37467" h="30862">
                    <a:moveTo>
                      <a:pt x="31750" y="3302"/>
                    </a:moveTo>
                    <a:lnTo>
                      <a:pt x="37466" y="30861"/>
                    </a:lnTo>
                    <a:lnTo>
                      <a:pt x="5716" y="28702"/>
                    </a:lnTo>
                    <a:lnTo>
                      <a:pt x="2287" y="20955"/>
                    </a:lnTo>
                    <a:lnTo>
                      <a:pt x="1143" y="6603"/>
                    </a:lnTo>
                    <a:lnTo>
                      <a:pt x="0" y="0"/>
                    </a:lnTo>
                    <a:lnTo>
                      <a:pt x="14732" y="215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18" name="Полилиния 617"/>
              <p:cNvSpPr/>
              <p:nvPr/>
            </p:nvSpPr>
            <p:spPr>
              <a:xfrm>
                <a:off x="4951458" y="1248032"/>
                <a:ext cx="39031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38482" h="34164">
                    <a:moveTo>
                      <a:pt x="35051" y="5461"/>
                    </a:moveTo>
                    <a:lnTo>
                      <a:pt x="36194" y="19811"/>
                    </a:lnTo>
                    <a:lnTo>
                      <a:pt x="38481" y="34163"/>
                    </a:lnTo>
                    <a:lnTo>
                      <a:pt x="6731" y="30861"/>
                    </a:lnTo>
                    <a:lnTo>
                      <a:pt x="3301" y="21970"/>
                    </a:lnTo>
                    <a:lnTo>
                      <a:pt x="3301" y="142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19" name="Полилиния 618"/>
              <p:cNvSpPr/>
              <p:nvPr/>
            </p:nvSpPr>
            <p:spPr>
              <a:xfrm>
                <a:off x="4910652" y="1244671"/>
                <a:ext cx="40806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0769" h="34165">
                    <a:moveTo>
                      <a:pt x="35053" y="3303"/>
                    </a:moveTo>
                    <a:lnTo>
                      <a:pt x="40768" y="34164"/>
                    </a:lnTo>
                    <a:lnTo>
                      <a:pt x="9018" y="275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20" name="Полилиния 619"/>
              <p:cNvSpPr/>
              <p:nvPr/>
            </p:nvSpPr>
            <p:spPr>
              <a:xfrm>
                <a:off x="5244190" y="1321971"/>
                <a:ext cx="31934" cy="26887"/>
              </a:xfrm>
              <a:custGeom>
                <a:avLst/>
                <a:gdLst/>
                <a:ahLst/>
                <a:cxnLst/>
                <a:rect l="0" t="0" r="0" b="0"/>
                <a:pathLst>
                  <a:path w="31751" h="27560">
                    <a:moveTo>
                      <a:pt x="31750" y="6731"/>
                    </a:moveTo>
                    <a:lnTo>
                      <a:pt x="31750" y="27559"/>
                    </a:lnTo>
                    <a:lnTo>
                      <a:pt x="3428" y="242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21" name="Полилиния 620"/>
              <p:cNvSpPr/>
              <p:nvPr/>
            </p:nvSpPr>
            <p:spPr>
              <a:xfrm>
                <a:off x="5201611" y="1315249"/>
                <a:ext cx="35483" cy="30248"/>
              </a:xfrm>
              <a:custGeom>
                <a:avLst/>
                <a:gdLst/>
                <a:ahLst/>
                <a:cxnLst/>
                <a:rect l="0" t="0" r="0" b="0"/>
                <a:pathLst>
                  <a:path w="35181" h="30862">
                    <a:moveTo>
                      <a:pt x="31750" y="6603"/>
                    </a:moveTo>
                    <a:lnTo>
                      <a:pt x="31750" y="24256"/>
                    </a:lnTo>
                    <a:lnTo>
                      <a:pt x="35180" y="30861"/>
                    </a:lnTo>
                    <a:lnTo>
                      <a:pt x="27179" y="28701"/>
                    </a:lnTo>
                    <a:lnTo>
                      <a:pt x="6858" y="28701"/>
                    </a:lnTo>
                    <a:lnTo>
                      <a:pt x="3430" y="20955"/>
                    </a:lnTo>
                    <a:lnTo>
                      <a:pt x="3430" y="14350"/>
                    </a:lnTo>
                    <a:lnTo>
                      <a:pt x="0" y="0"/>
                    </a:lnTo>
                    <a:lnTo>
                      <a:pt x="15875" y="444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22" name="Полилиния 621"/>
              <p:cNvSpPr/>
              <p:nvPr/>
            </p:nvSpPr>
            <p:spPr>
              <a:xfrm>
                <a:off x="5164354" y="1313569"/>
                <a:ext cx="31934" cy="26887"/>
              </a:xfrm>
              <a:custGeom>
                <a:avLst/>
                <a:gdLst/>
                <a:ahLst/>
                <a:cxnLst/>
                <a:rect l="0" t="0" r="0" b="0"/>
                <a:pathLst>
                  <a:path w="31751" h="27560">
                    <a:moveTo>
                      <a:pt x="28320" y="2159"/>
                    </a:moveTo>
                    <a:lnTo>
                      <a:pt x="30606" y="14351"/>
                    </a:lnTo>
                    <a:lnTo>
                      <a:pt x="31750" y="27559"/>
                    </a:lnTo>
                    <a:lnTo>
                      <a:pt x="3429" y="24256"/>
                    </a:lnTo>
                    <a:lnTo>
                      <a:pt x="0" y="5460"/>
                    </a:lnTo>
                    <a:lnTo>
                      <a:pt x="0" y="0"/>
                    </a:lnTo>
                    <a:lnTo>
                      <a:pt x="6857" y="0"/>
                    </a:lnTo>
                    <a:lnTo>
                      <a:pt x="13588" y="114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23" name="Полилиния 622"/>
              <p:cNvSpPr/>
              <p:nvPr/>
            </p:nvSpPr>
            <p:spPr>
              <a:xfrm>
                <a:off x="5123549" y="1306847"/>
                <a:ext cx="33709" cy="30248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30862">
                    <a:moveTo>
                      <a:pt x="31622" y="6605"/>
                    </a:moveTo>
                    <a:lnTo>
                      <a:pt x="31622" y="23114"/>
                    </a:lnTo>
                    <a:lnTo>
                      <a:pt x="35052" y="30861"/>
                    </a:lnTo>
                    <a:lnTo>
                      <a:pt x="27051" y="27559"/>
                    </a:lnTo>
                    <a:lnTo>
                      <a:pt x="6731" y="27559"/>
                    </a:lnTo>
                    <a:lnTo>
                      <a:pt x="3428" y="19812"/>
                    </a:lnTo>
                    <a:lnTo>
                      <a:pt x="3428" y="13209"/>
                    </a:lnTo>
                    <a:lnTo>
                      <a:pt x="1143" y="6605"/>
                    </a:lnTo>
                    <a:lnTo>
                      <a:pt x="0" y="0"/>
                    </a:lnTo>
                    <a:lnTo>
                      <a:pt x="15747" y="3303"/>
                    </a:lnTo>
                    <a:lnTo>
                      <a:pt x="23749" y="330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24" name="Полилиния 623"/>
              <p:cNvSpPr/>
              <p:nvPr/>
            </p:nvSpPr>
            <p:spPr>
              <a:xfrm>
                <a:off x="5086292" y="1303487"/>
                <a:ext cx="30160" cy="26887"/>
              </a:xfrm>
              <a:custGeom>
                <a:avLst/>
                <a:gdLst/>
                <a:ahLst/>
                <a:cxnLst/>
                <a:rect l="0" t="0" r="0" b="0"/>
                <a:pathLst>
                  <a:path w="31751" h="27561">
                    <a:moveTo>
                      <a:pt x="28322" y="3302"/>
                    </a:moveTo>
                    <a:lnTo>
                      <a:pt x="30607" y="15367"/>
                    </a:lnTo>
                    <a:lnTo>
                      <a:pt x="30607" y="20828"/>
                    </a:lnTo>
                    <a:lnTo>
                      <a:pt x="31750" y="27560"/>
                    </a:lnTo>
                    <a:lnTo>
                      <a:pt x="23876" y="25400"/>
                    </a:lnTo>
                    <a:lnTo>
                      <a:pt x="3430" y="25400"/>
                    </a:lnTo>
                    <a:lnTo>
                      <a:pt x="0" y="0"/>
                    </a:lnTo>
                    <a:lnTo>
                      <a:pt x="20448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25" name="Полилиния 624"/>
              <p:cNvSpPr/>
              <p:nvPr/>
            </p:nvSpPr>
            <p:spPr>
              <a:xfrm>
                <a:off x="5043713" y="1298445"/>
                <a:ext cx="31934" cy="26887"/>
              </a:xfrm>
              <a:custGeom>
                <a:avLst/>
                <a:gdLst/>
                <a:ahLst/>
                <a:cxnLst/>
                <a:rect l="0" t="0" r="0" b="0"/>
                <a:pathLst>
                  <a:path w="31624" h="27560">
                    <a:moveTo>
                      <a:pt x="31623" y="2286"/>
                    </a:moveTo>
                    <a:lnTo>
                      <a:pt x="31623" y="27559"/>
                    </a:lnTo>
                    <a:lnTo>
                      <a:pt x="25907" y="26415"/>
                    </a:lnTo>
                    <a:lnTo>
                      <a:pt x="20319" y="26415"/>
                    </a:lnTo>
                    <a:lnTo>
                      <a:pt x="6731" y="24256"/>
                    </a:lnTo>
                    <a:lnTo>
                      <a:pt x="3429" y="17653"/>
                    </a:lnTo>
                    <a:lnTo>
                      <a:pt x="3429" y="12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26" name="Полилиния 625"/>
              <p:cNvSpPr/>
              <p:nvPr/>
            </p:nvSpPr>
            <p:spPr>
              <a:xfrm>
                <a:off x="5002907" y="1291723"/>
                <a:ext cx="35483" cy="30248"/>
              </a:xfrm>
              <a:custGeom>
                <a:avLst/>
                <a:gdLst/>
                <a:ahLst/>
                <a:cxnLst/>
                <a:rect l="0" t="0" r="0" b="0"/>
                <a:pathLst>
                  <a:path w="35054" h="30862">
                    <a:moveTo>
                      <a:pt x="31624" y="6605"/>
                    </a:moveTo>
                    <a:lnTo>
                      <a:pt x="33910" y="16638"/>
                    </a:lnTo>
                    <a:lnTo>
                      <a:pt x="35053" y="30861"/>
                    </a:lnTo>
                    <a:lnTo>
                      <a:pt x="27179" y="27559"/>
                    </a:lnTo>
                    <a:lnTo>
                      <a:pt x="6731" y="27559"/>
                    </a:lnTo>
                    <a:lnTo>
                      <a:pt x="4445" y="13208"/>
                    </a:lnTo>
                    <a:lnTo>
                      <a:pt x="0" y="0"/>
                    </a:lnTo>
                    <a:lnTo>
                      <a:pt x="23749" y="330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27" name="Полилиния 626"/>
              <p:cNvSpPr/>
              <p:nvPr/>
            </p:nvSpPr>
            <p:spPr>
              <a:xfrm>
                <a:off x="4963876" y="1288362"/>
                <a:ext cx="31934" cy="26887"/>
              </a:xfrm>
              <a:custGeom>
                <a:avLst/>
                <a:gdLst/>
                <a:ahLst/>
                <a:cxnLst/>
                <a:rect l="0" t="0" r="0" b="0"/>
                <a:pathLst>
                  <a:path w="31625" h="27560">
                    <a:moveTo>
                      <a:pt x="31624" y="3301"/>
                    </a:moveTo>
                    <a:lnTo>
                      <a:pt x="31624" y="27559"/>
                    </a:lnTo>
                    <a:lnTo>
                      <a:pt x="26036" y="26543"/>
                    </a:lnTo>
                    <a:lnTo>
                      <a:pt x="20321" y="26543"/>
                    </a:lnTo>
                    <a:lnTo>
                      <a:pt x="13590" y="25400"/>
                    </a:lnTo>
                    <a:lnTo>
                      <a:pt x="6731" y="25400"/>
                    </a:lnTo>
                    <a:lnTo>
                      <a:pt x="1143" y="12192"/>
                    </a:lnTo>
                    <a:lnTo>
                      <a:pt x="0" y="5587"/>
                    </a:lnTo>
                    <a:lnTo>
                      <a:pt x="0" y="0"/>
                    </a:lnTo>
                    <a:lnTo>
                      <a:pt x="14732" y="114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28" name="Полилиния 627"/>
              <p:cNvSpPr/>
              <p:nvPr/>
            </p:nvSpPr>
            <p:spPr>
              <a:xfrm>
                <a:off x="4923072" y="1281641"/>
                <a:ext cx="35483" cy="28568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27560">
                    <a:moveTo>
                      <a:pt x="31622" y="2159"/>
                    </a:moveTo>
                    <a:lnTo>
                      <a:pt x="35052" y="27559"/>
                    </a:lnTo>
                    <a:lnTo>
                      <a:pt x="6731" y="275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29" name="Полилиния 628"/>
              <p:cNvSpPr/>
              <p:nvPr/>
            </p:nvSpPr>
            <p:spPr>
              <a:xfrm>
                <a:off x="5249513" y="1362301"/>
                <a:ext cx="35483" cy="28568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28702">
                    <a:moveTo>
                      <a:pt x="31624" y="3301"/>
                    </a:moveTo>
                    <a:lnTo>
                      <a:pt x="35052" y="28701"/>
                    </a:lnTo>
                    <a:lnTo>
                      <a:pt x="6732" y="252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30" name="Полилиния 629"/>
              <p:cNvSpPr/>
              <p:nvPr/>
            </p:nvSpPr>
            <p:spPr>
              <a:xfrm>
                <a:off x="5212256" y="1355579"/>
                <a:ext cx="31934" cy="28568"/>
              </a:xfrm>
              <a:custGeom>
                <a:avLst/>
                <a:gdLst/>
                <a:ahLst/>
                <a:cxnLst/>
                <a:rect l="0" t="0" r="0" b="0"/>
                <a:pathLst>
                  <a:path w="31624" h="27560">
                    <a:moveTo>
                      <a:pt x="28320" y="3175"/>
                    </a:moveTo>
                    <a:lnTo>
                      <a:pt x="30480" y="15367"/>
                    </a:lnTo>
                    <a:lnTo>
                      <a:pt x="30480" y="20954"/>
                    </a:lnTo>
                    <a:lnTo>
                      <a:pt x="31623" y="27559"/>
                    </a:lnTo>
                    <a:lnTo>
                      <a:pt x="23749" y="24129"/>
                    </a:lnTo>
                    <a:lnTo>
                      <a:pt x="3301" y="24129"/>
                    </a:lnTo>
                    <a:lnTo>
                      <a:pt x="0" y="0"/>
                    </a:lnTo>
                    <a:lnTo>
                      <a:pt x="6731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31" name="Полилиния 630"/>
              <p:cNvSpPr/>
              <p:nvPr/>
            </p:nvSpPr>
            <p:spPr>
              <a:xfrm>
                <a:off x="5169676" y="1348857"/>
                <a:ext cx="35483" cy="28568"/>
              </a:xfrm>
              <a:custGeom>
                <a:avLst/>
                <a:gdLst/>
                <a:ahLst/>
                <a:cxnLst/>
                <a:rect l="0" t="0" r="0" b="0"/>
                <a:pathLst>
                  <a:path w="35054" h="27687">
                    <a:moveTo>
                      <a:pt x="31623" y="3302"/>
                    </a:moveTo>
                    <a:lnTo>
                      <a:pt x="31623" y="8891"/>
                    </a:lnTo>
                    <a:lnTo>
                      <a:pt x="35053" y="27686"/>
                    </a:lnTo>
                    <a:lnTo>
                      <a:pt x="6731" y="25400"/>
                    </a:lnTo>
                    <a:lnTo>
                      <a:pt x="3430" y="18797"/>
                    </a:lnTo>
                    <a:lnTo>
                      <a:pt x="3430" y="13335"/>
                    </a:lnTo>
                    <a:lnTo>
                      <a:pt x="1143" y="6732"/>
                    </a:lnTo>
                    <a:lnTo>
                      <a:pt x="0" y="0"/>
                    </a:lnTo>
                    <a:lnTo>
                      <a:pt x="17018" y="114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32" name="Полилиния 631"/>
              <p:cNvSpPr/>
              <p:nvPr/>
            </p:nvSpPr>
            <p:spPr>
              <a:xfrm>
                <a:off x="5132420" y="1343817"/>
                <a:ext cx="31934" cy="28567"/>
              </a:xfrm>
              <a:custGeom>
                <a:avLst/>
                <a:gdLst/>
                <a:ahLst/>
                <a:cxnLst/>
                <a:rect l="0" t="0" r="0" b="0"/>
                <a:pathLst>
                  <a:path w="31625" h="27561">
                    <a:moveTo>
                      <a:pt x="31624" y="5461"/>
                    </a:moveTo>
                    <a:lnTo>
                      <a:pt x="31624" y="27560"/>
                    </a:lnTo>
                    <a:lnTo>
                      <a:pt x="5588" y="24258"/>
                    </a:lnTo>
                    <a:lnTo>
                      <a:pt x="1017" y="12193"/>
                    </a:lnTo>
                    <a:lnTo>
                      <a:pt x="0" y="5461"/>
                    </a:lnTo>
                    <a:lnTo>
                      <a:pt x="0" y="0"/>
                    </a:lnTo>
                    <a:lnTo>
                      <a:pt x="13590" y="2160"/>
                    </a:lnTo>
                    <a:lnTo>
                      <a:pt x="21463" y="216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33" name="Полилиния 632"/>
              <p:cNvSpPr/>
              <p:nvPr/>
            </p:nvSpPr>
            <p:spPr>
              <a:xfrm>
                <a:off x="5091614" y="1340456"/>
                <a:ext cx="35483" cy="28567"/>
              </a:xfrm>
              <a:custGeom>
                <a:avLst/>
                <a:gdLst/>
                <a:ahLst/>
                <a:cxnLst/>
                <a:rect l="0" t="0" r="0" b="0"/>
                <a:pathLst>
                  <a:path w="35179" h="27560">
                    <a:moveTo>
                      <a:pt x="31750" y="3301"/>
                    </a:moveTo>
                    <a:lnTo>
                      <a:pt x="31750" y="19811"/>
                    </a:lnTo>
                    <a:lnTo>
                      <a:pt x="35178" y="27559"/>
                    </a:lnTo>
                    <a:lnTo>
                      <a:pt x="27177" y="24256"/>
                    </a:lnTo>
                    <a:lnTo>
                      <a:pt x="6858" y="24256"/>
                    </a:lnTo>
                    <a:lnTo>
                      <a:pt x="4571" y="9906"/>
                    </a:lnTo>
                    <a:lnTo>
                      <a:pt x="0" y="0"/>
                    </a:lnTo>
                    <a:lnTo>
                      <a:pt x="17018" y="114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34" name="Полилиния 633"/>
              <p:cNvSpPr/>
              <p:nvPr/>
            </p:nvSpPr>
            <p:spPr>
              <a:xfrm>
                <a:off x="5054358" y="1333734"/>
                <a:ext cx="31934" cy="28567"/>
              </a:xfrm>
              <a:custGeom>
                <a:avLst/>
                <a:gdLst/>
                <a:ahLst/>
                <a:cxnLst/>
                <a:rect l="0" t="0" r="0" b="0"/>
                <a:pathLst>
                  <a:path w="31623" h="27561">
                    <a:moveTo>
                      <a:pt x="31622" y="3302"/>
                    </a:moveTo>
                    <a:lnTo>
                      <a:pt x="31622" y="27560"/>
                    </a:lnTo>
                    <a:lnTo>
                      <a:pt x="5588" y="25274"/>
                    </a:lnTo>
                    <a:lnTo>
                      <a:pt x="0" y="0"/>
                    </a:lnTo>
                    <a:lnTo>
                      <a:pt x="6731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35" name="Полилиния 634"/>
              <p:cNvSpPr/>
              <p:nvPr/>
            </p:nvSpPr>
            <p:spPr>
              <a:xfrm>
                <a:off x="5015327" y="1328692"/>
                <a:ext cx="31934" cy="26887"/>
              </a:xfrm>
              <a:custGeom>
                <a:avLst/>
                <a:gdLst/>
                <a:ahLst/>
                <a:cxnLst/>
                <a:rect l="0" t="0" r="0" b="0"/>
                <a:pathLst>
                  <a:path w="31751" h="27561">
                    <a:moveTo>
                      <a:pt x="28321" y="2160"/>
                    </a:moveTo>
                    <a:lnTo>
                      <a:pt x="28321" y="8763"/>
                    </a:lnTo>
                    <a:lnTo>
                      <a:pt x="31750" y="27560"/>
                    </a:lnTo>
                    <a:lnTo>
                      <a:pt x="3428" y="27560"/>
                    </a:lnTo>
                    <a:lnTo>
                      <a:pt x="0" y="0"/>
                    </a:lnTo>
                    <a:lnTo>
                      <a:pt x="6731" y="0"/>
                    </a:lnTo>
                    <a:lnTo>
                      <a:pt x="13589" y="101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36" name="Полилиния 635"/>
              <p:cNvSpPr/>
              <p:nvPr/>
            </p:nvSpPr>
            <p:spPr>
              <a:xfrm>
                <a:off x="4974521" y="1321971"/>
                <a:ext cx="35483" cy="26887"/>
              </a:xfrm>
              <a:custGeom>
                <a:avLst/>
                <a:gdLst/>
                <a:ahLst/>
                <a:cxnLst/>
                <a:rect l="0" t="0" r="0" b="0"/>
                <a:pathLst>
                  <a:path w="35052" h="27560">
                    <a:moveTo>
                      <a:pt x="31623" y="6731"/>
                    </a:moveTo>
                    <a:lnTo>
                      <a:pt x="31623" y="22098"/>
                    </a:lnTo>
                    <a:lnTo>
                      <a:pt x="35051" y="27559"/>
                    </a:lnTo>
                    <a:lnTo>
                      <a:pt x="5714" y="27559"/>
                    </a:lnTo>
                    <a:lnTo>
                      <a:pt x="0" y="0"/>
                    </a:lnTo>
                    <a:lnTo>
                      <a:pt x="14731" y="3303"/>
                    </a:lnTo>
                    <a:lnTo>
                      <a:pt x="22606" y="330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37" name="Полилиния 636"/>
              <p:cNvSpPr/>
              <p:nvPr/>
            </p:nvSpPr>
            <p:spPr>
              <a:xfrm>
                <a:off x="4935490" y="1318610"/>
                <a:ext cx="31934" cy="26887"/>
              </a:xfrm>
              <a:custGeom>
                <a:avLst/>
                <a:gdLst/>
                <a:ahLst/>
                <a:cxnLst/>
                <a:rect l="0" t="0" r="0" b="0"/>
                <a:pathLst>
                  <a:path w="31751" h="27561">
                    <a:moveTo>
                      <a:pt x="28320" y="3302"/>
                    </a:moveTo>
                    <a:lnTo>
                      <a:pt x="31750" y="27560"/>
                    </a:lnTo>
                    <a:lnTo>
                      <a:pt x="6731" y="25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38" name="Полилиния 637"/>
              <p:cNvSpPr/>
              <p:nvPr/>
            </p:nvSpPr>
            <p:spPr>
              <a:xfrm>
                <a:off x="5253061" y="1395909"/>
                <a:ext cx="35483" cy="25207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25275">
                    <a:moveTo>
                      <a:pt x="31622" y="3303"/>
                    </a:moveTo>
                    <a:lnTo>
                      <a:pt x="35052" y="25274"/>
                    </a:lnTo>
                    <a:lnTo>
                      <a:pt x="6731" y="252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39" name="Полилиния 638"/>
              <p:cNvSpPr/>
              <p:nvPr/>
            </p:nvSpPr>
            <p:spPr>
              <a:xfrm>
                <a:off x="5215804" y="1390868"/>
                <a:ext cx="33709" cy="26887"/>
              </a:xfrm>
              <a:custGeom>
                <a:avLst/>
                <a:gdLst/>
                <a:ahLst/>
                <a:cxnLst/>
                <a:rect l="0" t="0" r="0" b="0"/>
                <a:pathLst>
                  <a:path w="34037" h="27561">
                    <a:moveTo>
                      <a:pt x="31750" y="2160"/>
                    </a:moveTo>
                    <a:lnTo>
                      <a:pt x="31750" y="19813"/>
                    </a:lnTo>
                    <a:lnTo>
                      <a:pt x="34036" y="27560"/>
                    </a:lnTo>
                    <a:lnTo>
                      <a:pt x="5716" y="24130"/>
                    </a:lnTo>
                    <a:lnTo>
                      <a:pt x="2286" y="17527"/>
                    </a:lnTo>
                    <a:lnTo>
                      <a:pt x="2286" y="120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40" name="Полилиния 639"/>
              <p:cNvSpPr/>
              <p:nvPr/>
            </p:nvSpPr>
            <p:spPr>
              <a:xfrm>
                <a:off x="5176773" y="1384147"/>
                <a:ext cx="35483" cy="30248"/>
              </a:xfrm>
              <a:custGeom>
                <a:avLst/>
                <a:gdLst/>
                <a:ahLst/>
                <a:cxnLst/>
                <a:rect l="0" t="0" r="0" b="0"/>
                <a:pathLst>
                  <a:path w="35181" h="30734">
                    <a:moveTo>
                      <a:pt x="31750" y="6603"/>
                    </a:moveTo>
                    <a:lnTo>
                      <a:pt x="31750" y="22986"/>
                    </a:lnTo>
                    <a:lnTo>
                      <a:pt x="35180" y="30733"/>
                    </a:lnTo>
                    <a:lnTo>
                      <a:pt x="27179" y="27558"/>
                    </a:lnTo>
                    <a:lnTo>
                      <a:pt x="20448" y="27558"/>
                    </a:lnTo>
                    <a:lnTo>
                      <a:pt x="13717" y="25272"/>
                    </a:lnTo>
                    <a:lnTo>
                      <a:pt x="6859" y="24130"/>
                    </a:lnTo>
                    <a:lnTo>
                      <a:pt x="3430" y="18669"/>
                    </a:lnTo>
                    <a:lnTo>
                      <a:pt x="1143" y="13208"/>
                    </a:lnTo>
                    <a:lnTo>
                      <a:pt x="0" y="6603"/>
                    </a:lnTo>
                    <a:lnTo>
                      <a:pt x="0" y="0"/>
                    </a:lnTo>
                    <a:lnTo>
                      <a:pt x="15875" y="3175"/>
                    </a:lnTo>
                    <a:lnTo>
                      <a:pt x="23749" y="317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41" name="Полилиния 640"/>
              <p:cNvSpPr/>
              <p:nvPr/>
            </p:nvSpPr>
            <p:spPr>
              <a:xfrm>
                <a:off x="5139517" y="1380786"/>
                <a:ext cx="30160" cy="26887"/>
              </a:xfrm>
              <a:custGeom>
                <a:avLst/>
                <a:gdLst/>
                <a:ahLst/>
                <a:cxnLst/>
                <a:rect l="0" t="0" r="0" b="0"/>
                <a:pathLst>
                  <a:path w="31751" h="27561">
                    <a:moveTo>
                      <a:pt x="31750" y="3430"/>
                    </a:moveTo>
                    <a:lnTo>
                      <a:pt x="31750" y="27560"/>
                    </a:lnTo>
                    <a:lnTo>
                      <a:pt x="26036" y="26416"/>
                    </a:lnTo>
                    <a:lnTo>
                      <a:pt x="20448" y="26416"/>
                    </a:lnTo>
                    <a:lnTo>
                      <a:pt x="13590" y="25400"/>
                    </a:lnTo>
                    <a:lnTo>
                      <a:pt x="6859" y="25400"/>
                    </a:lnTo>
                    <a:lnTo>
                      <a:pt x="1143" y="12193"/>
                    </a:lnTo>
                    <a:lnTo>
                      <a:pt x="0" y="5588"/>
                    </a:lnTo>
                    <a:lnTo>
                      <a:pt x="0" y="0"/>
                    </a:lnTo>
                    <a:lnTo>
                      <a:pt x="21591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42" name="Полилиния 641"/>
              <p:cNvSpPr/>
              <p:nvPr/>
            </p:nvSpPr>
            <p:spPr>
              <a:xfrm>
                <a:off x="5100486" y="1375744"/>
                <a:ext cx="35483" cy="26887"/>
              </a:xfrm>
              <a:custGeom>
                <a:avLst/>
                <a:gdLst/>
                <a:ahLst/>
                <a:cxnLst/>
                <a:rect l="0" t="0" r="0" b="0"/>
                <a:pathLst>
                  <a:path w="35054" h="27561">
                    <a:moveTo>
                      <a:pt x="28322" y="2286"/>
                    </a:moveTo>
                    <a:lnTo>
                      <a:pt x="29465" y="8891"/>
                    </a:lnTo>
                    <a:lnTo>
                      <a:pt x="31750" y="15494"/>
                    </a:lnTo>
                    <a:lnTo>
                      <a:pt x="31750" y="20955"/>
                    </a:lnTo>
                    <a:lnTo>
                      <a:pt x="35053" y="27560"/>
                    </a:lnTo>
                    <a:lnTo>
                      <a:pt x="3430" y="27560"/>
                    </a:lnTo>
                    <a:lnTo>
                      <a:pt x="0" y="0"/>
                    </a:lnTo>
                    <a:lnTo>
                      <a:pt x="6859" y="0"/>
                    </a:lnTo>
                    <a:lnTo>
                      <a:pt x="13590" y="114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43" name="Полилиния 642"/>
              <p:cNvSpPr/>
              <p:nvPr/>
            </p:nvSpPr>
            <p:spPr>
              <a:xfrm>
                <a:off x="5063228" y="1369022"/>
                <a:ext cx="35483" cy="30248"/>
              </a:xfrm>
              <a:custGeom>
                <a:avLst/>
                <a:gdLst/>
                <a:ahLst/>
                <a:cxnLst/>
                <a:rect l="0" t="0" r="0" b="0"/>
                <a:pathLst>
                  <a:path w="35181" h="30862">
                    <a:moveTo>
                      <a:pt x="28322" y="3302"/>
                    </a:moveTo>
                    <a:lnTo>
                      <a:pt x="28322" y="9905"/>
                    </a:lnTo>
                    <a:lnTo>
                      <a:pt x="29465" y="16510"/>
                    </a:lnTo>
                    <a:lnTo>
                      <a:pt x="35180" y="30861"/>
                    </a:lnTo>
                    <a:lnTo>
                      <a:pt x="24892" y="27558"/>
                    </a:lnTo>
                    <a:lnTo>
                      <a:pt x="3430" y="27558"/>
                    </a:lnTo>
                    <a:lnTo>
                      <a:pt x="0" y="0"/>
                    </a:lnTo>
                    <a:lnTo>
                      <a:pt x="13590" y="215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44" name="Полилиния 643"/>
              <p:cNvSpPr/>
              <p:nvPr/>
            </p:nvSpPr>
            <p:spPr>
              <a:xfrm>
                <a:off x="5022423" y="1365662"/>
                <a:ext cx="35483" cy="26887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27561">
                    <a:moveTo>
                      <a:pt x="31750" y="3303"/>
                    </a:moveTo>
                    <a:lnTo>
                      <a:pt x="31750" y="7620"/>
                    </a:lnTo>
                    <a:lnTo>
                      <a:pt x="35052" y="27560"/>
                    </a:lnTo>
                    <a:lnTo>
                      <a:pt x="28321" y="26416"/>
                    </a:lnTo>
                    <a:lnTo>
                      <a:pt x="5715" y="25400"/>
                    </a:lnTo>
                    <a:lnTo>
                      <a:pt x="3428" y="12066"/>
                    </a:lnTo>
                    <a:lnTo>
                      <a:pt x="0" y="0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45" name="Полилиния 644"/>
              <p:cNvSpPr/>
              <p:nvPr/>
            </p:nvSpPr>
            <p:spPr>
              <a:xfrm>
                <a:off x="4983392" y="1358940"/>
                <a:ext cx="35483" cy="31928"/>
              </a:xfrm>
              <a:custGeom>
                <a:avLst/>
                <a:gdLst/>
                <a:ahLst/>
                <a:cxnLst/>
                <a:rect l="0" t="0" r="0" b="0"/>
                <a:pathLst>
                  <a:path w="35052" h="30988">
                    <a:moveTo>
                      <a:pt x="31623" y="2286"/>
                    </a:moveTo>
                    <a:lnTo>
                      <a:pt x="32766" y="16637"/>
                    </a:lnTo>
                    <a:lnTo>
                      <a:pt x="35051" y="30987"/>
                    </a:lnTo>
                    <a:lnTo>
                      <a:pt x="6731" y="27559"/>
                    </a:lnTo>
                    <a:lnTo>
                      <a:pt x="4444" y="13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46" name="Полилиния 645"/>
              <p:cNvSpPr/>
              <p:nvPr/>
            </p:nvSpPr>
            <p:spPr>
              <a:xfrm>
                <a:off x="4946135" y="1355579"/>
                <a:ext cx="33709" cy="28568"/>
              </a:xfrm>
              <a:custGeom>
                <a:avLst/>
                <a:gdLst/>
                <a:ahLst/>
                <a:cxnLst/>
                <a:rect l="0" t="0" r="0" b="0"/>
                <a:pathLst>
                  <a:path w="34036" h="27560">
                    <a:moveTo>
                      <a:pt x="31750" y="0"/>
                    </a:moveTo>
                    <a:lnTo>
                      <a:pt x="34035" y="27559"/>
                    </a:lnTo>
                    <a:lnTo>
                      <a:pt x="5715" y="241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47" name="Полилиния 646"/>
              <p:cNvSpPr/>
              <p:nvPr/>
            </p:nvSpPr>
            <p:spPr>
              <a:xfrm>
                <a:off x="5260158" y="1426157"/>
                <a:ext cx="31934" cy="28568"/>
              </a:xfrm>
              <a:custGeom>
                <a:avLst/>
                <a:gdLst/>
                <a:ahLst/>
                <a:cxnLst/>
                <a:rect l="0" t="0" r="0" b="0"/>
                <a:pathLst>
                  <a:path w="31623" h="27560">
                    <a:moveTo>
                      <a:pt x="31622" y="6605"/>
                    </a:moveTo>
                    <a:lnTo>
                      <a:pt x="31622" y="27559"/>
                    </a:lnTo>
                    <a:lnTo>
                      <a:pt x="5588" y="275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48" name="Полилиния 647"/>
              <p:cNvSpPr/>
              <p:nvPr/>
            </p:nvSpPr>
            <p:spPr>
              <a:xfrm>
                <a:off x="5221127" y="1422796"/>
                <a:ext cx="35483" cy="28568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28703">
                    <a:moveTo>
                      <a:pt x="31750" y="3302"/>
                    </a:moveTo>
                    <a:lnTo>
                      <a:pt x="31750" y="20955"/>
                    </a:lnTo>
                    <a:lnTo>
                      <a:pt x="35052" y="28702"/>
                    </a:lnTo>
                    <a:lnTo>
                      <a:pt x="6731" y="25274"/>
                    </a:lnTo>
                    <a:lnTo>
                      <a:pt x="3428" y="17654"/>
                    </a:lnTo>
                    <a:lnTo>
                      <a:pt x="3428" y="120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49" name="Полилиния 648"/>
              <p:cNvSpPr/>
              <p:nvPr/>
            </p:nvSpPr>
            <p:spPr>
              <a:xfrm>
                <a:off x="5183869" y="1417755"/>
                <a:ext cx="33709" cy="30248"/>
              </a:xfrm>
              <a:custGeom>
                <a:avLst/>
                <a:gdLst/>
                <a:ahLst/>
                <a:cxnLst/>
                <a:rect l="0" t="0" r="0" b="0"/>
                <a:pathLst>
                  <a:path w="33909" h="30735">
                    <a:moveTo>
                      <a:pt x="31622" y="5460"/>
                    </a:moveTo>
                    <a:lnTo>
                      <a:pt x="31622" y="23114"/>
                    </a:lnTo>
                    <a:lnTo>
                      <a:pt x="33908" y="30734"/>
                    </a:lnTo>
                    <a:lnTo>
                      <a:pt x="26034" y="27559"/>
                    </a:lnTo>
                    <a:lnTo>
                      <a:pt x="5715" y="27559"/>
                    </a:lnTo>
                    <a:lnTo>
                      <a:pt x="2285" y="19812"/>
                    </a:lnTo>
                    <a:lnTo>
                      <a:pt x="2285" y="13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50" name="Полилиния 649"/>
              <p:cNvSpPr/>
              <p:nvPr/>
            </p:nvSpPr>
            <p:spPr>
              <a:xfrm>
                <a:off x="5144838" y="1414394"/>
                <a:ext cx="35483" cy="28567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27560">
                    <a:moveTo>
                      <a:pt x="31622" y="3430"/>
                    </a:moveTo>
                    <a:lnTo>
                      <a:pt x="31622" y="20956"/>
                    </a:lnTo>
                    <a:lnTo>
                      <a:pt x="35052" y="27559"/>
                    </a:lnTo>
                    <a:lnTo>
                      <a:pt x="27177" y="24384"/>
                    </a:lnTo>
                    <a:lnTo>
                      <a:pt x="6731" y="24384"/>
                    </a:lnTo>
                    <a:lnTo>
                      <a:pt x="3302" y="17781"/>
                    </a:lnTo>
                    <a:lnTo>
                      <a:pt x="3302" y="11050"/>
                    </a:lnTo>
                    <a:lnTo>
                      <a:pt x="0" y="0"/>
                    </a:lnTo>
                    <a:lnTo>
                      <a:pt x="6731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51" name="Полилиния 650"/>
              <p:cNvSpPr/>
              <p:nvPr/>
            </p:nvSpPr>
            <p:spPr>
              <a:xfrm>
                <a:off x="5107582" y="1407673"/>
                <a:ext cx="33708" cy="28567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28702">
                    <a:moveTo>
                      <a:pt x="31622" y="3428"/>
                    </a:moveTo>
                    <a:lnTo>
                      <a:pt x="31622" y="22098"/>
                    </a:lnTo>
                    <a:lnTo>
                      <a:pt x="35052" y="28701"/>
                    </a:lnTo>
                    <a:lnTo>
                      <a:pt x="6731" y="25400"/>
                    </a:lnTo>
                    <a:lnTo>
                      <a:pt x="3428" y="18795"/>
                    </a:lnTo>
                    <a:lnTo>
                      <a:pt x="3428" y="13208"/>
                    </a:lnTo>
                    <a:lnTo>
                      <a:pt x="1143" y="6603"/>
                    </a:lnTo>
                    <a:lnTo>
                      <a:pt x="0" y="0"/>
                    </a:lnTo>
                    <a:lnTo>
                      <a:pt x="14732" y="228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52" name="Полилиния 651"/>
              <p:cNvSpPr/>
              <p:nvPr/>
            </p:nvSpPr>
            <p:spPr>
              <a:xfrm>
                <a:off x="5070325" y="1405992"/>
                <a:ext cx="33709" cy="26887"/>
              </a:xfrm>
              <a:custGeom>
                <a:avLst/>
                <a:gdLst/>
                <a:ahLst/>
                <a:cxnLst/>
                <a:rect l="0" t="0" r="0" b="0"/>
                <a:pathLst>
                  <a:path w="35181" h="27561">
                    <a:moveTo>
                      <a:pt x="28449" y="2160"/>
                    </a:moveTo>
                    <a:lnTo>
                      <a:pt x="31750" y="13208"/>
                    </a:lnTo>
                    <a:lnTo>
                      <a:pt x="31750" y="19813"/>
                    </a:lnTo>
                    <a:lnTo>
                      <a:pt x="35180" y="27560"/>
                    </a:lnTo>
                    <a:lnTo>
                      <a:pt x="5716" y="24258"/>
                    </a:lnTo>
                    <a:lnTo>
                      <a:pt x="1143" y="12193"/>
                    </a:lnTo>
                    <a:lnTo>
                      <a:pt x="0" y="5588"/>
                    </a:lnTo>
                    <a:lnTo>
                      <a:pt x="0" y="0"/>
                    </a:lnTo>
                    <a:lnTo>
                      <a:pt x="20448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53" name="Полилиния 652"/>
              <p:cNvSpPr/>
              <p:nvPr/>
            </p:nvSpPr>
            <p:spPr>
              <a:xfrm>
                <a:off x="5031294" y="1399270"/>
                <a:ext cx="35483" cy="26887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27559">
                    <a:moveTo>
                      <a:pt x="28194" y="3302"/>
                    </a:moveTo>
                    <a:lnTo>
                      <a:pt x="29337" y="9905"/>
                    </a:lnTo>
                    <a:lnTo>
                      <a:pt x="31622" y="16510"/>
                    </a:lnTo>
                    <a:lnTo>
                      <a:pt x="31622" y="21971"/>
                    </a:lnTo>
                    <a:lnTo>
                      <a:pt x="35052" y="27558"/>
                    </a:lnTo>
                    <a:lnTo>
                      <a:pt x="6731" y="27558"/>
                    </a:lnTo>
                    <a:lnTo>
                      <a:pt x="3302" y="19811"/>
                    </a:lnTo>
                    <a:lnTo>
                      <a:pt x="3302" y="13208"/>
                    </a:lnTo>
                    <a:lnTo>
                      <a:pt x="0" y="0"/>
                    </a:lnTo>
                    <a:lnTo>
                      <a:pt x="6731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54" name="Полилиния 653"/>
              <p:cNvSpPr/>
              <p:nvPr/>
            </p:nvSpPr>
            <p:spPr>
              <a:xfrm>
                <a:off x="4994037" y="1395909"/>
                <a:ext cx="33708" cy="26887"/>
              </a:xfrm>
              <a:custGeom>
                <a:avLst/>
                <a:gdLst/>
                <a:ahLst/>
                <a:cxnLst/>
                <a:rect l="0" t="0" r="0" b="0"/>
                <a:pathLst>
                  <a:path w="34038" h="27560">
                    <a:moveTo>
                      <a:pt x="28322" y="0"/>
                    </a:moveTo>
                    <a:lnTo>
                      <a:pt x="34037" y="27559"/>
                    </a:lnTo>
                    <a:lnTo>
                      <a:pt x="26036" y="25274"/>
                    </a:lnTo>
                    <a:lnTo>
                      <a:pt x="5716" y="25274"/>
                    </a:lnTo>
                    <a:lnTo>
                      <a:pt x="2287" y="17653"/>
                    </a:lnTo>
                    <a:lnTo>
                      <a:pt x="2287" y="109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55" name="Полилиния 654"/>
              <p:cNvSpPr/>
              <p:nvPr/>
            </p:nvSpPr>
            <p:spPr>
              <a:xfrm>
                <a:off x="4955006" y="1390868"/>
                <a:ext cx="35483" cy="26887"/>
              </a:xfrm>
              <a:custGeom>
                <a:avLst/>
                <a:gdLst/>
                <a:ahLst/>
                <a:cxnLst/>
                <a:rect l="0" t="0" r="0" b="0"/>
                <a:pathLst>
                  <a:path w="35181" h="27561">
                    <a:moveTo>
                      <a:pt x="28449" y="2160"/>
                    </a:moveTo>
                    <a:lnTo>
                      <a:pt x="35180" y="27560"/>
                    </a:lnTo>
                    <a:lnTo>
                      <a:pt x="6859" y="24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56" name="Полилиния 655"/>
              <p:cNvSpPr/>
              <p:nvPr/>
            </p:nvSpPr>
            <p:spPr>
              <a:xfrm>
                <a:off x="5263706" y="1461446"/>
                <a:ext cx="33708" cy="26887"/>
              </a:xfrm>
              <a:custGeom>
                <a:avLst/>
                <a:gdLst/>
                <a:ahLst/>
                <a:cxnLst/>
                <a:rect l="0" t="0" r="0" b="0"/>
                <a:pathLst>
                  <a:path w="34037" h="27559">
                    <a:moveTo>
                      <a:pt x="31750" y="3302"/>
                    </a:moveTo>
                    <a:lnTo>
                      <a:pt x="34036" y="27558"/>
                    </a:lnTo>
                    <a:lnTo>
                      <a:pt x="5714" y="242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57" name="Полилиния 656"/>
              <p:cNvSpPr/>
              <p:nvPr/>
            </p:nvSpPr>
            <p:spPr>
              <a:xfrm>
                <a:off x="5224675" y="1454724"/>
                <a:ext cx="35483" cy="28567"/>
              </a:xfrm>
              <a:custGeom>
                <a:avLst/>
                <a:gdLst/>
                <a:ahLst/>
                <a:cxnLst/>
                <a:rect l="0" t="0" r="0" b="0"/>
                <a:pathLst>
                  <a:path w="35054" h="28576">
                    <a:moveTo>
                      <a:pt x="31624" y="6605"/>
                    </a:moveTo>
                    <a:lnTo>
                      <a:pt x="33910" y="17654"/>
                    </a:lnTo>
                    <a:lnTo>
                      <a:pt x="33910" y="23114"/>
                    </a:lnTo>
                    <a:lnTo>
                      <a:pt x="35053" y="28575"/>
                    </a:lnTo>
                    <a:lnTo>
                      <a:pt x="6731" y="25400"/>
                    </a:lnTo>
                    <a:lnTo>
                      <a:pt x="4446" y="13208"/>
                    </a:lnTo>
                    <a:lnTo>
                      <a:pt x="0" y="0"/>
                    </a:lnTo>
                    <a:lnTo>
                      <a:pt x="23749" y="330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58" name="Полилиния 657"/>
              <p:cNvSpPr/>
              <p:nvPr/>
            </p:nvSpPr>
            <p:spPr>
              <a:xfrm>
                <a:off x="5189192" y="1451363"/>
                <a:ext cx="31934" cy="28567"/>
              </a:xfrm>
              <a:custGeom>
                <a:avLst/>
                <a:gdLst/>
                <a:ahLst/>
                <a:cxnLst/>
                <a:rect l="0" t="0" r="0" b="0"/>
                <a:pathLst>
                  <a:path w="31624" h="27560">
                    <a:moveTo>
                      <a:pt x="28193" y="2159"/>
                    </a:moveTo>
                    <a:lnTo>
                      <a:pt x="30480" y="13208"/>
                    </a:lnTo>
                    <a:lnTo>
                      <a:pt x="31623" y="27559"/>
                    </a:lnTo>
                    <a:lnTo>
                      <a:pt x="23622" y="24131"/>
                    </a:lnTo>
                    <a:lnTo>
                      <a:pt x="3301" y="24131"/>
                    </a:lnTo>
                    <a:lnTo>
                      <a:pt x="0" y="0"/>
                    </a:lnTo>
                    <a:lnTo>
                      <a:pt x="6731" y="0"/>
                    </a:lnTo>
                    <a:lnTo>
                      <a:pt x="13462" y="101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59" name="Полилиния 658"/>
              <p:cNvSpPr/>
              <p:nvPr/>
            </p:nvSpPr>
            <p:spPr>
              <a:xfrm>
                <a:off x="5151935" y="1446322"/>
                <a:ext cx="31934" cy="26887"/>
              </a:xfrm>
              <a:custGeom>
                <a:avLst/>
                <a:gdLst/>
                <a:ahLst/>
                <a:cxnLst/>
                <a:rect l="0" t="0" r="0" b="0"/>
                <a:pathLst>
                  <a:path w="31751" h="27560">
                    <a:moveTo>
                      <a:pt x="31750" y="3175"/>
                    </a:moveTo>
                    <a:lnTo>
                      <a:pt x="31750" y="27559"/>
                    </a:lnTo>
                    <a:lnTo>
                      <a:pt x="24891" y="26416"/>
                    </a:lnTo>
                    <a:lnTo>
                      <a:pt x="19303" y="26416"/>
                    </a:lnTo>
                    <a:lnTo>
                      <a:pt x="5715" y="24130"/>
                    </a:lnTo>
                    <a:lnTo>
                      <a:pt x="2285" y="17525"/>
                    </a:lnTo>
                    <a:lnTo>
                      <a:pt x="0" y="5461"/>
                    </a:lnTo>
                    <a:lnTo>
                      <a:pt x="0" y="0"/>
                    </a:lnTo>
                    <a:lnTo>
                      <a:pt x="13589" y="215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60" name="Полилиния 659"/>
              <p:cNvSpPr/>
              <p:nvPr/>
            </p:nvSpPr>
            <p:spPr>
              <a:xfrm>
                <a:off x="5112904" y="1439600"/>
                <a:ext cx="35483" cy="30248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30736">
                    <a:moveTo>
                      <a:pt x="31750" y="6605"/>
                    </a:moveTo>
                    <a:lnTo>
                      <a:pt x="31750" y="24130"/>
                    </a:lnTo>
                    <a:lnTo>
                      <a:pt x="35052" y="30735"/>
                    </a:lnTo>
                    <a:lnTo>
                      <a:pt x="27177" y="28575"/>
                    </a:lnTo>
                    <a:lnTo>
                      <a:pt x="6731" y="28575"/>
                    </a:lnTo>
                    <a:lnTo>
                      <a:pt x="3428" y="20955"/>
                    </a:lnTo>
                    <a:lnTo>
                      <a:pt x="3428" y="14225"/>
                    </a:lnTo>
                    <a:lnTo>
                      <a:pt x="0" y="0"/>
                    </a:lnTo>
                    <a:lnTo>
                      <a:pt x="15875" y="3175"/>
                    </a:lnTo>
                    <a:lnTo>
                      <a:pt x="23748" y="317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61" name="Полилиния 660"/>
              <p:cNvSpPr/>
              <p:nvPr/>
            </p:nvSpPr>
            <p:spPr>
              <a:xfrm>
                <a:off x="5075648" y="1436239"/>
                <a:ext cx="35483" cy="28568"/>
              </a:xfrm>
              <a:custGeom>
                <a:avLst/>
                <a:gdLst/>
                <a:ahLst/>
                <a:cxnLst/>
                <a:rect l="0" t="0" r="0" b="0"/>
                <a:pathLst>
                  <a:path w="35179" h="27561">
                    <a:moveTo>
                      <a:pt x="31750" y="2286"/>
                    </a:moveTo>
                    <a:lnTo>
                      <a:pt x="31750" y="7747"/>
                    </a:lnTo>
                    <a:lnTo>
                      <a:pt x="35178" y="27560"/>
                    </a:lnTo>
                    <a:lnTo>
                      <a:pt x="6858" y="24258"/>
                    </a:lnTo>
                    <a:lnTo>
                      <a:pt x="4571" y="120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62" name="Полилиния 661"/>
              <p:cNvSpPr/>
              <p:nvPr/>
            </p:nvSpPr>
            <p:spPr>
              <a:xfrm>
                <a:off x="5041938" y="1429517"/>
                <a:ext cx="31934" cy="31928"/>
              </a:xfrm>
              <a:custGeom>
                <a:avLst/>
                <a:gdLst/>
                <a:ahLst/>
                <a:cxnLst/>
                <a:rect l="0" t="0" r="0" b="0"/>
                <a:pathLst>
                  <a:path w="31625" h="30862">
                    <a:moveTo>
                      <a:pt x="28194" y="3302"/>
                    </a:moveTo>
                    <a:lnTo>
                      <a:pt x="28194" y="9905"/>
                    </a:lnTo>
                    <a:lnTo>
                      <a:pt x="31624" y="30861"/>
                    </a:lnTo>
                    <a:lnTo>
                      <a:pt x="23749" y="27558"/>
                    </a:lnTo>
                    <a:lnTo>
                      <a:pt x="2287" y="27558"/>
                    </a:lnTo>
                    <a:lnTo>
                      <a:pt x="0" y="0"/>
                    </a:lnTo>
                    <a:lnTo>
                      <a:pt x="13589" y="228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63" name="Полилиния 662"/>
              <p:cNvSpPr/>
              <p:nvPr/>
            </p:nvSpPr>
            <p:spPr>
              <a:xfrm>
                <a:off x="5002907" y="1426157"/>
                <a:ext cx="35483" cy="28568"/>
              </a:xfrm>
              <a:custGeom>
                <a:avLst/>
                <a:gdLst/>
                <a:ahLst/>
                <a:cxnLst/>
                <a:rect l="0" t="0" r="0" b="0"/>
                <a:pathLst>
                  <a:path w="35054" h="27560">
                    <a:moveTo>
                      <a:pt x="28322" y="0"/>
                    </a:moveTo>
                    <a:lnTo>
                      <a:pt x="29465" y="6605"/>
                    </a:lnTo>
                    <a:lnTo>
                      <a:pt x="31624" y="13208"/>
                    </a:lnTo>
                    <a:lnTo>
                      <a:pt x="31624" y="19813"/>
                    </a:lnTo>
                    <a:lnTo>
                      <a:pt x="35053" y="27559"/>
                    </a:lnTo>
                    <a:lnTo>
                      <a:pt x="6731" y="25400"/>
                    </a:lnTo>
                    <a:lnTo>
                      <a:pt x="1143" y="11050"/>
                    </a:lnTo>
                    <a:lnTo>
                      <a:pt x="0" y="44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64" name="Полилиния 663"/>
              <p:cNvSpPr/>
              <p:nvPr/>
            </p:nvSpPr>
            <p:spPr>
              <a:xfrm>
                <a:off x="4963876" y="1421116"/>
                <a:ext cx="35483" cy="30248"/>
              </a:xfrm>
              <a:custGeom>
                <a:avLst/>
                <a:gdLst/>
                <a:ahLst/>
                <a:cxnLst/>
                <a:rect l="0" t="0" r="0" b="0"/>
                <a:pathLst>
                  <a:path w="35054" h="30988">
                    <a:moveTo>
                      <a:pt x="29337" y="2285"/>
                    </a:moveTo>
                    <a:lnTo>
                      <a:pt x="35053" y="30987"/>
                    </a:lnTo>
                    <a:lnTo>
                      <a:pt x="6731" y="275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65" name="Полилиния 664"/>
              <p:cNvSpPr/>
              <p:nvPr/>
            </p:nvSpPr>
            <p:spPr>
              <a:xfrm>
                <a:off x="4885814" y="1071589"/>
                <a:ext cx="427568" cy="206691"/>
              </a:xfrm>
              <a:custGeom>
                <a:avLst/>
                <a:gdLst/>
                <a:ahLst/>
                <a:cxnLst/>
                <a:rect l="0" t="0" r="0" b="0"/>
                <a:pathLst>
                  <a:path w="427864" h="207393">
                    <a:moveTo>
                      <a:pt x="390525" y="207392"/>
                    </a:moveTo>
                    <a:lnTo>
                      <a:pt x="10159" y="154433"/>
                    </a:lnTo>
                    <a:lnTo>
                      <a:pt x="0" y="0"/>
                    </a:lnTo>
                    <a:lnTo>
                      <a:pt x="427863" y="58548"/>
                    </a:lnTo>
                    <a:close/>
                  </a:path>
                </a:pathLst>
              </a:custGeom>
              <a:solidFill>
                <a:srgbClr val="4D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66" name="Полилиния 665"/>
              <p:cNvSpPr/>
              <p:nvPr/>
            </p:nvSpPr>
            <p:spPr>
              <a:xfrm>
                <a:off x="5263706" y="1130403"/>
                <a:ext cx="37256" cy="21846"/>
              </a:xfrm>
              <a:custGeom>
                <a:avLst/>
                <a:gdLst/>
                <a:ahLst/>
                <a:cxnLst/>
                <a:rect l="0" t="0" r="0" b="0"/>
                <a:pathLst>
                  <a:path w="37465" h="21972">
                    <a:moveTo>
                      <a:pt x="37464" y="6603"/>
                    </a:moveTo>
                    <a:lnTo>
                      <a:pt x="31750" y="21971"/>
                    </a:lnTo>
                    <a:lnTo>
                      <a:pt x="0" y="18669"/>
                    </a:lnTo>
                    <a:lnTo>
                      <a:pt x="2286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67" name="Полилиния 666"/>
              <p:cNvSpPr/>
              <p:nvPr/>
            </p:nvSpPr>
            <p:spPr>
              <a:xfrm>
                <a:off x="5217579" y="1125362"/>
                <a:ext cx="35483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35181" h="20956">
                    <a:moveTo>
                      <a:pt x="35180" y="5589"/>
                    </a:moveTo>
                    <a:lnTo>
                      <a:pt x="32894" y="12192"/>
                    </a:lnTo>
                    <a:lnTo>
                      <a:pt x="31750" y="20955"/>
                    </a:lnTo>
                    <a:lnTo>
                      <a:pt x="0" y="18797"/>
                    </a:lnTo>
                    <a:lnTo>
                      <a:pt x="0" y="0"/>
                    </a:lnTo>
                    <a:lnTo>
                      <a:pt x="27179" y="330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68" name="Полилиния 667"/>
              <p:cNvSpPr/>
              <p:nvPr/>
            </p:nvSpPr>
            <p:spPr>
              <a:xfrm>
                <a:off x="5169676" y="1118641"/>
                <a:ext cx="39031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38482" h="22098">
                    <a:moveTo>
                      <a:pt x="38481" y="6603"/>
                    </a:moveTo>
                    <a:lnTo>
                      <a:pt x="36196" y="12192"/>
                    </a:lnTo>
                    <a:lnTo>
                      <a:pt x="35053" y="22097"/>
                    </a:lnTo>
                    <a:lnTo>
                      <a:pt x="0" y="18795"/>
                    </a:lnTo>
                    <a:lnTo>
                      <a:pt x="0" y="8889"/>
                    </a:lnTo>
                    <a:lnTo>
                      <a:pt x="3430" y="0"/>
                    </a:lnTo>
                    <a:lnTo>
                      <a:pt x="19305" y="3302"/>
                    </a:lnTo>
                    <a:lnTo>
                      <a:pt x="28194" y="330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69" name="Полилиния 668"/>
              <p:cNvSpPr/>
              <p:nvPr/>
            </p:nvSpPr>
            <p:spPr>
              <a:xfrm>
                <a:off x="5127097" y="1111919"/>
                <a:ext cx="37257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38356" h="20956">
                    <a:moveTo>
                      <a:pt x="38355" y="5461"/>
                    </a:moveTo>
                    <a:lnTo>
                      <a:pt x="31624" y="20955"/>
                    </a:lnTo>
                    <a:lnTo>
                      <a:pt x="0" y="17653"/>
                    </a:lnTo>
                    <a:lnTo>
                      <a:pt x="0" y="0"/>
                    </a:lnTo>
                    <a:lnTo>
                      <a:pt x="28194" y="215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70" name="Полилиния 669"/>
              <p:cNvSpPr/>
              <p:nvPr/>
            </p:nvSpPr>
            <p:spPr>
              <a:xfrm>
                <a:off x="5079196" y="1105197"/>
                <a:ext cx="37256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38482" h="21972">
                    <a:moveTo>
                      <a:pt x="38481" y="6605"/>
                    </a:moveTo>
                    <a:lnTo>
                      <a:pt x="35053" y="21971"/>
                    </a:lnTo>
                    <a:lnTo>
                      <a:pt x="0" y="18669"/>
                    </a:lnTo>
                    <a:lnTo>
                      <a:pt x="3430" y="0"/>
                    </a:lnTo>
                    <a:lnTo>
                      <a:pt x="21463" y="101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71" name="Полилиния 670"/>
              <p:cNvSpPr/>
              <p:nvPr/>
            </p:nvSpPr>
            <p:spPr>
              <a:xfrm>
                <a:off x="5034842" y="1100155"/>
                <a:ext cx="39031" cy="25207"/>
              </a:xfrm>
              <a:custGeom>
                <a:avLst/>
                <a:gdLst/>
                <a:ahLst/>
                <a:cxnLst/>
                <a:rect l="0" t="0" r="0" b="0"/>
                <a:pathLst>
                  <a:path w="38482" h="25274">
                    <a:moveTo>
                      <a:pt x="38481" y="6604"/>
                    </a:moveTo>
                    <a:lnTo>
                      <a:pt x="35051" y="25273"/>
                    </a:lnTo>
                    <a:lnTo>
                      <a:pt x="24892" y="21972"/>
                    </a:lnTo>
                    <a:lnTo>
                      <a:pt x="17018" y="21972"/>
                    </a:lnTo>
                    <a:lnTo>
                      <a:pt x="0" y="18670"/>
                    </a:lnTo>
                    <a:lnTo>
                      <a:pt x="0" y="8764"/>
                    </a:lnTo>
                    <a:lnTo>
                      <a:pt x="3429" y="0"/>
                    </a:lnTo>
                    <a:lnTo>
                      <a:pt x="19304" y="101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72" name="Полилиния 671"/>
              <p:cNvSpPr/>
              <p:nvPr/>
            </p:nvSpPr>
            <p:spPr>
              <a:xfrm>
                <a:off x="4990489" y="1093434"/>
                <a:ext cx="37256" cy="25207"/>
              </a:xfrm>
              <a:custGeom>
                <a:avLst/>
                <a:gdLst/>
                <a:ahLst/>
                <a:cxnLst/>
                <a:rect l="0" t="0" r="0" b="0"/>
                <a:pathLst>
                  <a:path w="37339" h="24259">
                    <a:moveTo>
                      <a:pt x="37338" y="5588"/>
                    </a:moveTo>
                    <a:lnTo>
                      <a:pt x="35051" y="14352"/>
                    </a:lnTo>
                    <a:lnTo>
                      <a:pt x="35051" y="24258"/>
                    </a:lnTo>
                    <a:lnTo>
                      <a:pt x="24892" y="20955"/>
                    </a:lnTo>
                    <a:lnTo>
                      <a:pt x="0" y="20955"/>
                    </a:lnTo>
                    <a:lnTo>
                      <a:pt x="0" y="0"/>
                    </a:lnTo>
                    <a:lnTo>
                      <a:pt x="18033" y="114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73" name="Полилиния 672"/>
              <p:cNvSpPr/>
              <p:nvPr/>
            </p:nvSpPr>
            <p:spPr>
              <a:xfrm>
                <a:off x="4942587" y="1086712"/>
                <a:ext cx="40806" cy="25207"/>
              </a:xfrm>
              <a:custGeom>
                <a:avLst/>
                <a:gdLst/>
                <a:ahLst/>
                <a:cxnLst/>
                <a:rect l="0" t="0" r="0" b="0"/>
                <a:pathLst>
                  <a:path w="40895" h="25401">
                    <a:moveTo>
                      <a:pt x="40894" y="6603"/>
                    </a:moveTo>
                    <a:lnTo>
                      <a:pt x="37464" y="15494"/>
                    </a:lnTo>
                    <a:lnTo>
                      <a:pt x="37464" y="25400"/>
                    </a:lnTo>
                    <a:lnTo>
                      <a:pt x="0" y="18795"/>
                    </a:lnTo>
                    <a:lnTo>
                      <a:pt x="0" y="0"/>
                    </a:lnTo>
                    <a:lnTo>
                      <a:pt x="30606" y="330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74" name="Полилиния 673"/>
              <p:cNvSpPr/>
              <p:nvPr/>
            </p:nvSpPr>
            <p:spPr>
              <a:xfrm>
                <a:off x="4898234" y="1081671"/>
                <a:ext cx="37256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38482" h="24257">
                    <a:moveTo>
                      <a:pt x="38481" y="5461"/>
                    </a:moveTo>
                    <a:lnTo>
                      <a:pt x="38481" y="24256"/>
                    </a:lnTo>
                    <a:lnTo>
                      <a:pt x="0" y="209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75" name="Полилиния 674"/>
              <p:cNvSpPr/>
              <p:nvPr/>
            </p:nvSpPr>
            <p:spPr>
              <a:xfrm>
                <a:off x="5260158" y="1155610"/>
                <a:ext cx="37256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37339" h="20956">
                    <a:moveTo>
                      <a:pt x="37338" y="5589"/>
                    </a:moveTo>
                    <a:lnTo>
                      <a:pt x="31622" y="20955"/>
                    </a:lnTo>
                    <a:lnTo>
                      <a:pt x="0" y="18797"/>
                    </a:lnTo>
                    <a:lnTo>
                      <a:pt x="3302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76" name="Полилиния 675"/>
              <p:cNvSpPr/>
              <p:nvPr/>
            </p:nvSpPr>
            <p:spPr>
              <a:xfrm>
                <a:off x="5215804" y="1148888"/>
                <a:ext cx="37257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37467" h="22098">
                    <a:moveTo>
                      <a:pt x="37466" y="6603"/>
                    </a:moveTo>
                    <a:lnTo>
                      <a:pt x="32893" y="12192"/>
                    </a:lnTo>
                    <a:lnTo>
                      <a:pt x="31750" y="22097"/>
                    </a:lnTo>
                    <a:lnTo>
                      <a:pt x="21591" y="18795"/>
                    </a:lnTo>
                    <a:lnTo>
                      <a:pt x="0" y="18795"/>
                    </a:lnTo>
                    <a:lnTo>
                      <a:pt x="0" y="8889"/>
                    </a:lnTo>
                    <a:lnTo>
                      <a:pt x="2286" y="0"/>
                    </a:lnTo>
                    <a:lnTo>
                      <a:pt x="18161" y="3302"/>
                    </a:lnTo>
                    <a:lnTo>
                      <a:pt x="27179" y="330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77" name="Полилиния 676"/>
              <p:cNvSpPr/>
              <p:nvPr/>
            </p:nvSpPr>
            <p:spPr>
              <a:xfrm>
                <a:off x="5169676" y="1143846"/>
                <a:ext cx="35483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35054" h="20956">
                    <a:moveTo>
                      <a:pt x="35053" y="5461"/>
                    </a:moveTo>
                    <a:lnTo>
                      <a:pt x="32767" y="12064"/>
                    </a:lnTo>
                    <a:lnTo>
                      <a:pt x="31623" y="20955"/>
                    </a:lnTo>
                    <a:lnTo>
                      <a:pt x="0" y="17653"/>
                    </a:lnTo>
                    <a:lnTo>
                      <a:pt x="0" y="0"/>
                    </a:lnTo>
                    <a:lnTo>
                      <a:pt x="27179" y="215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78" name="Полилиния 677"/>
              <p:cNvSpPr/>
              <p:nvPr/>
            </p:nvSpPr>
            <p:spPr>
              <a:xfrm>
                <a:off x="5123549" y="1137125"/>
                <a:ext cx="37257" cy="21846"/>
              </a:xfrm>
              <a:custGeom>
                <a:avLst/>
                <a:gdLst/>
                <a:ahLst/>
                <a:cxnLst/>
                <a:rect l="0" t="0" r="0" b="0"/>
                <a:pathLst>
                  <a:path w="38482" h="21973">
                    <a:moveTo>
                      <a:pt x="38481" y="6605"/>
                    </a:moveTo>
                    <a:lnTo>
                      <a:pt x="35052" y="12066"/>
                    </a:lnTo>
                    <a:lnTo>
                      <a:pt x="31622" y="21972"/>
                    </a:lnTo>
                    <a:lnTo>
                      <a:pt x="0" y="18669"/>
                    </a:lnTo>
                    <a:lnTo>
                      <a:pt x="3428" y="0"/>
                    </a:lnTo>
                    <a:lnTo>
                      <a:pt x="28194" y="330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79" name="Полилиния 678"/>
              <p:cNvSpPr/>
              <p:nvPr/>
            </p:nvSpPr>
            <p:spPr>
              <a:xfrm>
                <a:off x="5079196" y="1130403"/>
                <a:ext cx="37256" cy="21846"/>
              </a:xfrm>
              <a:custGeom>
                <a:avLst/>
                <a:gdLst/>
                <a:ahLst/>
                <a:cxnLst/>
                <a:rect l="0" t="0" r="0" b="0"/>
                <a:pathLst>
                  <a:path w="38482" h="21972">
                    <a:moveTo>
                      <a:pt x="38481" y="6603"/>
                    </a:moveTo>
                    <a:lnTo>
                      <a:pt x="31750" y="21971"/>
                    </a:lnTo>
                    <a:lnTo>
                      <a:pt x="0" y="18669"/>
                    </a:lnTo>
                    <a:lnTo>
                      <a:pt x="3430" y="0"/>
                    </a:lnTo>
                    <a:lnTo>
                      <a:pt x="19305" y="3302"/>
                    </a:lnTo>
                    <a:lnTo>
                      <a:pt x="28322" y="330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80" name="Полилиния 679"/>
              <p:cNvSpPr/>
              <p:nvPr/>
            </p:nvSpPr>
            <p:spPr>
              <a:xfrm>
                <a:off x="5034842" y="1128723"/>
                <a:ext cx="35483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35052" h="17654">
                    <a:moveTo>
                      <a:pt x="35051" y="2287"/>
                    </a:moveTo>
                    <a:lnTo>
                      <a:pt x="31750" y="17653"/>
                    </a:lnTo>
                    <a:lnTo>
                      <a:pt x="0" y="15495"/>
                    </a:lnTo>
                    <a:lnTo>
                      <a:pt x="0" y="5589"/>
                    </a:lnTo>
                    <a:lnTo>
                      <a:pt x="3429" y="0"/>
                    </a:lnTo>
                    <a:lnTo>
                      <a:pt x="26035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81" name="Полилиния 680"/>
              <p:cNvSpPr/>
              <p:nvPr/>
            </p:nvSpPr>
            <p:spPr>
              <a:xfrm>
                <a:off x="4990489" y="1122001"/>
                <a:ext cx="35483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35052" h="18796">
                    <a:moveTo>
                      <a:pt x="35051" y="3301"/>
                    </a:moveTo>
                    <a:lnTo>
                      <a:pt x="31623" y="18795"/>
                    </a:lnTo>
                    <a:lnTo>
                      <a:pt x="0" y="15493"/>
                    </a:lnTo>
                    <a:lnTo>
                      <a:pt x="0" y="0"/>
                    </a:lnTo>
                    <a:lnTo>
                      <a:pt x="26035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82" name="Полилиния 681"/>
              <p:cNvSpPr/>
              <p:nvPr/>
            </p:nvSpPr>
            <p:spPr>
              <a:xfrm>
                <a:off x="4942587" y="1115280"/>
                <a:ext cx="37257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37465" h="22099">
                    <a:moveTo>
                      <a:pt x="37464" y="3303"/>
                    </a:moveTo>
                    <a:lnTo>
                      <a:pt x="35179" y="22098"/>
                    </a:lnTo>
                    <a:lnTo>
                      <a:pt x="25019" y="18797"/>
                    </a:lnTo>
                    <a:lnTo>
                      <a:pt x="0" y="18797"/>
                    </a:lnTo>
                    <a:lnTo>
                      <a:pt x="3429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83" name="Полилиния 682"/>
              <p:cNvSpPr/>
              <p:nvPr/>
            </p:nvSpPr>
            <p:spPr>
              <a:xfrm>
                <a:off x="4898234" y="1108558"/>
                <a:ext cx="37256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38482" h="20957">
                    <a:moveTo>
                      <a:pt x="38481" y="3303"/>
                    </a:moveTo>
                    <a:lnTo>
                      <a:pt x="32766" y="20956"/>
                    </a:lnTo>
                    <a:lnTo>
                      <a:pt x="0" y="18669"/>
                    </a:lnTo>
                    <a:lnTo>
                      <a:pt x="3429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84" name="Полилиния 683"/>
              <p:cNvSpPr/>
              <p:nvPr/>
            </p:nvSpPr>
            <p:spPr>
              <a:xfrm>
                <a:off x="5256610" y="1179136"/>
                <a:ext cx="35483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35052" h="22098">
                    <a:moveTo>
                      <a:pt x="35051" y="6603"/>
                    </a:moveTo>
                    <a:lnTo>
                      <a:pt x="31750" y="22097"/>
                    </a:lnTo>
                    <a:lnTo>
                      <a:pt x="0" y="18795"/>
                    </a:lnTo>
                    <a:lnTo>
                      <a:pt x="3429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85" name="Полилиния 684"/>
              <p:cNvSpPr/>
              <p:nvPr/>
            </p:nvSpPr>
            <p:spPr>
              <a:xfrm>
                <a:off x="5212256" y="1174094"/>
                <a:ext cx="35483" cy="21846"/>
              </a:xfrm>
              <a:custGeom>
                <a:avLst/>
                <a:gdLst/>
                <a:ahLst/>
                <a:cxnLst/>
                <a:rect l="0" t="0" r="0" b="0"/>
                <a:pathLst>
                  <a:path w="35052" h="20956">
                    <a:moveTo>
                      <a:pt x="35051" y="5461"/>
                    </a:moveTo>
                    <a:lnTo>
                      <a:pt x="31623" y="20955"/>
                    </a:lnTo>
                    <a:lnTo>
                      <a:pt x="0" y="176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86" name="Полилиния 685"/>
              <p:cNvSpPr/>
              <p:nvPr/>
            </p:nvSpPr>
            <p:spPr>
              <a:xfrm>
                <a:off x="5167903" y="1170733"/>
                <a:ext cx="33708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33909" h="18798">
                    <a:moveTo>
                      <a:pt x="33908" y="3303"/>
                    </a:moveTo>
                    <a:lnTo>
                      <a:pt x="31622" y="18797"/>
                    </a:lnTo>
                    <a:lnTo>
                      <a:pt x="0" y="153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87" name="Полилиния 686"/>
              <p:cNvSpPr/>
              <p:nvPr/>
            </p:nvSpPr>
            <p:spPr>
              <a:xfrm>
                <a:off x="5123549" y="1164011"/>
                <a:ext cx="33709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18670">
                    <a:moveTo>
                      <a:pt x="35052" y="3301"/>
                    </a:moveTo>
                    <a:lnTo>
                      <a:pt x="31622" y="18669"/>
                    </a:lnTo>
                    <a:lnTo>
                      <a:pt x="0" y="153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88" name="Полилиния 687"/>
              <p:cNvSpPr/>
              <p:nvPr/>
            </p:nvSpPr>
            <p:spPr>
              <a:xfrm>
                <a:off x="5075648" y="1158971"/>
                <a:ext cx="37256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38482" h="17653">
                    <a:moveTo>
                      <a:pt x="38481" y="2286"/>
                    </a:moveTo>
                    <a:lnTo>
                      <a:pt x="35178" y="17652"/>
                    </a:lnTo>
                    <a:lnTo>
                      <a:pt x="0" y="15494"/>
                    </a:lnTo>
                    <a:lnTo>
                      <a:pt x="3428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89" name="Полилиния 688"/>
              <p:cNvSpPr/>
              <p:nvPr/>
            </p:nvSpPr>
            <p:spPr>
              <a:xfrm>
                <a:off x="5034842" y="1152249"/>
                <a:ext cx="35483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35052" h="18796">
                    <a:moveTo>
                      <a:pt x="35051" y="3301"/>
                    </a:moveTo>
                    <a:lnTo>
                      <a:pt x="32893" y="11048"/>
                    </a:lnTo>
                    <a:lnTo>
                      <a:pt x="28320" y="18795"/>
                    </a:lnTo>
                    <a:lnTo>
                      <a:pt x="0" y="154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90" name="Полилиния 689"/>
              <p:cNvSpPr/>
              <p:nvPr/>
            </p:nvSpPr>
            <p:spPr>
              <a:xfrm>
                <a:off x="4990489" y="1145527"/>
                <a:ext cx="35483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35052" h="22099">
                    <a:moveTo>
                      <a:pt x="35051" y="3303"/>
                    </a:moveTo>
                    <a:lnTo>
                      <a:pt x="31623" y="22098"/>
                    </a:lnTo>
                    <a:lnTo>
                      <a:pt x="21463" y="18797"/>
                    </a:lnTo>
                    <a:lnTo>
                      <a:pt x="13588" y="18797"/>
                    </a:lnTo>
                    <a:lnTo>
                      <a:pt x="6731" y="16637"/>
                    </a:lnTo>
                    <a:lnTo>
                      <a:pt x="0" y="154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91" name="Полилиния 690"/>
              <p:cNvSpPr/>
              <p:nvPr/>
            </p:nvSpPr>
            <p:spPr>
              <a:xfrm>
                <a:off x="4942587" y="1140485"/>
                <a:ext cx="37257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37465" h="18671">
                    <a:moveTo>
                      <a:pt x="37464" y="3303"/>
                    </a:moveTo>
                    <a:lnTo>
                      <a:pt x="35179" y="11050"/>
                    </a:lnTo>
                    <a:lnTo>
                      <a:pt x="35179" y="18670"/>
                    </a:lnTo>
                    <a:lnTo>
                      <a:pt x="0" y="18670"/>
                    </a:lnTo>
                    <a:lnTo>
                      <a:pt x="3429" y="0"/>
                    </a:lnTo>
                    <a:lnTo>
                      <a:pt x="20446" y="114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92" name="Полилиния 691"/>
              <p:cNvSpPr/>
              <p:nvPr/>
            </p:nvSpPr>
            <p:spPr>
              <a:xfrm>
                <a:off x="4901782" y="1133764"/>
                <a:ext cx="33708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18670">
                    <a:moveTo>
                      <a:pt x="35052" y="3301"/>
                    </a:moveTo>
                    <a:lnTo>
                      <a:pt x="29337" y="18669"/>
                    </a:lnTo>
                    <a:lnTo>
                      <a:pt x="0" y="186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93" name="Полилиния 692"/>
              <p:cNvSpPr/>
              <p:nvPr/>
            </p:nvSpPr>
            <p:spPr>
              <a:xfrm>
                <a:off x="5247738" y="1206022"/>
                <a:ext cx="37257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37339" h="20956">
                    <a:moveTo>
                      <a:pt x="37338" y="5587"/>
                    </a:moveTo>
                    <a:lnTo>
                      <a:pt x="31624" y="20955"/>
                    </a:lnTo>
                    <a:lnTo>
                      <a:pt x="0" y="17653"/>
                    </a:lnTo>
                    <a:lnTo>
                      <a:pt x="2286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94" name="Полилиния 693"/>
              <p:cNvSpPr/>
              <p:nvPr/>
            </p:nvSpPr>
            <p:spPr>
              <a:xfrm>
                <a:off x="5205159" y="1199301"/>
                <a:ext cx="35483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35179" h="22100">
                    <a:moveTo>
                      <a:pt x="35178" y="6605"/>
                    </a:moveTo>
                    <a:lnTo>
                      <a:pt x="32893" y="12192"/>
                    </a:lnTo>
                    <a:lnTo>
                      <a:pt x="31750" y="22099"/>
                    </a:lnTo>
                    <a:lnTo>
                      <a:pt x="21463" y="18797"/>
                    </a:lnTo>
                    <a:lnTo>
                      <a:pt x="0" y="18797"/>
                    </a:lnTo>
                    <a:lnTo>
                      <a:pt x="0" y="0"/>
                    </a:lnTo>
                    <a:lnTo>
                      <a:pt x="27177" y="330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95" name="Полилиния 694"/>
              <p:cNvSpPr/>
              <p:nvPr/>
            </p:nvSpPr>
            <p:spPr>
              <a:xfrm>
                <a:off x="5160806" y="1192579"/>
                <a:ext cx="39031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38354" h="21971">
                    <a:moveTo>
                      <a:pt x="38353" y="6603"/>
                    </a:moveTo>
                    <a:lnTo>
                      <a:pt x="31622" y="21970"/>
                    </a:lnTo>
                    <a:lnTo>
                      <a:pt x="0" y="18795"/>
                    </a:lnTo>
                    <a:lnTo>
                      <a:pt x="3302" y="0"/>
                    </a:lnTo>
                    <a:lnTo>
                      <a:pt x="19177" y="3302"/>
                    </a:lnTo>
                    <a:lnTo>
                      <a:pt x="28321" y="330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96" name="Полилиния 695"/>
              <p:cNvSpPr/>
              <p:nvPr/>
            </p:nvSpPr>
            <p:spPr>
              <a:xfrm>
                <a:off x="5116452" y="1185857"/>
                <a:ext cx="37257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37339" h="20956">
                    <a:moveTo>
                      <a:pt x="37338" y="5589"/>
                    </a:moveTo>
                    <a:lnTo>
                      <a:pt x="35053" y="14352"/>
                    </a:lnTo>
                    <a:lnTo>
                      <a:pt x="35053" y="20955"/>
                    </a:lnTo>
                    <a:lnTo>
                      <a:pt x="0" y="18797"/>
                    </a:lnTo>
                    <a:lnTo>
                      <a:pt x="3303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97" name="Полилиния 696"/>
              <p:cNvSpPr/>
              <p:nvPr/>
            </p:nvSpPr>
            <p:spPr>
              <a:xfrm>
                <a:off x="5075648" y="1179136"/>
                <a:ext cx="35483" cy="26887"/>
              </a:xfrm>
              <a:custGeom>
                <a:avLst/>
                <a:gdLst/>
                <a:ahLst/>
                <a:cxnLst/>
                <a:rect l="0" t="0" r="0" b="0"/>
                <a:pathLst>
                  <a:path w="35179" h="25401">
                    <a:moveTo>
                      <a:pt x="35178" y="6603"/>
                    </a:moveTo>
                    <a:lnTo>
                      <a:pt x="31750" y="25400"/>
                    </a:lnTo>
                    <a:lnTo>
                      <a:pt x="23749" y="22097"/>
                    </a:lnTo>
                    <a:lnTo>
                      <a:pt x="15875" y="22097"/>
                    </a:lnTo>
                    <a:lnTo>
                      <a:pt x="0" y="18795"/>
                    </a:lnTo>
                    <a:lnTo>
                      <a:pt x="0" y="0"/>
                    </a:lnTo>
                    <a:lnTo>
                      <a:pt x="24891" y="330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98" name="Полилиния 697"/>
              <p:cNvSpPr/>
              <p:nvPr/>
            </p:nvSpPr>
            <p:spPr>
              <a:xfrm>
                <a:off x="5031294" y="1175775"/>
                <a:ext cx="35483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22099">
                    <a:moveTo>
                      <a:pt x="35052" y="3303"/>
                    </a:moveTo>
                    <a:lnTo>
                      <a:pt x="31622" y="22098"/>
                    </a:lnTo>
                    <a:lnTo>
                      <a:pt x="23748" y="18797"/>
                    </a:lnTo>
                    <a:lnTo>
                      <a:pt x="17018" y="18797"/>
                    </a:lnTo>
                    <a:lnTo>
                      <a:pt x="0" y="154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99" name="Полилиния 698"/>
              <p:cNvSpPr/>
              <p:nvPr/>
            </p:nvSpPr>
            <p:spPr>
              <a:xfrm>
                <a:off x="4986941" y="1170733"/>
                <a:ext cx="39031" cy="21846"/>
              </a:xfrm>
              <a:custGeom>
                <a:avLst/>
                <a:gdLst/>
                <a:ahLst/>
                <a:cxnLst/>
                <a:rect l="0" t="0" r="0" b="0"/>
                <a:pathLst>
                  <a:path w="38482" h="20957">
                    <a:moveTo>
                      <a:pt x="38481" y="3303"/>
                    </a:moveTo>
                    <a:lnTo>
                      <a:pt x="35053" y="12066"/>
                    </a:lnTo>
                    <a:lnTo>
                      <a:pt x="35053" y="20956"/>
                    </a:lnTo>
                    <a:lnTo>
                      <a:pt x="0" y="18797"/>
                    </a:lnTo>
                    <a:lnTo>
                      <a:pt x="343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00" name="Полилиния 699"/>
              <p:cNvSpPr/>
              <p:nvPr/>
            </p:nvSpPr>
            <p:spPr>
              <a:xfrm>
                <a:off x="4946135" y="1164011"/>
                <a:ext cx="33709" cy="21846"/>
              </a:xfrm>
              <a:custGeom>
                <a:avLst/>
                <a:gdLst/>
                <a:ahLst/>
                <a:cxnLst/>
                <a:rect l="0" t="0" r="0" b="0"/>
                <a:pathLst>
                  <a:path w="34036" h="21971">
                    <a:moveTo>
                      <a:pt x="34035" y="3301"/>
                    </a:moveTo>
                    <a:lnTo>
                      <a:pt x="31750" y="12064"/>
                    </a:lnTo>
                    <a:lnTo>
                      <a:pt x="31750" y="21970"/>
                    </a:lnTo>
                    <a:lnTo>
                      <a:pt x="0" y="186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01" name="Полилиния 700"/>
              <p:cNvSpPr/>
              <p:nvPr/>
            </p:nvSpPr>
            <p:spPr>
              <a:xfrm>
                <a:off x="4901782" y="1158971"/>
                <a:ext cx="33708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20956">
                    <a:moveTo>
                      <a:pt x="35052" y="2286"/>
                    </a:moveTo>
                    <a:lnTo>
                      <a:pt x="31622" y="20955"/>
                    </a:lnTo>
                    <a:lnTo>
                      <a:pt x="0" y="176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02" name="Полилиния 701"/>
              <p:cNvSpPr/>
              <p:nvPr/>
            </p:nvSpPr>
            <p:spPr>
              <a:xfrm>
                <a:off x="5244190" y="1229548"/>
                <a:ext cx="37257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37339" h="18798">
                    <a:moveTo>
                      <a:pt x="37338" y="3302"/>
                    </a:moveTo>
                    <a:lnTo>
                      <a:pt x="31750" y="18797"/>
                    </a:lnTo>
                    <a:lnTo>
                      <a:pt x="0" y="15494"/>
                    </a:lnTo>
                    <a:lnTo>
                      <a:pt x="3428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03" name="Полилиния 702"/>
              <p:cNvSpPr/>
              <p:nvPr/>
            </p:nvSpPr>
            <p:spPr>
              <a:xfrm>
                <a:off x="5201611" y="1222827"/>
                <a:ext cx="35483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35181" h="22098">
                    <a:moveTo>
                      <a:pt x="35180" y="3302"/>
                    </a:moveTo>
                    <a:lnTo>
                      <a:pt x="31750" y="22097"/>
                    </a:lnTo>
                    <a:lnTo>
                      <a:pt x="21590" y="18669"/>
                    </a:lnTo>
                    <a:lnTo>
                      <a:pt x="14732" y="18669"/>
                    </a:lnTo>
                    <a:lnTo>
                      <a:pt x="0" y="154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04" name="Полилиния 703"/>
              <p:cNvSpPr/>
              <p:nvPr/>
            </p:nvSpPr>
            <p:spPr>
              <a:xfrm>
                <a:off x="5157258" y="1217785"/>
                <a:ext cx="39031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38482" h="20956">
                    <a:moveTo>
                      <a:pt x="38481" y="3302"/>
                    </a:moveTo>
                    <a:lnTo>
                      <a:pt x="32893" y="12064"/>
                    </a:lnTo>
                    <a:lnTo>
                      <a:pt x="31750" y="20955"/>
                    </a:lnTo>
                    <a:lnTo>
                      <a:pt x="15875" y="17525"/>
                    </a:lnTo>
                    <a:lnTo>
                      <a:pt x="0" y="15366"/>
                    </a:lnTo>
                    <a:lnTo>
                      <a:pt x="0" y="7619"/>
                    </a:lnTo>
                    <a:lnTo>
                      <a:pt x="3429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05" name="Полилиния 704"/>
              <p:cNvSpPr/>
              <p:nvPr/>
            </p:nvSpPr>
            <p:spPr>
              <a:xfrm>
                <a:off x="5116452" y="1211063"/>
                <a:ext cx="35483" cy="21846"/>
              </a:xfrm>
              <a:custGeom>
                <a:avLst/>
                <a:gdLst/>
                <a:ahLst/>
                <a:cxnLst/>
                <a:rect l="0" t="0" r="0" b="0"/>
                <a:pathLst>
                  <a:path w="35054" h="21972">
                    <a:moveTo>
                      <a:pt x="35053" y="3175"/>
                    </a:moveTo>
                    <a:lnTo>
                      <a:pt x="31624" y="21971"/>
                    </a:lnTo>
                    <a:lnTo>
                      <a:pt x="0" y="186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06" name="Полилиния 705"/>
              <p:cNvSpPr/>
              <p:nvPr/>
            </p:nvSpPr>
            <p:spPr>
              <a:xfrm>
                <a:off x="5073873" y="1206022"/>
                <a:ext cx="33709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34037" h="20956">
                    <a:moveTo>
                      <a:pt x="34036" y="5587"/>
                    </a:moveTo>
                    <a:lnTo>
                      <a:pt x="31750" y="20955"/>
                    </a:lnTo>
                    <a:lnTo>
                      <a:pt x="0" y="17653"/>
                    </a:lnTo>
                    <a:lnTo>
                      <a:pt x="0" y="0"/>
                    </a:lnTo>
                    <a:lnTo>
                      <a:pt x="26035" y="215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07" name="Полилиния 706"/>
              <p:cNvSpPr/>
              <p:nvPr/>
            </p:nvSpPr>
            <p:spPr>
              <a:xfrm>
                <a:off x="5027745" y="1199301"/>
                <a:ext cx="35483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35052" h="22100">
                    <a:moveTo>
                      <a:pt x="35051" y="6605"/>
                    </a:moveTo>
                    <a:lnTo>
                      <a:pt x="35051" y="22099"/>
                    </a:lnTo>
                    <a:lnTo>
                      <a:pt x="0" y="18797"/>
                    </a:lnTo>
                    <a:lnTo>
                      <a:pt x="3429" y="0"/>
                    </a:lnTo>
                    <a:lnTo>
                      <a:pt x="19304" y="3302"/>
                    </a:lnTo>
                    <a:lnTo>
                      <a:pt x="27177" y="330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08" name="Полилиния 707"/>
              <p:cNvSpPr/>
              <p:nvPr/>
            </p:nvSpPr>
            <p:spPr>
              <a:xfrm>
                <a:off x="4986941" y="1192579"/>
                <a:ext cx="35483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35054" h="21971">
                    <a:moveTo>
                      <a:pt x="35053" y="6603"/>
                    </a:moveTo>
                    <a:lnTo>
                      <a:pt x="31750" y="21970"/>
                    </a:lnTo>
                    <a:lnTo>
                      <a:pt x="0" y="18795"/>
                    </a:lnTo>
                    <a:lnTo>
                      <a:pt x="0" y="0"/>
                    </a:lnTo>
                    <a:lnTo>
                      <a:pt x="24893" y="330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09" name="Полилиния 708"/>
              <p:cNvSpPr/>
              <p:nvPr/>
            </p:nvSpPr>
            <p:spPr>
              <a:xfrm>
                <a:off x="4942587" y="1189218"/>
                <a:ext cx="35483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35180" h="20955">
                    <a:moveTo>
                      <a:pt x="35179" y="2159"/>
                    </a:moveTo>
                    <a:lnTo>
                      <a:pt x="35179" y="20954"/>
                    </a:lnTo>
                    <a:lnTo>
                      <a:pt x="25019" y="17525"/>
                    </a:lnTo>
                    <a:lnTo>
                      <a:pt x="0" y="153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10" name="Полилиния 709"/>
              <p:cNvSpPr/>
              <p:nvPr/>
            </p:nvSpPr>
            <p:spPr>
              <a:xfrm>
                <a:off x="4901782" y="1182496"/>
                <a:ext cx="30160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31623" h="22099">
                    <a:moveTo>
                      <a:pt x="31622" y="3301"/>
                    </a:moveTo>
                    <a:lnTo>
                      <a:pt x="31622" y="22098"/>
                    </a:lnTo>
                    <a:lnTo>
                      <a:pt x="0" y="187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11" name="Полилиния 710"/>
              <p:cNvSpPr/>
              <p:nvPr/>
            </p:nvSpPr>
            <p:spPr>
              <a:xfrm>
                <a:off x="5237094" y="1251393"/>
                <a:ext cx="39031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38482" h="17527">
                    <a:moveTo>
                      <a:pt x="38481" y="2159"/>
                    </a:moveTo>
                    <a:lnTo>
                      <a:pt x="31622" y="17526"/>
                    </a:lnTo>
                    <a:lnTo>
                      <a:pt x="0" y="15367"/>
                    </a:lnTo>
                    <a:lnTo>
                      <a:pt x="3428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12" name="Полилиния 711"/>
              <p:cNvSpPr/>
              <p:nvPr/>
            </p:nvSpPr>
            <p:spPr>
              <a:xfrm>
                <a:off x="5196289" y="1244671"/>
                <a:ext cx="35483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35052" h="18671">
                    <a:moveTo>
                      <a:pt x="35051" y="3303"/>
                    </a:moveTo>
                    <a:lnTo>
                      <a:pt x="31623" y="18670"/>
                    </a:lnTo>
                    <a:lnTo>
                      <a:pt x="0" y="15367"/>
                    </a:lnTo>
                    <a:lnTo>
                      <a:pt x="3301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13" name="Полилиния 712"/>
              <p:cNvSpPr/>
              <p:nvPr/>
            </p:nvSpPr>
            <p:spPr>
              <a:xfrm>
                <a:off x="5153710" y="1237950"/>
                <a:ext cx="35483" cy="21846"/>
              </a:xfrm>
              <a:custGeom>
                <a:avLst/>
                <a:gdLst/>
                <a:ahLst/>
                <a:cxnLst/>
                <a:rect l="0" t="0" r="0" b="0"/>
                <a:pathLst>
                  <a:path w="35181" h="21971">
                    <a:moveTo>
                      <a:pt x="35180" y="3175"/>
                    </a:moveTo>
                    <a:lnTo>
                      <a:pt x="31750" y="21970"/>
                    </a:lnTo>
                    <a:lnTo>
                      <a:pt x="21591" y="18669"/>
                    </a:lnTo>
                    <a:lnTo>
                      <a:pt x="0" y="186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14" name="Полилиния 713"/>
              <p:cNvSpPr/>
              <p:nvPr/>
            </p:nvSpPr>
            <p:spPr>
              <a:xfrm>
                <a:off x="5111130" y="1232909"/>
                <a:ext cx="37256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38356" h="20957">
                    <a:moveTo>
                      <a:pt x="38355" y="5589"/>
                    </a:moveTo>
                    <a:lnTo>
                      <a:pt x="31624" y="20956"/>
                    </a:lnTo>
                    <a:lnTo>
                      <a:pt x="23623" y="18797"/>
                    </a:lnTo>
                    <a:lnTo>
                      <a:pt x="0" y="18797"/>
                    </a:lnTo>
                    <a:lnTo>
                      <a:pt x="3303" y="0"/>
                    </a:lnTo>
                    <a:lnTo>
                      <a:pt x="19178" y="114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15" name="Полилиния 714"/>
              <p:cNvSpPr/>
              <p:nvPr/>
            </p:nvSpPr>
            <p:spPr>
              <a:xfrm>
                <a:off x="5070325" y="1226187"/>
                <a:ext cx="33709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35181" h="22099">
                    <a:moveTo>
                      <a:pt x="35180" y="6603"/>
                    </a:moveTo>
                    <a:lnTo>
                      <a:pt x="31750" y="22098"/>
                    </a:lnTo>
                    <a:lnTo>
                      <a:pt x="0" y="18795"/>
                    </a:lnTo>
                    <a:lnTo>
                      <a:pt x="0" y="8762"/>
                    </a:lnTo>
                    <a:lnTo>
                      <a:pt x="3430" y="0"/>
                    </a:lnTo>
                    <a:lnTo>
                      <a:pt x="18161" y="3301"/>
                    </a:lnTo>
                    <a:lnTo>
                      <a:pt x="26162" y="3301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16" name="Полилиния 715"/>
              <p:cNvSpPr/>
              <p:nvPr/>
            </p:nvSpPr>
            <p:spPr>
              <a:xfrm>
                <a:off x="5027745" y="1221146"/>
                <a:ext cx="35483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35052" h="20829">
                    <a:moveTo>
                      <a:pt x="35051" y="5461"/>
                    </a:moveTo>
                    <a:lnTo>
                      <a:pt x="31623" y="20828"/>
                    </a:lnTo>
                    <a:lnTo>
                      <a:pt x="0" y="17653"/>
                    </a:lnTo>
                    <a:lnTo>
                      <a:pt x="0" y="0"/>
                    </a:lnTo>
                    <a:lnTo>
                      <a:pt x="24892" y="215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17" name="Полилиния 716"/>
              <p:cNvSpPr/>
              <p:nvPr/>
            </p:nvSpPr>
            <p:spPr>
              <a:xfrm>
                <a:off x="4983392" y="1217785"/>
                <a:ext cx="39031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38355" h="20956">
                    <a:moveTo>
                      <a:pt x="38354" y="3302"/>
                    </a:moveTo>
                    <a:lnTo>
                      <a:pt x="31623" y="20955"/>
                    </a:lnTo>
                    <a:lnTo>
                      <a:pt x="16891" y="17525"/>
                    </a:lnTo>
                    <a:lnTo>
                      <a:pt x="0" y="15366"/>
                    </a:lnTo>
                    <a:lnTo>
                      <a:pt x="3301" y="0"/>
                    </a:lnTo>
                    <a:lnTo>
                      <a:pt x="28194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18" name="Полилиния 717"/>
              <p:cNvSpPr/>
              <p:nvPr/>
            </p:nvSpPr>
            <p:spPr>
              <a:xfrm>
                <a:off x="4942587" y="1211063"/>
                <a:ext cx="35483" cy="21846"/>
              </a:xfrm>
              <a:custGeom>
                <a:avLst/>
                <a:gdLst/>
                <a:ahLst/>
                <a:cxnLst/>
                <a:rect l="0" t="0" r="0" b="0"/>
                <a:pathLst>
                  <a:path w="35180" h="21972">
                    <a:moveTo>
                      <a:pt x="35179" y="3175"/>
                    </a:moveTo>
                    <a:lnTo>
                      <a:pt x="31750" y="21971"/>
                    </a:lnTo>
                    <a:lnTo>
                      <a:pt x="0" y="15368"/>
                    </a:lnTo>
                    <a:lnTo>
                      <a:pt x="0" y="8763"/>
                    </a:lnTo>
                    <a:lnTo>
                      <a:pt x="3429" y="0"/>
                    </a:lnTo>
                    <a:lnTo>
                      <a:pt x="26162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19" name="Полилиния 718"/>
              <p:cNvSpPr/>
              <p:nvPr/>
            </p:nvSpPr>
            <p:spPr>
              <a:xfrm>
                <a:off x="4901782" y="1206022"/>
                <a:ext cx="33708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20956">
                    <a:moveTo>
                      <a:pt x="35052" y="2158"/>
                    </a:moveTo>
                    <a:lnTo>
                      <a:pt x="31622" y="20955"/>
                    </a:lnTo>
                    <a:lnTo>
                      <a:pt x="0" y="176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0" name="Полилиния 719"/>
              <p:cNvSpPr/>
              <p:nvPr/>
            </p:nvSpPr>
            <p:spPr>
              <a:xfrm>
                <a:off x="4805979" y="801041"/>
                <a:ext cx="507404" cy="327682"/>
              </a:xfrm>
              <a:custGeom>
                <a:avLst/>
                <a:gdLst/>
                <a:ahLst/>
                <a:cxnLst/>
                <a:rect l="0" t="0" r="0" b="0"/>
                <a:pathLst>
                  <a:path w="507112" h="327406">
                    <a:moveTo>
                      <a:pt x="507111" y="327405"/>
                    </a:moveTo>
                    <a:lnTo>
                      <a:pt x="79248" y="267969"/>
                    </a:lnTo>
                    <a:lnTo>
                      <a:pt x="0" y="0"/>
                    </a:lnTo>
                    <a:lnTo>
                      <a:pt x="478789" y="67309"/>
                    </a:lnTo>
                    <a:close/>
                  </a:path>
                </a:pathLst>
              </a:custGeom>
              <a:solidFill>
                <a:srgbClr val="14C7A6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1" name="Полилиния 720"/>
              <p:cNvSpPr/>
              <p:nvPr/>
            </p:nvSpPr>
            <p:spPr>
              <a:xfrm>
                <a:off x="5231772" y="874979"/>
                <a:ext cx="40805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0769" h="34164">
                    <a:moveTo>
                      <a:pt x="40768" y="5461"/>
                    </a:moveTo>
                    <a:lnTo>
                      <a:pt x="40768" y="34163"/>
                    </a:lnTo>
                    <a:lnTo>
                      <a:pt x="5716" y="308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2" name="Полилиния 721"/>
              <p:cNvSpPr/>
              <p:nvPr/>
            </p:nvSpPr>
            <p:spPr>
              <a:xfrm>
                <a:off x="5180321" y="864897"/>
                <a:ext cx="40806" cy="36969"/>
              </a:xfrm>
              <a:custGeom>
                <a:avLst/>
                <a:gdLst/>
                <a:ahLst/>
                <a:cxnLst/>
                <a:rect l="0" t="0" r="0" b="0"/>
                <a:pathLst>
                  <a:path w="40768" h="37593">
                    <a:moveTo>
                      <a:pt x="37337" y="6604"/>
                    </a:moveTo>
                    <a:lnTo>
                      <a:pt x="40767" y="37592"/>
                    </a:lnTo>
                    <a:lnTo>
                      <a:pt x="32766" y="34164"/>
                    </a:lnTo>
                    <a:lnTo>
                      <a:pt x="5714" y="341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3" name="Полилиния 722"/>
              <p:cNvSpPr/>
              <p:nvPr/>
            </p:nvSpPr>
            <p:spPr>
              <a:xfrm>
                <a:off x="5128872" y="858175"/>
                <a:ext cx="40805" cy="36969"/>
              </a:xfrm>
              <a:custGeom>
                <a:avLst/>
                <a:gdLst/>
                <a:ahLst/>
                <a:cxnLst/>
                <a:rect l="0" t="0" r="0" b="0"/>
                <a:pathLst>
                  <a:path w="40767" h="36451">
                    <a:moveTo>
                      <a:pt x="40766" y="5461"/>
                    </a:moveTo>
                    <a:lnTo>
                      <a:pt x="40766" y="36450"/>
                    </a:lnTo>
                    <a:lnTo>
                      <a:pt x="32893" y="34164"/>
                    </a:lnTo>
                    <a:lnTo>
                      <a:pt x="6731" y="34164"/>
                    </a:lnTo>
                    <a:lnTo>
                      <a:pt x="3428" y="24258"/>
                    </a:lnTo>
                    <a:lnTo>
                      <a:pt x="3428" y="16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4" name="Полилиния 723"/>
              <p:cNvSpPr/>
              <p:nvPr/>
            </p:nvSpPr>
            <p:spPr>
              <a:xfrm>
                <a:off x="5079196" y="853134"/>
                <a:ext cx="44353" cy="36969"/>
              </a:xfrm>
              <a:custGeom>
                <a:avLst/>
                <a:gdLst/>
                <a:ahLst/>
                <a:cxnLst/>
                <a:rect l="0" t="0" r="0" b="0"/>
                <a:pathLst>
                  <a:path w="44198" h="37465">
                    <a:moveTo>
                      <a:pt x="41911" y="6603"/>
                    </a:moveTo>
                    <a:lnTo>
                      <a:pt x="41911" y="27559"/>
                    </a:lnTo>
                    <a:lnTo>
                      <a:pt x="44197" y="37464"/>
                    </a:lnTo>
                    <a:lnTo>
                      <a:pt x="33910" y="34162"/>
                    </a:lnTo>
                    <a:lnTo>
                      <a:pt x="24892" y="34162"/>
                    </a:lnTo>
                    <a:lnTo>
                      <a:pt x="6731" y="30861"/>
                    </a:lnTo>
                    <a:lnTo>
                      <a:pt x="3430" y="23240"/>
                    </a:lnTo>
                    <a:lnTo>
                      <a:pt x="3430" y="15493"/>
                    </a:lnTo>
                    <a:lnTo>
                      <a:pt x="0" y="0"/>
                    </a:lnTo>
                    <a:lnTo>
                      <a:pt x="19305" y="114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5" name="Полилиния 724"/>
              <p:cNvSpPr/>
              <p:nvPr/>
            </p:nvSpPr>
            <p:spPr>
              <a:xfrm>
                <a:off x="5027745" y="846413"/>
                <a:ext cx="46128" cy="36969"/>
              </a:xfrm>
              <a:custGeom>
                <a:avLst/>
                <a:gdLst/>
                <a:ahLst/>
                <a:cxnLst/>
                <a:rect l="0" t="0" r="0" b="0"/>
                <a:pathLst>
                  <a:path w="45213" h="36323">
                    <a:moveTo>
                      <a:pt x="41782" y="5461"/>
                    </a:moveTo>
                    <a:lnTo>
                      <a:pt x="42925" y="19812"/>
                    </a:lnTo>
                    <a:lnTo>
                      <a:pt x="45212" y="36322"/>
                    </a:lnTo>
                    <a:lnTo>
                      <a:pt x="35051" y="33020"/>
                    </a:lnTo>
                    <a:lnTo>
                      <a:pt x="6731" y="30861"/>
                    </a:lnTo>
                    <a:lnTo>
                      <a:pt x="3429" y="21970"/>
                    </a:lnTo>
                    <a:lnTo>
                      <a:pt x="3429" y="14350"/>
                    </a:lnTo>
                    <a:lnTo>
                      <a:pt x="0" y="0"/>
                    </a:lnTo>
                    <a:lnTo>
                      <a:pt x="29337" y="215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6" name="Полилиния 725"/>
              <p:cNvSpPr/>
              <p:nvPr/>
            </p:nvSpPr>
            <p:spPr>
              <a:xfrm>
                <a:off x="4978069" y="836330"/>
                <a:ext cx="47902" cy="42010"/>
              </a:xfrm>
              <a:custGeom>
                <a:avLst/>
                <a:gdLst/>
                <a:ahLst/>
                <a:cxnLst/>
                <a:rect l="0" t="0" r="0" b="0"/>
                <a:pathLst>
                  <a:path w="47498" h="40895">
                    <a:moveTo>
                      <a:pt x="40766" y="6603"/>
                    </a:moveTo>
                    <a:lnTo>
                      <a:pt x="41783" y="23241"/>
                    </a:lnTo>
                    <a:lnTo>
                      <a:pt x="47497" y="40894"/>
                    </a:lnTo>
                    <a:lnTo>
                      <a:pt x="35052" y="37592"/>
                    </a:lnTo>
                    <a:lnTo>
                      <a:pt x="24891" y="37592"/>
                    </a:lnTo>
                    <a:lnTo>
                      <a:pt x="5715" y="34162"/>
                    </a:lnTo>
                    <a:lnTo>
                      <a:pt x="2285" y="24383"/>
                    </a:lnTo>
                    <a:lnTo>
                      <a:pt x="0" y="0"/>
                    </a:lnTo>
                    <a:lnTo>
                      <a:pt x="28194" y="558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7" name="Полилиния 726"/>
              <p:cNvSpPr/>
              <p:nvPr/>
            </p:nvSpPr>
            <p:spPr>
              <a:xfrm>
                <a:off x="4926620" y="831289"/>
                <a:ext cx="47901" cy="40330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39624">
                    <a:moveTo>
                      <a:pt x="40894" y="5461"/>
                    </a:moveTo>
                    <a:lnTo>
                      <a:pt x="44195" y="20955"/>
                    </a:lnTo>
                    <a:lnTo>
                      <a:pt x="44195" y="29844"/>
                    </a:lnTo>
                    <a:lnTo>
                      <a:pt x="47625" y="39623"/>
                    </a:lnTo>
                    <a:lnTo>
                      <a:pt x="36321" y="36448"/>
                    </a:lnTo>
                    <a:lnTo>
                      <a:pt x="26162" y="36448"/>
                    </a:lnTo>
                    <a:lnTo>
                      <a:pt x="5714" y="330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8" name="Полилиния 727"/>
              <p:cNvSpPr/>
              <p:nvPr/>
            </p:nvSpPr>
            <p:spPr>
              <a:xfrm>
                <a:off x="4876944" y="824567"/>
                <a:ext cx="46128" cy="40330"/>
              </a:xfrm>
              <a:custGeom>
                <a:avLst/>
                <a:gdLst/>
                <a:ahLst/>
                <a:cxnLst/>
                <a:rect l="0" t="0" r="0" b="0"/>
                <a:pathLst>
                  <a:path w="47499" h="39625">
                    <a:moveTo>
                      <a:pt x="40639" y="6605"/>
                    </a:moveTo>
                    <a:lnTo>
                      <a:pt x="44069" y="20955"/>
                    </a:lnTo>
                    <a:lnTo>
                      <a:pt x="44069" y="29846"/>
                    </a:lnTo>
                    <a:lnTo>
                      <a:pt x="47498" y="39624"/>
                    </a:lnTo>
                    <a:lnTo>
                      <a:pt x="15748" y="34163"/>
                    </a:lnTo>
                    <a:lnTo>
                      <a:pt x="5588" y="34163"/>
                    </a:lnTo>
                    <a:lnTo>
                      <a:pt x="0" y="6605"/>
                    </a:lnTo>
                    <a:lnTo>
                      <a:pt x="0" y="0"/>
                    </a:lnTo>
                    <a:lnTo>
                      <a:pt x="18033" y="114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9" name="Полилиния 728"/>
              <p:cNvSpPr/>
              <p:nvPr/>
            </p:nvSpPr>
            <p:spPr>
              <a:xfrm>
                <a:off x="4821945" y="816165"/>
                <a:ext cx="51451" cy="42010"/>
              </a:xfrm>
              <a:custGeom>
                <a:avLst/>
                <a:gdLst/>
                <a:ahLst/>
                <a:cxnLst/>
                <a:rect l="0" t="0" r="0" b="0"/>
                <a:pathLst>
                  <a:path w="50927" h="43053">
                    <a:moveTo>
                      <a:pt x="44069" y="5588"/>
                    </a:moveTo>
                    <a:lnTo>
                      <a:pt x="50926" y="43052"/>
                    </a:lnTo>
                    <a:lnTo>
                      <a:pt x="10160" y="364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30" name="Полилиния 729"/>
              <p:cNvSpPr/>
              <p:nvPr/>
            </p:nvSpPr>
            <p:spPr>
              <a:xfrm>
                <a:off x="5240642" y="916990"/>
                <a:ext cx="39031" cy="35288"/>
              </a:xfrm>
              <a:custGeom>
                <a:avLst/>
                <a:gdLst/>
                <a:ahLst/>
                <a:cxnLst/>
                <a:rect l="0" t="0" r="0" b="0"/>
                <a:pathLst>
                  <a:path w="38356" h="34292">
                    <a:moveTo>
                      <a:pt x="38355" y="6605"/>
                    </a:moveTo>
                    <a:lnTo>
                      <a:pt x="38355" y="34291"/>
                    </a:lnTo>
                    <a:lnTo>
                      <a:pt x="3303" y="275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31" name="Полилиния 730"/>
              <p:cNvSpPr/>
              <p:nvPr/>
            </p:nvSpPr>
            <p:spPr>
              <a:xfrm>
                <a:off x="5189192" y="910269"/>
                <a:ext cx="42579" cy="35288"/>
              </a:xfrm>
              <a:custGeom>
                <a:avLst/>
                <a:gdLst/>
                <a:ahLst/>
                <a:cxnLst/>
                <a:rect l="0" t="0" r="0" b="0"/>
                <a:pathLst>
                  <a:path w="41783" h="34164">
                    <a:moveTo>
                      <a:pt x="38354" y="6603"/>
                    </a:moveTo>
                    <a:lnTo>
                      <a:pt x="38354" y="12192"/>
                    </a:lnTo>
                    <a:lnTo>
                      <a:pt x="41782" y="34163"/>
                    </a:lnTo>
                    <a:lnTo>
                      <a:pt x="6731" y="28702"/>
                    </a:lnTo>
                    <a:lnTo>
                      <a:pt x="1143" y="14350"/>
                    </a:lnTo>
                    <a:lnTo>
                      <a:pt x="0" y="0"/>
                    </a:lnTo>
                    <a:lnTo>
                      <a:pt x="19176" y="114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32" name="Полилиния 731"/>
              <p:cNvSpPr/>
              <p:nvPr/>
            </p:nvSpPr>
            <p:spPr>
              <a:xfrm>
                <a:off x="5139517" y="905227"/>
                <a:ext cx="40805" cy="30248"/>
              </a:xfrm>
              <a:custGeom>
                <a:avLst/>
                <a:gdLst/>
                <a:ahLst/>
                <a:cxnLst/>
                <a:rect l="0" t="0" r="0" b="0"/>
                <a:pathLst>
                  <a:path w="41912" h="30862">
                    <a:moveTo>
                      <a:pt x="38481" y="3302"/>
                    </a:moveTo>
                    <a:lnTo>
                      <a:pt x="38481" y="9905"/>
                    </a:lnTo>
                    <a:lnTo>
                      <a:pt x="41911" y="30861"/>
                    </a:lnTo>
                    <a:lnTo>
                      <a:pt x="6859" y="27558"/>
                    </a:lnTo>
                    <a:lnTo>
                      <a:pt x="3430" y="19811"/>
                    </a:lnTo>
                    <a:lnTo>
                      <a:pt x="3430" y="132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33" name="Полилиния 732"/>
              <p:cNvSpPr/>
              <p:nvPr/>
            </p:nvSpPr>
            <p:spPr>
              <a:xfrm>
                <a:off x="5088066" y="895144"/>
                <a:ext cx="40806" cy="35289"/>
              </a:xfrm>
              <a:custGeom>
                <a:avLst/>
                <a:gdLst/>
                <a:ahLst/>
                <a:cxnLst/>
                <a:rect l="0" t="0" r="0" b="0"/>
                <a:pathLst>
                  <a:path w="40768" h="34163">
                    <a:moveTo>
                      <a:pt x="37464" y="6603"/>
                    </a:moveTo>
                    <a:lnTo>
                      <a:pt x="39624" y="19811"/>
                    </a:lnTo>
                    <a:lnTo>
                      <a:pt x="40767" y="34162"/>
                    </a:lnTo>
                    <a:lnTo>
                      <a:pt x="5714" y="31876"/>
                    </a:lnTo>
                    <a:lnTo>
                      <a:pt x="2286" y="24130"/>
                    </a:lnTo>
                    <a:lnTo>
                      <a:pt x="0" y="0"/>
                    </a:lnTo>
                    <a:lnTo>
                      <a:pt x="27177" y="317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34" name="Полилиния 733"/>
              <p:cNvSpPr/>
              <p:nvPr/>
            </p:nvSpPr>
            <p:spPr>
              <a:xfrm>
                <a:off x="5038390" y="890104"/>
                <a:ext cx="40806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0767" h="34165">
                    <a:moveTo>
                      <a:pt x="37338" y="5589"/>
                    </a:moveTo>
                    <a:lnTo>
                      <a:pt x="39623" y="19939"/>
                    </a:lnTo>
                    <a:lnTo>
                      <a:pt x="40766" y="34164"/>
                    </a:lnTo>
                    <a:lnTo>
                      <a:pt x="5715" y="308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35" name="Полилиния 734"/>
              <p:cNvSpPr/>
              <p:nvPr/>
            </p:nvSpPr>
            <p:spPr>
              <a:xfrm>
                <a:off x="4990489" y="883382"/>
                <a:ext cx="40805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0768" h="34163">
                    <a:moveTo>
                      <a:pt x="37338" y="6603"/>
                    </a:moveTo>
                    <a:lnTo>
                      <a:pt x="37338" y="26542"/>
                    </a:lnTo>
                    <a:lnTo>
                      <a:pt x="40767" y="34162"/>
                    </a:lnTo>
                    <a:lnTo>
                      <a:pt x="5588" y="30861"/>
                    </a:lnTo>
                    <a:lnTo>
                      <a:pt x="1015" y="15367"/>
                    </a:lnTo>
                    <a:lnTo>
                      <a:pt x="0" y="0"/>
                    </a:lnTo>
                    <a:lnTo>
                      <a:pt x="18033" y="114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36" name="Полилиния 735"/>
              <p:cNvSpPr/>
              <p:nvPr/>
            </p:nvSpPr>
            <p:spPr>
              <a:xfrm>
                <a:off x="4939038" y="878340"/>
                <a:ext cx="40806" cy="31928"/>
              </a:xfrm>
              <a:custGeom>
                <a:avLst/>
                <a:gdLst/>
                <a:ahLst/>
                <a:cxnLst/>
                <a:rect l="0" t="0" r="0" b="0"/>
                <a:pathLst>
                  <a:path w="40767" h="33021">
                    <a:moveTo>
                      <a:pt x="38481" y="2159"/>
                    </a:moveTo>
                    <a:lnTo>
                      <a:pt x="40766" y="33020"/>
                    </a:lnTo>
                    <a:lnTo>
                      <a:pt x="6731" y="30861"/>
                    </a:lnTo>
                    <a:lnTo>
                      <a:pt x="3302" y="21970"/>
                    </a:lnTo>
                    <a:lnTo>
                      <a:pt x="3302" y="14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37" name="Полилиния 736"/>
              <p:cNvSpPr/>
              <p:nvPr/>
            </p:nvSpPr>
            <p:spPr>
              <a:xfrm>
                <a:off x="4889363" y="871619"/>
                <a:ext cx="40806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1785" h="34292">
                    <a:moveTo>
                      <a:pt x="38355" y="3430"/>
                    </a:moveTo>
                    <a:lnTo>
                      <a:pt x="40641" y="17780"/>
                    </a:lnTo>
                    <a:lnTo>
                      <a:pt x="41784" y="34291"/>
                    </a:lnTo>
                    <a:lnTo>
                      <a:pt x="6731" y="30988"/>
                    </a:lnTo>
                    <a:lnTo>
                      <a:pt x="3303" y="23241"/>
                    </a:lnTo>
                    <a:lnTo>
                      <a:pt x="3303" y="15494"/>
                    </a:lnTo>
                    <a:lnTo>
                      <a:pt x="0" y="0"/>
                    </a:lnTo>
                    <a:lnTo>
                      <a:pt x="28194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38" name="Полилиния 737"/>
              <p:cNvSpPr/>
              <p:nvPr/>
            </p:nvSpPr>
            <p:spPr>
              <a:xfrm>
                <a:off x="4837913" y="861536"/>
                <a:ext cx="40805" cy="36969"/>
              </a:xfrm>
              <a:custGeom>
                <a:avLst/>
                <a:gdLst/>
                <a:ahLst/>
                <a:cxnLst/>
                <a:rect l="0" t="0" r="0" b="0"/>
                <a:pathLst>
                  <a:path w="41783" h="36323">
                    <a:moveTo>
                      <a:pt x="38481" y="5587"/>
                    </a:moveTo>
                    <a:lnTo>
                      <a:pt x="41782" y="36322"/>
                    </a:lnTo>
                    <a:lnTo>
                      <a:pt x="6731" y="331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39" name="Полилиния 738"/>
              <p:cNvSpPr/>
              <p:nvPr/>
            </p:nvSpPr>
            <p:spPr>
              <a:xfrm>
                <a:off x="5247738" y="964042"/>
                <a:ext cx="40806" cy="30248"/>
              </a:xfrm>
              <a:custGeom>
                <a:avLst/>
                <a:gdLst/>
                <a:ahLst/>
                <a:cxnLst/>
                <a:rect l="0" t="0" r="0" b="0"/>
                <a:pathLst>
                  <a:path w="40769" h="30862">
                    <a:moveTo>
                      <a:pt x="37338" y="3303"/>
                    </a:moveTo>
                    <a:lnTo>
                      <a:pt x="40768" y="30861"/>
                    </a:lnTo>
                    <a:lnTo>
                      <a:pt x="5716" y="275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40" name="Полилиния 739"/>
              <p:cNvSpPr/>
              <p:nvPr/>
            </p:nvSpPr>
            <p:spPr>
              <a:xfrm>
                <a:off x="5199837" y="955639"/>
                <a:ext cx="37256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37467" h="34163">
                    <a:moveTo>
                      <a:pt x="37466" y="5587"/>
                    </a:moveTo>
                    <a:lnTo>
                      <a:pt x="37466" y="34162"/>
                    </a:lnTo>
                    <a:lnTo>
                      <a:pt x="2286" y="309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41" name="Полилиния 740"/>
              <p:cNvSpPr/>
              <p:nvPr/>
            </p:nvSpPr>
            <p:spPr>
              <a:xfrm>
                <a:off x="5148387" y="948918"/>
                <a:ext cx="40806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0895" h="34165">
                    <a:moveTo>
                      <a:pt x="37464" y="6605"/>
                    </a:moveTo>
                    <a:lnTo>
                      <a:pt x="37464" y="26417"/>
                    </a:lnTo>
                    <a:lnTo>
                      <a:pt x="40894" y="34164"/>
                    </a:lnTo>
                    <a:lnTo>
                      <a:pt x="5714" y="30989"/>
                    </a:lnTo>
                    <a:lnTo>
                      <a:pt x="2286" y="15494"/>
                    </a:lnTo>
                    <a:lnTo>
                      <a:pt x="0" y="0"/>
                    </a:lnTo>
                    <a:lnTo>
                      <a:pt x="27305" y="343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42" name="Полилиния 741"/>
              <p:cNvSpPr/>
              <p:nvPr/>
            </p:nvSpPr>
            <p:spPr>
              <a:xfrm>
                <a:off x="5098711" y="942196"/>
                <a:ext cx="40806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0640" h="33021">
                    <a:moveTo>
                      <a:pt x="40639" y="2160"/>
                    </a:moveTo>
                    <a:lnTo>
                      <a:pt x="40639" y="33020"/>
                    </a:lnTo>
                    <a:lnTo>
                      <a:pt x="30480" y="30861"/>
                    </a:lnTo>
                    <a:lnTo>
                      <a:pt x="6731" y="30861"/>
                    </a:lnTo>
                    <a:lnTo>
                      <a:pt x="4444" y="132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43" name="Полилиния 742"/>
              <p:cNvSpPr/>
              <p:nvPr/>
            </p:nvSpPr>
            <p:spPr>
              <a:xfrm>
                <a:off x="5050810" y="935474"/>
                <a:ext cx="40805" cy="31928"/>
              </a:xfrm>
              <a:custGeom>
                <a:avLst/>
                <a:gdLst/>
                <a:ahLst/>
                <a:cxnLst/>
                <a:rect l="0" t="0" r="0" b="0"/>
                <a:pathLst>
                  <a:path w="40768" h="30862">
                    <a:moveTo>
                      <a:pt x="38481" y="3302"/>
                    </a:moveTo>
                    <a:lnTo>
                      <a:pt x="38481" y="23114"/>
                    </a:lnTo>
                    <a:lnTo>
                      <a:pt x="40767" y="30861"/>
                    </a:lnTo>
                    <a:lnTo>
                      <a:pt x="3429" y="27558"/>
                    </a:lnTo>
                    <a:lnTo>
                      <a:pt x="0" y="0"/>
                    </a:lnTo>
                    <a:lnTo>
                      <a:pt x="2832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44" name="Полилиния 743"/>
              <p:cNvSpPr/>
              <p:nvPr/>
            </p:nvSpPr>
            <p:spPr>
              <a:xfrm>
                <a:off x="4999359" y="927073"/>
                <a:ext cx="42579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1910" h="33148">
                    <a:moveTo>
                      <a:pt x="38481" y="5588"/>
                    </a:moveTo>
                    <a:lnTo>
                      <a:pt x="38481" y="25400"/>
                    </a:lnTo>
                    <a:lnTo>
                      <a:pt x="41909" y="33147"/>
                    </a:lnTo>
                    <a:lnTo>
                      <a:pt x="6731" y="30988"/>
                    </a:lnTo>
                    <a:lnTo>
                      <a:pt x="3428" y="22099"/>
                    </a:lnTo>
                    <a:lnTo>
                      <a:pt x="3428" y="14352"/>
                    </a:lnTo>
                    <a:lnTo>
                      <a:pt x="0" y="0"/>
                    </a:lnTo>
                    <a:lnTo>
                      <a:pt x="28321" y="228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45" name="Полилиния 744"/>
              <p:cNvSpPr/>
              <p:nvPr/>
            </p:nvSpPr>
            <p:spPr>
              <a:xfrm>
                <a:off x="4947910" y="920351"/>
                <a:ext cx="42579" cy="35288"/>
              </a:xfrm>
              <a:custGeom>
                <a:avLst/>
                <a:gdLst/>
                <a:ahLst/>
                <a:cxnLst/>
                <a:rect l="0" t="0" r="0" b="0"/>
                <a:pathLst>
                  <a:path w="41912" h="34164">
                    <a:moveTo>
                      <a:pt x="38481" y="3302"/>
                    </a:moveTo>
                    <a:lnTo>
                      <a:pt x="41911" y="34163"/>
                    </a:lnTo>
                    <a:lnTo>
                      <a:pt x="31750" y="30988"/>
                    </a:lnTo>
                    <a:lnTo>
                      <a:pt x="6731" y="30988"/>
                    </a:lnTo>
                    <a:lnTo>
                      <a:pt x="2286" y="66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46" name="Полилиния 745"/>
              <p:cNvSpPr/>
              <p:nvPr/>
            </p:nvSpPr>
            <p:spPr>
              <a:xfrm>
                <a:off x="4901782" y="913630"/>
                <a:ext cx="40805" cy="31927"/>
              </a:xfrm>
              <a:custGeom>
                <a:avLst/>
                <a:gdLst/>
                <a:ahLst/>
                <a:cxnLst/>
                <a:rect l="0" t="0" r="0" b="0"/>
                <a:pathLst>
                  <a:path w="41784" h="30862">
                    <a:moveTo>
                      <a:pt x="38481" y="3301"/>
                    </a:moveTo>
                    <a:lnTo>
                      <a:pt x="38481" y="23240"/>
                    </a:lnTo>
                    <a:lnTo>
                      <a:pt x="41783" y="30861"/>
                    </a:lnTo>
                    <a:lnTo>
                      <a:pt x="6731" y="30861"/>
                    </a:lnTo>
                    <a:lnTo>
                      <a:pt x="1143" y="143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47" name="Полилиния 746"/>
              <p:cNvSpPr/>
              <p:nvPr/>
            </p:nvSpPr>
            <p:spPr>
              <a:xfrm>
                <a:off x="4850331" y="908588"/>
                <a:ext cx="40806" cy="30248"/>
              </a:xfrm>
              <a:custGeom>
                <a:avLst/>
                <a:gdLst/>
                <a:ahLst/>
                <a:cxnLst/>
                <a:rect l="0" t="0" r="0" b="0"/>
                <a:pathLst>
                  <a:path w="41911" h="30862">
                    <a:moveTo>
                      <a:pt x="38607" y="2159"/>
                    </a:moveTo>
                    <a:lnTo>
                      <a:pt x="41910" y="30861"/>
                    </a:lnTo>
                    <a:lnTo>
                      <a:pt x="6857" y="275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48" name="Полилиния 747"/>
              <p:cNvSpPr/>
              <p:nvPr/>
            </p:nvSpPr>
            <p:spPr>
              <a:xfrm>
                <a:off x="5249513" y="1004372"/>
                <a:ext cx="42579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1784" h="33021">
                    <a:moveTo>
                      <a:pt x="41783" y="5461"/>
                    </a:moveTo>
                    <a:lnTo>
                      <a:pt x="41783" y="33020"/>
                    </a:lnTo>
                    <a:lnTo>
                      <a:pt x="6732" y="308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49" name="Полилиния 748"/>
              <p:cNvSpPr/>
              <p:nvPr/>
            </p:nvSpPr>
            <p:spPr>
              <a:xfrm>
                <a:off x="5201611" y="997650"/>
                <a:ext cx="42579" cy="35288"/>
              </a:xfrm>
              <a:custGeom>
                <a:avLst/>
                <a:gdLst/>
                <a:ahLst/>
                <a:cxnLst/>
                <a:rect l="0" t="0" r="0" b="0"/>
                <a:pathLst>
                  <a:path w="41912" h="34163">
                    <a:moveTo>
                      <a:pt x="38608" y="6603"/>
                    </a:moveTo>
                    <a:lnTo>
                      <a:pt x="38608" y="13208"/>
                    </a:lnTo>
                    <a:lnTo>
                      <a:pt x="41911" y="34162"/>
                    </a:lnTo>
                    <a:lnTo>
                      <a:pt x="31750" y="30861"/>
                    </a:lnTo>
                    <a:lnTo>
                      <a:pt x="6858" y="30861"/>
                    </a:lnTo>
                    <a:lnTo>
                      <a:pt x="3430" y="20955"/>
                    </a:lnTo>
                    <a:lnTo>
                      <a:pt x="3430" y="13208"/>
                    </a:lnTo>
                    <a:lnTo>
                      <a:pt x="1144" y="6603"/>
                    </a:lnTo>
                    <a:lnTo>
                      <a:pt x="0" y="0"/>
                    </a:lnTo>
                    <a:lnTo>
                      <a:pt x="19305" y="114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50" name="Полилиния 749"/>
              <p:cNvSpPr/>
              <p:nvPr/>
            </p:nvSpPr>
            <p:spPr>
              <a:xfrm>
                <a:off x="5153710" y="989248"/>
                <a:ext cx="42579" cy="36969"/>
              </a:xfrm>
              <a:custGeom>
                <a:avLst/>
                <a:gdLst/>
                <a:ahLst/>
                <a:cxnLst/>
                <a:rect l="0" t="0" r="0" b="0"/>
                <a:pathLst>
                  <a:path w="41912" h="36451">
                    <a:moveTo>
                      <a:pt x="38481" y="5588"/>
                    </a:moveTo>
                    <a:lnTo>
                      <a:pt x="38481" y="28702"/>
                    </a:lnTo>
                    <a:lnTo>
                      <a:pt x="41911" y="36450"/>
                    </a:lnTo>
                    <a:lnTo>
                      <a:pt x="31750" y="33147"/>
                    </a:lnTo>
                    <a:lnTo>
                      <a:pt x="3430" y="331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51" name="Полилиния 750"/>
              <p:cNvSpPr/>
              <p:nvPr/>
            </p:nvSpPr>
            <p:spPr>
              <a:xfrm>
                <a:off x="5104034" y="982526"/>
                <a:ext cx="44353" cy="36969"/>
              </a:xfrm>
              <a:custGeom>
                <a:avLst/>
                <a:gdLst/>
                <a:ahLst/>
                <a:cxnLst/>
                <a:rect l="0" t="0" r="0" b="0"/>
                <a:pathLst>
                  <a:path w="44070" h="37592">
                    <a:moveTo>
                      <a:pt x="40767" y="6603"/>
                    </a:moveTo>
                    <a:lnTo>
                      <a:pt x="40767" y="28702"/>
                    </a:lnTo>
                    <a:lnTo>
                      <a:pt x="44069" y="37591"/>
                    </a:lnTo>
                    <a:lnTo>
                      <a:pt x="33908" y="34163"/>
                    </a:lnTo>
                    <a:lnTo>
                      <a:pt x="24892" y="34163"/>
                    </a:lnTo>
                    <a:lnTo>
                      <a:pt x="5714" y="30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52" name="Полилиния 751"/>
              <p:cNvSpPr/>
              <p:nvPr/>
            </p:nvSpPr>
            <p:spPr>
              <a:xfrm>
                <a:off x="5057906" y="975804"/>
                <a:ext cx="40805" cy="36969"/>
              </a:xfrm>
              <a:custGeom>
                <a:avLst/>
                <a:gdLst/>
                <a:ahLst/>
                <a:cxnLst/>
                <a:rect l="0" t="0" r="0" b="0"/>
                <a:pathLst>
                  <a:path w="40895" h="37594">
                    <a:moveTo>
                      <a:pt x="37464" y="6605"/>
                    </a:moveTo>
                    <a:lnTo>
                      <a:pt x="39750" y="19813"/>
                    </a:lnTo>
                    <a:lnTo>
                      <a:pt x="40894" y="37593"/>
                    </a:lnTo>
                    <a:lnTo>
                      <a:pt x="32893" y="34163"/>
                    </a:lnTo>
                    <a:lnTo>
                      <a:pt x="23875" y="34163"/>
                    </a:lnTo>
                    <a:lnTo>
                      <a:pt x="5714" y="30988"/>
                    </a:lnTo>
                    <a:lnTo>
                      <a:pt x="2286" y="23241"/>
                    </a:lnTo>
                    <a:lnTo>
                      <a:pt x="0" y="0"/>
                    </a:lnTo>
                    <a:lnTo>
                      <a:pt x="27177" y="343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53" name="Полилиния 752"/>
              <p:cNvSpPr/>
              <p:nvPr/>
            </p:nvSpPr>
            <p:spPr>
              <a:xfrm>
                <a:off x="5010004" y="970764"/>
                <a:ext cx="40806" cy="35288"/>
              </a:xfrm>
              <a:custGeom>
                <a:avLst/>
                <a:gdLst/>
                <a:ahLst/>
                <a:cxnLst/>
                <a:rect l="0" t="0" r="0" b="0"/>
                <a:pathLst>
                  <a:path w="40769" h="36449">
                    <a:moveTo>
                      <a:pt x="37466" y="5460"/>
                    </a:moveTo>
                    <a:lnTo>
                      <a:pt x="38609" y="19812"/>
                    </a:lnTo>
                    <a:lnTo>
                      <a:pt x="40768" y="36448"/>
                    </a:lnTo>
                    <a:lnTo>
                      <a:pt x="5716" y="30860"/>
                    </a:lnTo>
                    <a:lnTo>
                      <a:pt x="2287" y="23114"/>
                    </a:lnTo>
                    <a:lnTo>
                      <a:pt x="0" y="0"/>
                    </a:lnTo>
                    <a:lnTo>
                      <a:pt x="18162" y="114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54" name="Полилиния 753"/>
              <p:cNvSpPr/>
              <p:nvPr/>
            </p:nvSpPr>
            <p:spPr>
              <a:xfrm>
                <a:off x="4958554" y="964042"/>
                <a:ext cx="44353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4196" h="34165">
                    <a:moveTo>
                      <a:pt x="37338" y="3303"/>
                    </a:moveTo>
                    <a:lnTo>
                      <a:pt x="44195" y="34164"/>
                    </a:lnTo>
                    <a:lnTo>
                      <a:pt x="9144" y="30861"/>
                    </a:lnTo>
                    <a:lnTo>
                      <a:pt x="5714" y="23114"/>
                    </a:lnTo>
                    <a:lnTo>
                      <a:pt x="4571" y="15495"/>
                    </a:lnTo>
                    <a:lnTo>
                      <a:pt x="1143" y="66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55" name="Полилиния 754"/>
              <p:cNvSpPr/>
              <p:nvPr/>
            </p:nvSpPr>
            <p:spPr>
              <a:xfrm>
                <a:off x="4910652" y="959000"/>
                <a:ext cx="44354" cy="31928"/>
              </a:xfrm>
              <a:custGeom>
                <a:avLst/>
                <a:gdLst/>
                <a:ahLst/>
                <a:cxnLst/>
                <a:rect l="0" t="0" r="0" b="0"/>
                <a:pathLst>
                  <a:path w="44070" h="33021">
                    <a:moveTo>
                      <a:pt x="37338" y="2159"/>
                    </a:moveTo>
                    <a:lnTo>
                      <a:pt x="40768" y="17526"/>
                    </a:lnTo>
                    <a:lnTo>
                      <a:pt x="40768" y="25273"/>
                    </a:lnTo>
                    <a:lnTo>
                      <a:pt x="44069" y="33020"/>
                    </a:lnTo>
                    <a:lnTo>
                      <a:pt x="5588" y="30734"/>
                    </a:lnTo>
                    <a:lnTo>
                      <a:pt x="0" y="0"/>
                    </a:lnTo>
                    <a:lnTo>
                      <a:pt x="27179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56" name="Полилиния 755"/>
              <p:cNvSpPr/>
              <p:nvPr/>
            </p:nvSpPr>
            <p:spPr>
              <a:xfrm>
                <a:off x="4862751" y="952279"/>
                <a:ext cx="44353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4198" h="34163">
                    <a:moveTo>
                      <a:pt x="37466" y="3175"/>
                    </a:moveTo>
                    <a:lnTo>
                      <a:pt x="44197" y="34162"/>
                    </a:lnTo>
                    <a:lnTo>
                      <a:pt x="5716" y="307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57" name="Полилиния 756"/>
              <p:cNvSpPr/>
              <p:nvPr/>
            </p:nvSpPr>
            <p:spPr>
              <a:xfrm>
                <a:off x="5256610" y="1044702"/>
                <a:ext cx="40805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0768" h="34290">
                    <a:moveTo>
                      <a:pt x="38481" y="6731"/>
                    </a:moveTo>
                    <a:lnTo>
                      <a:pt x="40767" y="34289"/>
                    </a:lnTo>
                    <a:lnTo>
                      <a:pt x="6731" y="30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58" name="Полилиния 757"/>
              <p:cNvSpPr/>
              <p:nvPr/>
            </p:nvSpPr>
            <p:spPr>
              <a:xfrm>
                <a:off x="5208707" y="1037980"/>
                <a:ext cx="40806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0768" h="34164">
                    <a:moveTo>
                      <a:pt x="38481" y="6605"/>
                    </a:moveTo>
                    <a:lnTo>
                      <a:pt x="38481" y="13336"/>
                    </a:lnTo>
                    <a:lnTo>
                      <a:pt x="39624" y="19939"/>
                    </a:lnTo>
                    <a:lnTo>
                      <a:pt x="40767" y="34163"/>
                    </a:lnTo>
                    <a:lnTo>
                      <a:pt x="30607" y="30988"/>
                    </a:lnTo>
                    <a:lnTo>
                      <a:pt x="6731" y="30988"/>
                    </a:lnTo>
                    <a:lnTo>
                      <a:pt x="3430" y="20955"/>
                    </a:lnTo>
                    <a:lnTo>
                      <a:pt x="3430" y="14352"/>
                    </a:lnTo>
                    <a:lnTo>
                      <a:pt x="0" y="0"/>
                    </a:lnTo>
                    <a:lnTo>
                      <a:pt x="28322" y="343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59" name="Полилиния 758"/>
              <p:cNvSpPr/>
              <p:nvPr/>
            </p:nvSpPr>
            <p:spPr>
              <a:xfrm>
                <a:off x="5160806" y="1032939"/>
                <a:ext cx="40805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0640" h="34164">
                    <a:moveTo>
                      <a:pt x="38353" y="3302"/>
                    </a:moveTo>
                    <a:lnTo>
                      <a:pt x="40639" y="34163"/>
                    </a:lnTo>
                    <a:lnTo>
                      <a:pt x="30479" y="30861"/>
                    </a:lnTo>
                    <a:lnTo>
                      <a:pt x="6731" y="30861"/>
                    </a:lnTo>
                    <a:lnTo>
                      <a:pt x="3302" y="20955"/>
                    </a:lnTo>
                    <a:lnTo>
                      <a:pt x="3302" y="13208"/>
                    </a:lnTo>
                    <a:lnTo>
                      <a:pt x="1143" y="66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60" name="Полилиния 759"/>
              <p:cNvSpPr/>
              <p:nvPr/>
            </p:nvSpPr>
            <p:spPr>
              <a:xfrm>
                <a:off x="5112904" y="1026217"/>
                <a:ext cx="40806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0767" h="34164">
                    <a:moveTo>
                      <a:pt x="38481" y="3302"/>
                    </a:moveTo>
                    <a:lnTo>
                      <a:pt x="38481" y="26416"/>
                    </a:lnTo>
                    <a:lnTo>
                      <a:pt x="40766" y="34163"/>
                    </a:lnTo>
                    <a:lnTo>
                      <a:pt x="30607" y="30861"/>
                    </a:lnTo>
                    <a:lnTo>
                      <a:pt x="6731" y="30861"/>
                    </a:lnTo>
                    <a:lnTo>
                      <a:pt x="1143" y="143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61" name="Полилиния 760"/>
              <p:cNvSpPr/>
              <p:nvPr/>
            </p:nvSpPr>
            <p:spPr>
              <a:xfrm>
                <a:off x="5063228" y="1019495"/>
                <a:ext cx="44354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4198" h="33021">
                    <a:moveTo>
                      <a:pt x="41911" y="2159"/>
                    </a:moveTo>
                    <a:lnTo>
                      <a:pt x="41911" y="23114"/>
                    </a:lnTo>
                    <a:lnTo>
                      <a:pt x="44197" y="33020"/>
                    </a:lnTo>
                    <a:lnTo>
                      <a:pt x="34036" y="30862"/>
                    </a:lnTo>
                    <a:lnTo>
                      <a:pt x="10161" y="308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62" name="Полилиния 761"/>
              <p:cNvSpPr/>
              <p:nvPr/>
            </p:nvSpPr>
            <p:spPr>
              <a:xfrm>
                <a:off x="5015327" y="1012774"/>
                <a:ext cx="44353" cy="35289"/>
              </a:xfrm>
              <a:custGeom>
                <a:avLst/>
                <a:gdLst/>
                <a:ahLst/>
                <a:cxnLst/>
                <a:rect l="0" t="0" r="0" b="0"/>
                <a:pathLst>
                  <a:path w="44070" h="34163">
                    <a:moveTo>
                      <a:pt x="38481" y="3175"/>
                    </a:moveTo>
                    <a:lnTo>
                      <a:pt x="44069" y="34162"/>
                    </a:lnTo>
                    <a:lnTo>
                      <a:pt x="33908" y="30734"/>
                    </a:lnTo>
                    <a:lnTo>
                      <a:pt x="10159" y="307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63" name="Полилиния 762"/>
              <p:cNvSpPr/>
              <p:nvPr/>
            </p:nvSpPr>
            <p:spPr>
              <a:xfrm>
                <a:off x="4967425" y="1004372"/>
                <a:ext cx="44354" cy="36969"/>
              </a:xfrm>
              <a:custGeom>
                <a:avLst/>
                <a:gdLst/>
                <a:ahLst/>
                <a:cxnLst/>
                <a:rect l="0" t="0" r="0" b="0"/>
                <a:pathLst>
                  <a:path w="44070" h="36451">
                    <a:moveTo>
                      <a:pt x="38354" y="5461"/>
                    </a:moveTo>
                    <a:lnTo>
                      <a:pt x="44069" y="36450"/>
                    </a:lnTo>
                    <a:lnTo>
                      <a:pt x="33908" y="33020"/>
                    </a:lnTo>
                    <a:lnTo>
                      <a:pt x="10160" y="33020"/>
                    </a:lnTo>
                    <a:lnTo>
                      <a:pt x="0" y="0"/>
                    </a:lnTo>
                    <a:lnTo>
                      <a:pt x="28194" y="228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64" name="Полилиния 763"/>
              <p:cNvSpPr/>
              <p:nvPr/>
            </p:nvSpPr>
            <p:spPr>
              <a:xfrm>
                <a:off x="4919523" y="997650"/>
                <a:ext cx="44353" cy="36969"/>
              </a:xfrm>
              <a:custGeom>
                <a:avLst/>
                <a:gdLst/>
                <a:ahLst/>
                <a:cxnLst/>
                <a:rect l="0" t="0" r="0" b="0"/>
                <a:pathLst>
                  <a:path w="44196" h="37465">
                    <a:moveTo>
                      <a:pt x="38481" y="6603"/>
                    </a:moveTo>
                    <a:lnTo>
                      <a:pt x="38481" y="13208"/>
                    </a:lnTo>
                    <a:lnTo>
                      <a:pt x="44195" y="37464"/>
                    </a:lnTo>
                    <a:lnTo>
                      <a:pt x="34036" y="34162"/>
                    </a:lnTo>
                    <a:lnTo>
                      <a:pt x="10160" y="34162"/>
                    </a:lnTo>
                    <a:lnTo>
                      <a:pt x="0" y="0"/>
                    </a:lnTo>
                    <a:lnTo>
                      <a:pt x="28320" y="3301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65" name="Полилиния 764"/>
              <p:cNvSpPr/>
              <p:nvPr/>
            </p:nvSpPr>
            <p:spPr>
              <a:xfrm>
                <a:off x="4873396" y="990929"/>
                <a:ext cx="42579" cy="38649"/>
              </a:xfrm>
              <a:custGeom>
                <a:avLst/>
                <a:gdLst/>
                <a:ahLst/>
                <a:cxnLst/>
                <a:rect l="0" t="0" r="0" b="0"/>
                <a:pathLst>
                  <a:path w="44070" h="37467">
                    <a:moveTo>
                      <a:pt x="38481" y="3302"/>
                    </a:moveTo>
                    <a:lnTo>
                      <a:pt x="44069" y="37466"/>
                    </a:lnTo>
                    <a:lnTo>
                      <a:pt x="9018" y="341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66" name="Полилиния 765"/>
              <p:cNvSpPr/>
              <p:nvPr/>
            </p:nvSpPr>
            <p:spPr>
              <a:xfrm>
                <a:off x="5260158" y="1081671"/>
                <a:ext cx="40805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0767" h="33020">
                    <a:moveTo>
                      <a:pt x="37338" y="5461"/>
                    </a:moveTo>
                    <a:lnTo>
                      <a:pt x="40766" y="33019"/>
                    </a:lnTo>
                    <a:lnTo>
                      <a:pt x="5588" y="308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67" name="Полилиния 766"/>
              <p:cNvSpPr/>
              <p:nvPr/>
            </p:nvSpPr>
            <p:spPr>
              <a:xfrm>
                <a:off x="5212256" y="1074950"/>
                <a:ext cx="40806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0768" h="34163">
                    <a:moveTo>
                      <a:pt x="40767" y="6604"/>
                    </a:moveTo>
                    <a:lnTo>
                      <a:pt x="40767" y="34162"/>
                    </a:lnTo>
                    <a:lnTo>
                      <a:pt x="5587" y="308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68" name="Полилиния 767"/>
              <p:cNvSpPr/>
              <p:nvPr/>
            </p:nvSpPr>
            <p:spPr>
              <a:xfrm>
                <a:off x="5167903" y="1068228"/>
                <a:ext cx="37256" cy="35288"/>
              </a:xfrm>
              <a:custGeom>
                <a:avLst/>
                <a:gdLst/>
                <a:ahLst/>
                <a:cxnLst/>
                <a:rect l="0" t="0" r="0" b="0"/>
                <a:pathLst>
                  <a:path w="37339" h="34165">
                    <a:moveTo>
                      <a:pt x="37338" y="6605"/>
                    </a:moveTo>
                    <a:lnTo>
                      <a:pt x="37338" y="34164"/>
                    </a:lnTo>
                    <a:lnTo>
                      <a:pt x="2285" y="30861"/>
                    </a:lnTo>
                    <a:lnTo>
                      <a:pt x="0" y="0"/>
                    </a:lnTo>
                    <a:lnTo>
                      <a:pt x="27177" y="317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69" name="Полилиния 768"/>
              <p:cNvSpPr/>
              <p:nvPr/>
            </p:nvSpPr>
            <p:spPr>
              <a:xfrm>
                <a:off x="5120000" y="1063186"/>
                <a:ext cx="40806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0768" h="34164">
                    <a:moveTo>
                      <a:pt x="37338" y="5588"/>
                    </a:moveTo>
                    <a:lnTo>
                      <a:pt x="37338" y="26544"/>
                    </a:lnTo>
                    <a:lnTo>
                      <a:pt x="40767" y="34163"/>
                    </a:lnTo>
                    <a:lnTo>
                      <a:pt x="2286" y="308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70" name="Полилиния 769"/>
              <p:cNvSpPr/>
              <p:nvPr/>
            </p:nvSpPr>
            <p:spPr>
              <a:xfrm>
                <a:off x="5073873" y="1056465"/>
                <a:ext cx="39031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0768" h="34164">
                    <a:moveTo>
                      <a:pt x="37464" y="6603"/>
                    </a:moveTo>
                    <a:lnTo>
                      <a:pt x="37464" y="26416"/>
                    </a:lnTo>
                    <a:lnTo>
                      <a:pt x="40767" y="34163"/>
                    </a:lnTo>
                    <a:lnTo>
                      <a:pt x="5714" y="30861"/>
                    </a:lnTo>
                    <a:lnTo>
                      <a:pt x="2286" y="20955"/>
                    </a:lnTo>
                    <a:lnTo>
                      <a:pt x="1143" y="6603"/>
                    </a:lnTo>
                    <a:lnTo>
                      <a:pt x="0" y="0"/>
                    </a:lnTo>
                    <a:lnTo>
                      <a:pt x="18161" y="114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71" name="Полилиния 770"/>
              <p:cNvSpPr/>
              <p:nvPr/>
            </p:nvSpPr>
            <p:spPr>
              <a:xfrm>
                <a:off x="5025972" y="1051424"/>
                <a:ext cx="40805" cy="31927"/>
              </a:xfrm>
              <a:custGeom>
                <a:avLst/>
                <a:gdLst/>
                <a:ahLst/>
                <a:cxnLst/>
                <a:rect l="0" t="0" r="0" b="0"/>
                <a:pathLst>
                  <a:path w="40769" h="33020">
                    <a:moveTo>
                      <a:pt x="37338" y="2158"/>
                    </a:moveTo>
                    <a:lnTo>
                      <a:pt x="38481" y="18669"/>
                    </a:lnTo>
                    <a:lnTo>
                      <a:pt x="40768" y="33019"/>
                    </a:lnTo>
                    <a:lnTo>
                      <a:pt x="5716" y="30861"/>
                    </a:lnTo>
                    <a:lnTo>
                      <a:pt x="2287" y="20827"/>
                    </a:lnTo>
                    <a:lnTo>
                      <a:pt x="2287" y="132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72" name="Полилиния 771"/>
              <p:cNvSpPr/>
              <p:nvPr/>
            </p:nvSpPr>
            <p:spPr>
              <a:xfrm>
                <a:off x="4978069" y="1044702"/>
                <a:ext cx="40806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0767" h="34290">
                    <a:moveTo>
                      <a:pt x="37338" y="3428"/>
                    </a:moveTo>
                    <a:lnTo>
                      <a:pt x="40766" y="34289"/>
                    </a:lnTo>
                    <a:lnTo>
                      <a:pt x="5715" y="30988"/>
                    </a:lnTo>
                    <a:lnTo>
                      <a:pt x="3428" y="13334"/>
                    </a:lnTo>
                    <a:lnTo>
                      <a:pt x="1142" y="6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73" name="Полилиния 772"/>
              <p:cNvSpPr/>
              <p:nvPr/>
            </p:nvSpPr>
            <p:spPr>
              <a:xfrm>
                <a:off x="4930168" y="1037980"/>
                <a:ext cx="44353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4197" h="34164">
                    <a:moveTo>
                      <a:pt x="37465" y="3430"/>
                    </a:moveTo>
                    <a:lnTo>
                      <a:pt x="40766" y="18797"/>
                    </a:lnTo>
                    <a:lnTo>
                      <a:pt x="40766" y="26544"/>
                    </a:lnTo>
                    <a:lnTo>
                      <a:pt x="44196" y="34163"/>
                    </a:lnTo>
                    <a:lnTo>
                      <a:pt x="5715" y="30988"/>
                    </a:lnTo>
                    <a:lnTo>
                      <a:pt x="3428" y="14352"/>
                    </a:lnTo>
                    <a:lnTo>
                      <a:pt x="0" y="0"/>
                    </a:lnTo>
                    <a:lnTo>
                      <a:pt x="27177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74" name="Полилиния 773"/>
              <p:cNvSpPr/>
              <p:nvPr/>
            </p:nvSpPr>
            <p:spPr>
              <a:xfrm>
                <a:off x="4882266" y="1032939"/>
                <a:ext cx="44354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5213" h="34164">
                    <a:moveTo>
                      <a:pt x="38481" y="3302"/>
                    </a:moveTo>
                    <a:lnTo>
                      <a:pt x="45212" y="34163"/>
                    </a:lnTo>
                    <a:lnTo>
                      <a:pt x="10160" y="308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75" name="Полилиния 774"/>
              <p:cNvSpPr/>
              <p:nvPr/>
            </p:nvSpPr>
            <p:spPr>
              <a:xfrm>
                <a:off x="4800656" y="414545"/>
                <a:ext cx="594337" cy="332723"/>
              </a:xfrm>
              <a:custGeom>
                <a:avLst/>
                <a:gdLst/>
                <a:ahLst/>
                <a:cxnLst/>
                <a:rect l="0" t="0" r="0" b="0"/>
                <a:pathLst>
                  <a:path w="595503" h="332868">
                    <a:moveTo>
                      <a:pt x="579627" y="332867"/>
                    </a:moveTo>
                    <a:lnTo>
                      <a:pt x="47625" y="262382"/>
                    </a:lnTo>
                    <a:lnTo>
                      <a:pt x="0" y="0"/>
                    </a:lnTo>
                    <a:lnTo>
                      <a:pt x="595502" y="77089"/>
                    </a:lnTo>
                    <a:close/>
                  </a:path>
                </a:pathLst>
              </a:custGeom>
              <a:solidFill>
                <a:srgbClr val="24D6D6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76" name="Полилиния 775"/>
              <p:cNvSpPr/>
              <p:nvPr/>
            </p:nvSpPr>
            <p:spPr>
              <a:xfrm>
                <a:off x="5329349" y="493525"/>
                <a:ext cx="47902" cy="35288"/>
              </a:xfrm>
              <a:custGeom>
                <a:avLst/>
                <a:gdLst/>
                <a:ahLst/>
                <a:cxnLst/>
                <a:rect l="0" t="0" r="0" b="0"/>
                <a:pathLst>
                  <a:path w="47498" h="34164">
                    <a:moveTo>
                      <a:pt x="47497" y="6605"/>
                    </a:moveTo>
                    <a:lnTo>
                      <a:pt x="45212" y="34163"/>
                    </a:lnTo>
                    <a:lnTo>
                      <a:pt x="0" y="308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77" name="Полилиния 776"/>
              <p:cNvSpPr/>
              <p:nvPr/>
            </p:nvSpPr>
            <p:spPr>
              <a:xfrm>
                <a:off x="5265480" y="485122"/>
                <a:ext cx="47902" cy="36969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37466">
                    <a:moveTo>
                      <a:pt x="47625" y="8890"/>
                    </a:moveTo>
                    <a:lnTo>
                      <a:pt x="46482" y="15495"/>
                    </a:lnTo>
                    <a:lnTo>
                      <a:pt x="46482" y="23114"/>
                    </a:lnTo>
                    <a:lnTo>
                      <a:pt x="45339" y="29718"/>
                    </a:lnTo>
                    <a:lnTo>
                      <a:pt x="45339" y="37465"/>
                    </a:lnTo>
                    <a:lnTo>
                      <a:pt x="34035" y="34164"/>
                    </a:lnTo>
                    <a:lnTo>
                      <a:pt x="22733" y="34164"/>
                    </a:lnTo>
                    <a:lnTo>
                      <a:pt x="0" y="308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78" name="Полилиния 777"/>
              <p:cNvSpPr/>
              <p:nvPr/>
            </p:nvSpPr>
            <p:spPr>
              <a:xfrm>
                <a:off x="5201611" y="478401"/>
                <a:ext cx="51451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51056" h="34165">
                    <a:moveTo>
                      <a:pt x="51055" y="6604"/>
                    </a:moveTo>
                    <a:lnTo>
                      <a:pt x="47625" y="13208"/>
                    </a:lnTo>
                    <a:lnTo>
                      <a:pt x="47625" y="34164"/>
                    </a:lnTo>
                    <a:lnTo>
                      <a:pt x="0" y="30861"/>
                    </a:lnTo>
                    <a:lnTo>
                      <a:pt x="0" y="0"/>
                    </a:lnTo>
                    <a:lnTo>
                      <a:pt x="23876" y="114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79" name="Полилиния 778"/>
              <p:cNvSpPr/>
              <p:nvPr/>
            </p:nvSpPr>
            <p:spPr>
              <a:xfrm>
                <a:off x="5139517" y="469999"/>
                <a:ext cx="49676" cy="36969"/>
              </a:xfrm>
              <a:custGeom>
                <a:avLst/>
                <a:gdLst/>
                <a:ahLst/>
                <a:cxnLst/>
                <a:rect l="0" t="0" r="0" b="0"/>
                <a:pathLst>
                  <a:path w="51056" h="37466">
                    <a:moveTo>
                      <a:pt x="51055" y="6604"/>
                    </a:moveTo>
                    <a:lnTo>
                      <a:pt x="47625" y="14351"/>
                    </a:lnTo>
                    <a:lnTo>
                      <a:pt x="47625" y="37465"/>
                    </a:lnTo>
                    <a:lnTo>
                      <a:pt x="0" y="30861"/>
                    </a:lnTo>
                    <a:lnTo>
                      <a:pt x="0" y="0"/>
                    </a:lnTo>
                    <a:lnTo>
                      <a:pt x="23877" y="4318"/>
                    </a:lnTo>
                    <a:lnTo>
                      <a:pt x="29465" y="4318"/>
                    </a:lnTo>
                    <a:lnTo>
                      <a:pt x="36323" y="5461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80" name="Полилиния 779"/>
              <p:cNvSpPr/>
              <p:nvPr/>
            </p:nvSpPr>
            <p:spPr>
              <a:xfrm>
                <a:off x="5075648" y="461596"/>
                <a:ext cx="51449" cy="38650"/>
              </a:xfrm>
              <a:custGeom>
                <a:avLst/>
                <a:gdLst/>
                <a:ahLst/>
                <a:cxnLst/>
                <a:rect l="0" t="0" r="0" b="0"/>
                <a:pathLst>
                  <a:path w="51054" h="39753">
                    <a:moveTo>
                      <a:pt x="51053" y="8891"/>
                    </a:moveTo>
                    <a:lnTo>
                      <a:pt x="47625" y="15495"/>
                    </a:lnTo>
                    <a:lnTo>
                      <a:pt x="47625" y="39752"/>
                    </a:lnTo>
                    <a:lnTo>
                      <a:pt x="35178" y="36449"/>
                    </a:lnTo>
                    <a:lnTo>
                      <a:pt x="23749" y="36449"/>
                    </a:lnTo>
                    <a:lnTo>
                      <a:pt x="0" y="33147"/>
                    </a:lnTo>
                    <a:lnTo>
                      <a:pt x="0" y="0"/>
                    </a:lnTo>
                    <a:lnTo>
                      <a:pt x="43052" y="6604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81" name="Полилиния 780"/>
              <p:cNvSpPr/>
              <p:nvPr/>
            </p:nvSpPr>
            <p:spPr>
              <a:xfrm>
                <a:off x="5010004" y="454875"/>
                <a:ext cx="53224" cy="36969"/>
              </a:xfrm>
              <a:custGeom>
                <a:avLst/>
                <a:gdLst/>
                <a:ahLst/>
                <a:cxnLst/>
                <a:rect l="0" t="0" r="0" b="0"/>
                <a:pathLst>
                  <a:path w="53214" h="37466">
                    <a:moveTo>
                      <a:pt x="53213" y="6604"/>
                    </a:moveTo>
                    <a:lnTo>
                      <a:pt x="53213" y="37465"/>
                    </a:lnTo>
                    <a:lnTo>
                      <a:pt x="5716" y="30861"/>
                    </a:lnTo>
                    <a:lnTo>
                      <a:pt x="2287" y="23242"/>
                    </a:lnTo>
                    <a:lnTo>
                      <a:pt x="1143" y="6604"/>
                    </a:lnTo>
                    <a:lnTo>
                      <a:pt x="0" y="0"/>
                    </a:lnTo>
                    <a:lnTo>
                      <a:pt x="19305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82" name="Полилиния 781"/>
              <p:cNvSpPr/>
              <p:nvPr/>
            </p:nvSpPr>
            <p:spPr>
              <a:xfrm>
                <a:off x="4947910" y="444792"/>
                <a:ext cx="51449" cy="40330"/>
              </a:xfrm>
              <a:custGeom>
                <a:avLst/>
                <a:gdLst/>
                <a:ahLst/>
                <a:cxnLst/>
                <a:rect l="0" t="0" r="0" b="0"/>
                <a:pathLst>
                  <a:path w="50929" h="39751">
                    <a:moveTo>
                      <a:pt x="50928" y="5588"/>
                    </a:moveTo>
                    <a:lnTo>
                      <a:pt x="50928" y="39750"/>
                    </a:lnTo>
                    <a:lnTo>
                      <a:pt x="38481" y="36449"/>
                    </a:lnTo>
                    <a:lnTo>
                      <a:pt x="27179" y="36449"/>
                    </a:lnTo>
                    <a:lnTo>
                      <a:pt x="3430" y="33146"/>
                    </a:lnTo>
                    <a:lnTo>
                      <a:pt x="0" y="23240"/>
                    </a:lnTo>
                    <a:lnTo>
                      <a:pt x="0" y="0"/>
                    </a:lnTo>
                    <a:lnTo>
                      <a:pt x="5716" y="0"/>
                    </a:lnTo>
                    <a:lnTo>
                      <a:pt x="24892" y="3428"/>
                    </a:lnTo>
                    <a:lnTo>
                      <a:pt x="30607" y="3428"/>
                    </a:lnTo>
                    <a:lnTo>
                      <a:pt x="37338" y="4571"/>
                    </a:lnTo>
                    <a:lnTo>
                      <a:pt x="44069" y="4571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83" name="Полилиния 782"/>
              <p:cNvSpPr/>
              <p:nvPr/>
            </p:nvSpPr>
            <p:spPr>
              <a:xfrm>
                <a:off x="4882266" y="436391"/>
                <a:ext cx="53224" cy="42010"/>
              </a:xfrm>
              <a:custGeom>
                <a:avLst/>
                <a:gdLst/>
                <a:ahLst/>
                <a:cxnLst/>
                <a:rect l="0" t="0" r="0" b="0"/>
                <a:pathLst>
                  <a:path w="54357" h="42926">
                    <a:moveTo>
                      <a:pt x="54356" y="9779"/>
                    </a:moveTo>
                    <a:lnTo>
                      <a:pt x="54356" y="42925"/>
                    </a:lnTo>
                    <a:lnTo>
                      <a:pt x="18161" y="37464"/>
                    </a:lnTo>
                    <a:lnTo>
                      <a:pt x="6857" y="37464"/>
                    </a:lnTo>
                    <a:lnTo>
                      <a:pt x="3429" y="27558"/>
                    </a:lnTo>
                    <a:lnTo>
                      <a:pt x="3429" y="18668"/>
                    </a:lnTo>
                    <a:lnTo>
                      <a:pt x="0" y="0"/>
                    </a:lnTo>
                    <a:lnTo>
                      <a:pt x="6857" y="0"/>
                    </a:lnTo>
                    <a:lnTo>
                      <a:pt x="13588" y="2158"/>
                    </a:lnTo>
                    <a:lnTo>
                      <a:pt x="20447" y="215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84" name="Полилиния 783"/>
              <p:cNvSpPr/>
              <p:nvPr/>
            </p:nvSpPr>
            <p:spPr>
              <a:xfrm>
                <a:off x="4818397" y="429669"/>
                <a:ext cx="58547" cy="40330"/>
              </a:xfrm>
              <a:custGeom>
                <a:avLst/>
                <a:gdLst/>
                <a:ahLst/>
                <a:cxnLst/>
                <a:rect l="0" t="0" r="0" b="0"/>
                <a:pathLst>
                  <a:path w="57787" h="39753">
                    <a:moveTo>
                      <a:pt x="54356" y="5589"/>
                    </a:moveTo>
                    <a:lnTo>
                      <a:pt x="57786" y="39752"/>
                    </a:lnTo>
                    <a:lnTo>
                      <a:pt x="6859" y="331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85" name="Полилиния 784"/>
              <p:cNvSpPr/>
              <p:nvPr/>
            </p:nvSpPr>
            <p:spPr>
              <a:xfrm>
                <a:off x="5329349" y="538896"/>
                <a:ext cx="49676" cy="31928"/>
              </a:xfrm>
              <a:custGeom>
                <a:avLst/>
                <a:gdLst/>
                <a:ahLst/>
                <a:cxnLst/>
                <a:rect l="0" t="0" r="0" b="0"/>
                <a:pathLst>
                  <a:path w="50927" h="33020">
                    <a:moveTo>
                      <a:pt x="50926" y="5461"/>
                    </a:moveTo>
                    <a:lnTo>
                      <a:pt x="45212" y="33019"/>
                    </a:lnTo>
                    <a:lnTo>
                      <a:pt x="0" y="308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86" name="Полилиния 785"/>
              <p:cNvSpPr/>
              <p:nvPr/>
            </p:nvSpPr>
            <p:spPr>
              <a:xfrm>
                <a:off x="5269028" y="528813"/>
                <a:ext cx="47902" cy="36969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37466">
                    <a:moveTo>
                      <a:pt x="47625" y="9907"/>
                    </a:moveTo>
                    <a:lnTo>
                      <a:pt x="44197" y="14351"/>
                    </a:lnTo>
                    <a:lnTo>
                      <a:pt x="44197" y="37465"/>
                    </a:lnTo>
                    <a:lnTo>
                      <a:pt x="31750" y="34164"/>
                    </a:lnTo>
                    <a:lnTo>
                      <a:pt x="20448" y="34164"/>
                    </a:lnTo>
                    <a:lnTo>
                      <a:pt x="0" y="308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87" name="Полилиния 786"/>
              <p:cNvSpPr/>
              <p:nvPr/>
            </p:nvSpPr>
            <p:spPr>
              <a:xfrm>
                <a:off x="5205159" y="522092"/>
                <a:ext cx="47902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33149">
                    <a:moveTo>
                      <a:pt x="47625" y="5588"/>
                    </a:moveTo>
                    <a:lnTo>
                      <a:pt x="46482" y="12192"/>
                    </a:lnTo>
                    <a:lnTo>
                      <a:pt x="46482" y="18796"/>
                    </a:lnTo>
                    <a:lnTo>
                      <a:pt x="44195" y="33148"/>
                    </a:lnTo>
                    <a:lnTo>
                      <a:pt x="0" y="27560"/>
                    </a:lnTo>
                    <a:lnTo>
                      <a:pt x="0" y="0"/>
                    </a:lnTo>
                    <a:lnTo>
                      <a:pt x="35178" y="228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88" name="Полилиния 787"/>
              <p:cNvSpPr/>
              <p:nvPr/>
            </p:nvSpPr>
            <p:spPr>
              <a:xfrm>
                <a:off x="5141290" y="512009"/>
                <a:ext cx="47902" cy="38650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37466">
                    <a:moveTo>
                      <a:pt x="47625" y="6604"/>
                    </a:moveTo>
                    <a:lnTo>
                      <a:pt x="46481" y="13335"/>
                    </a:lnTo>
                    <a:lnTo>
                      <a:pt x="44195" y="37465"/>
                    </a:lnTo>
                    <a:lnTo>
                      <a:pt x="23749" y="32004"/>
                    </a:lnTo>
                    <a:lnTo>
                      <a:pt x="3429" y="30861"/>
                    </a:lnTo>
                    <a:lnTo>
                      <a:pt x="0" y="231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89" name="Полилиния 788"/>
              <p:cNvSpPr/>
              <p:nvPr/>
            </p:nvSpPr>
            <p:spPr>
              <a:xfrm>
                <a:off x="5079196" y="506968"/>
                <a:ext cx="49676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50929" h="33020">
                    <a:moveTo>
                      <a:pt x="50928" y="5461"/>
                    </a:moveTo>
                    <a:lnTo>
                      <a:pt x="47625" y="12065"/>
                    </a:lnTo>
                    <a:lnTo>
                      <a:pt x="47625" y="33019"/>
                    </a:lnTo>
                    <a:lnTo>
                      <a:pt x="35053" y="30861"/>
                    </a:lnTo>
                    <a:lnTo>
                      <a:pt x="3430" y="30861"/>
                    </a:lnTo>
                    <a:lnTo>
                      <a:pt x="0" y="0"/>
                    </a:lnTo>
                    <a:lnTo>
                      <a:pt x="18161" y="0"/>
                    </a:lnTo>
                    <a:lnTo>
                      <a:pt x="24892" y="1015"/>
                    </a:lnTo>
                    <a:lnTo>
                      <a:pt x="30607" y="101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90" name="Полилиния 789"/>
              <p:cNvSpPr/>
              <p:nvPr/>
            </p:nvSpPr>
            <p:spPr>
              <a:xfrm>
                <a:off x="5018875" y="496886"/>
                <a:ext cx="47901" cy="35288"/>
              </a:xfrm>
              <a:custGeom>
                <a:avLst/>
                <a:gdLst/>
                <a:ahLst/>
                <a:cxnLst/>
                <a:rect l="0" t="0" r="0" b="0"/>
                <a:pathLst>
                  <a:path w="47500" h="34165">
                    <a:moveTo>
                      <a:pt x="47499" y="6604"/>
                    </a:moveTo>
                    <a:lnTo>
                      <a:pt x="44069" y="27560"/>
                    </a:lnTo>
                    <a:lnTo>
                      <a:pt x="44069" y="34164"/>
                    </a:lnTo>
                    <a:lnTo>
                      <a:pt x="0" y="308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91" name="Полилиния 790"/>
              <p:cNvSpPr/>
              <p:nvPr/>
            </p:nvSpPr>
            <p:spPr>
              <a:xfrm>
                <a:off x="4955006" y="491844"/>
                <a:ext cx="47901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33149">
                    <a:moveTo>
                      <a:pt x="47625" y="5588"/>
                    </a:moveTo>
                    <a:lnTo>
                      <a:pt x="46482" y="12192"/>
                    </a:lnTo>
                    <a:lnTo>
                      <a:pt x="46482" y="18796"/>
                    </a:lnTo>
                    <a:lnTo>
                      <a:pt x="44197" y="33148"/>
                    </a:lnTo>
                    <a:lnTo>
                      <a:pt x="0" y="30861"/>
                    </a:lnTo>
                    <a:lnTo>
                      <a:pt x="0" y="0"/>
                    </a:lnTo>
                    <a:lnTo>
                      <a:pt x="35180" y="228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92" name="Полилиния 791"/>
              <p:cNvSpPr/>
              <p:nvPr/>
            </p:nvSpPr>
            <p:spPr>
              <a:xfrm>
                <a:off x="4891137" y="481762"/>
                <a:ext cx="47901" cy="36969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37466">
                    <a:moveTo>
                      <a:pt x="47625" y="6604"/>
                    </a:moveTo>
                    <a:lnTo>
                      <a:pt x="47625" y="37465"/>
                    </a:lnTo>
                    <a:lnTo>
                      <a:pt x="35052" y="34162"/>
                    </a:lnTo>
                    <a:lnTo>
                      <a:pt x="24891" y="34162"/>
                    </a:lnTo>
                    <a:lnTo>
                      <a:pt x="3428" y="30861"/>
                    </a:lnTo>
                    <a:lnTo>
                      <a:pt x="0" y="0"/>
                    </a:lnTo>
                    <a:lnTo>
                      <a:pt x="35052" y="3301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93" name="Полилиния 792"/>
              <p:cNvSpPr/>
              <p:nvPr/>
            </p:nvSpPr>
            <p:spPr>
              <a:xfrm>
                <a:off x="4829042" y="473360"/>
                <a:ext cx="49676" cy="36969"/>
              </a:xfrm>
              <a:custGeom>
                <a:avLst/>
                <a:gdLst/>
                <a:ahLst/>
                <a:cxnLst/>
                <a:rect l="0" t="0" r="0" b="0"/>
                <a:pathLst>
                  <a:path w="50927" h="36323">
                    <a:moveTo>
                      <a:pt x="50926" y="5461"/>
                    </a:moveTo>
                    <a:lnTo>
                      <a:pt x="47625" y="36322"/>
                    </a:lnTo>
                    <a:lnTo>
                      <a:pt x="3429" y="341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94" name="Полилиния 793"/>
              <p:cNvSpPr/>
              <p:nvPr/>
            </p:nvSpPr>
            <p:spPr>
              <a:xfrm>
                <a:off x="5332897" y="584268"/>
                <a:ext cx="46128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7499" h="33022">
                    <a:moveTo>
                      <a:pt x="47498" y="5461"/>
                    </a:moveTo>
                    <a:lnTo>
                      <a:pt x="44069" y="33021"/>
                    </a:lnTo>
                    <a:lnTo>
                      <a:pt x="0" y="275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95" name="Полилиния 794"/>
              <p:cNvSpPr/>
              <p:nvPr/>
            </p:nvSpPr>
            <p:spPr>
              <a:xfrm>
                <a:off x="5269028" y="574185"/>
                <a:ext cx="47902" cy="35288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34290">
                    <a:moveTo>
                      <a:pt x="47625" y="6731"/>
                    </a:moveTo>
                    <a:lnTo>
                      <a:pt x="46482" y="13335"/>
                    </a:lnTo>
                    <a:lnTo>
                      <a:pt x="46482" y="19939"/>
                    </a:lnTo>
                    <a:lnTo>
                      <a:pt x="44197" y="34289"/>
                    </a:lnTo>
                    <a:lnTo>
                      <a:pt x="32893" y="30988"/>
                    </a:lnTo>
                    <a:lnTo>
                      <a:pt x="22606" y="30988"/>
                    </a:lnTo>
                    <a:lnTo>
                      <a:pt x="0" y="27558"/>
                    </a:lnTo>
                    <a:lnTo>
                      <a:pt x="0" y="0"/>
                    </a:lnTo>
                    <a:lnTo>
                      <a:pt x="35180" y="330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96" name="Полилиния 795"/>
              <p:cNvSpPr/>
              <p:nvPr/>
            </p:nvSpPr>
            <p:spPr>
              <a:xfrm>
                <a:off x="5208707" y="565782"/>
                <a:ext cx="47902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7500" h="34165">
                    <a:moveTo>
                      <a:pt x="47499" y="5461"/>
                    </a:moveTo>
                    <a:lnTo>
                      <a:pt x="44197" y="12066"/>
                    </a:lnTo>
                    <a:lnTo>
                      <a:pt x="44197" y="34164"/>
                    </a:lnTo>
                    <a:lnTo>
                      <a:pt x="0" y="308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97" name="Полилиния 796"/>
              <p:cNvSpPr/>
              <p:nvPr/>
            </p:nvSpPr>
            <p:spPr>
              <a:xfrm>
                <a:off x="5144838" y="559061"/>
                <a:ext cx="47902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7498" h="34165">
                    <a:moveTo>
                      <a:pt x="47497" y="6604"/>
                    </a:moveTo>
                    <a:lnTo>
                      <a:pt x="44196" y="26417"/>
                    </a:lnTo>
                    <a:lnTo>
                      <a:pt x="44196" y="34164"/>
                    </a:lnTo>
                    <a:lnTo>
                      <a:pt x="32765" y="30861"/>
                    </a:lnTo>
                    <a:lnTo>
                      <a:pt x="22606" y="30861"/>
                    </a:lnTo>
                    <a:lnTo>
                      <a:pt x="0" y="27560"/>
                    </a:lnTo>
                    <a:lnTo>
                      <a:pt x="0" y="0"/>
                    </a:lnTo>
                    <a:lnTo>
                      <a:pt x="23748" y="114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98" name="Полилиния 797"/>
              <p:cNvSpPr/>
              <p:nvPr/>
            </p:nvSpPr>
            <p:spPr>
              <a:xfrm>
                <a:off x="5086292" y="550659"/>
                <a:ext cx="46128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34290">
                    <a:moveTo>
                      <a:pt x="47625" y="5588"/>
                    </a:moveTo>
                    <a:lnTo>
                      <a:pt x="44197" y="12192"/>
                    </a:lnTo>
                    <a:lnTo>
                      <a:pt x="44197" y="34289"/>
                    </a:lnTo>
                    <a:lnTo>
                      <a:pt x="0" y="30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99" name="Полилиния 798"/>
              <p:cNvSpPr/>
              <p:nvPr/>
            </p:nvSpPr>
            <p:spPr>
              <a:xfrm>
                <a:off x="5022423" y="540577"/>
                <a:ext cx="47901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7498" h="34165">
                    <a:moveTo>
                      <a:pt x="47497" y="6604"/>
                    </a:moveTo>
                    <a:lnTo>
                      <a:pt x="46482" y="13335"/>
                    </a:lnTo>
                    <a:lnTo>
                      <a:pt x="46482" y="19939"/>
                    </a:lnTo>
                    <a:lnTo>
                      <a:pt x="44196" y="34164"/>
                    </a:lnTo>
                    <a:lnTo>
                      <a:pt x="3428" y="308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00" name="Полилиния 799"/>
              <p:cNvSpPr/>
              <p:nvPr/>
            </p:nvSpPr>
            <p:spPr>
              <a:xfrm>
                <a:off x="4962103" y="535535"/>
                <a:ext cx="47901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7498" h="34165">
                    <a:moveTo>
                      <a:pt x="47497" y="3303"/>
                    </a:moveTo>
                    <a:lnTo>
                      <a:pt x="44069" y="11050"/>
                    </a:lnTo>
                    <a:lnTo>
                      <a:pt x="44069" y="34164"/>
                    </a:lnTo>
                    <a:lnTo>
                      <a:pt x="31622" y="30861"/>
                    </a:lnTo>
                    <a:lnTo>
                      <a:pt x="0" y="308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01" name="Полилиния 800"/>
              <p:cNvSpPr/>
              <p:nvPr/>
            </p:nvSpPr>
            <p:spPr>
              <a:xfrm>
                <a:off x="4898234" y="525452"/>
                <a:ext cx="47901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8642" h="34163">
                    <a:moveTo>
                      <a:pt x="48641" y="6604"/>
                    </a:moveTo>
                    <a:lnTo>
                      <a:pt x="47498" y="13208"/>
                    </a:lnTo>
                    <a:lnTo>
                      <a:pt x="47498" y="19812"/>
                    </a:lnTo>
                    <a:lnTo>
                      <a:pt x="45212" y="34162"/>
                    </a:lnTo>
                    <a:lnTo>
                      <a:pt x="3429" y="30861"/>
                    </a:lnTo>
                    <a:lnTo>
                      <a:pt x="0" y="0"/>
                    </a:lnTo>
                    <a:lnTo>
                      <a:pt x="41910" y="431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02" name="Полилиния 801"/>
              <p:cNvSpPr/>
              <p:nvPr/>
            </p:nvSpPr>
            <p:spPr>
              <a:xfrm>
                <a:off x="4837913" y="518731"/>
                <a:ext cx="47901" cy="31928"/>
              </a:xfrm>
              <a:custGeom>
                <a:avLst/>
                <a:gdLst/>
                <a:ahLst/>
                <a:cxnLst/>
                <a:rect l="0" t="0" r="0" b="0"/>
                <a:pathLst>
                  <a:path w="47499" h="30862">
                    <a:moveTo>
                      <a:pt x="47498" y="3301"/>
                    </a:moveTo>
                    <a:lnTo>
                      <a:pt x="44069" y="30861"/>
                    </a:lnTo>
                    <a:lnTo>
                      <a:pt x="0" y="275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03" name="Полилиния 802"/>
              <p:cNvSpPr/>
              <p:nvPr/>
            </p:nvSpPr>
            <p:spPr>
              <a:xfrm>
                <a:off x="5325801" y="624598"/>
                <a:ext cx="51451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9784" h="34164">
                    <a:moveTo>
                      <a:pt x="49783" y="6603"/>
                    </a:moveTo>
                    <a:lnTo>
                      <a:pt x="47498" y="34163"/>
                    </a:lnTo>
                    <a:lnTo>
                      <a:pt x="0" y="275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04" name="Полилиния 803"/>
              <p:cNvSpPr/>
              <p:nvPr/>
            </p:nvSpPr>
            <p:spPr>
              <a:xfrm>
                <a:off x="5265480" y="616195"/>
                <a:ext cx="47902" cy="31928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33022">
                    <a:moveTo>
                      <a:pt x="47625" y="5461"/>
                    </a:moveTo>
                    <a:lnTo>
                      <a:pt x="47625" y="33021"/>
                    </a:lnTo>
                    <a:lnTo>
                      <a:pt x="0" y="30861"/>
                    </a:lnTo>
                    <a:lnTo>
                      <a:pt x="0" y="0"/>
                    </a:lnTo>
                    <a:lnTo>
                      <a:pt x="35178" y="216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05" name="Полилиния 804"/>
              <p:cNvSpPr/>
              <p:nvPr/>
            </p:nvSpPr>
            <p:spPr>
              <a:xfrm>
                <a:off x="5205159" y="609473"/>
                <a:ext cx="47902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34165">
                    <a:moveTo>
                      <a:pt x="47625" y="6604"/>
                    </a:moveTo>
                    <a:lnTo>
                      <a:pt x="47625" y="34164"/>
                    </a:lnTo>
                    <a:lnTo>
                      <a:pt x="35178" y="30861"/>
                    </a:lnTo>
                    <a:lnTo>
                      <a:pt x="23749" y="30861"/>
                    </a:lnTo>
                    <a:lnTo>
                      <a:pt x="3428" y="27560"/>
                    </a:lnTo>
                    <a:lnTo>
                      <a:pt x="0" y="19813"/>
                    </a:lnTo>
                    <a:lnTo>
                      <a:pt x="0" y="0"/>
                    </a:lnTo>
                    <a:lnTo>
                      <a:pt x="23749" y="101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06" name="Полилиния 805"/>
              <p:cNvSpPr/>
              <p:nvPr/>
            </p:nvSpPr>
            <p:spPr>
              <a:xfrm>
                <a:off x="5144838" y="599391"/>
                <a:ext cx="47902" cy="36969"/>
              </a:xfrm>
              <a:custGeom>
                <a:avLst/>
                <a:gdLst/>
                <a:ahLst/>
                <a:cxnLst/>
                <a:rect l="0" t="0" r="0" b="0"/>
                <a:pathLst>
                  <a:path w="47498" h="36450">
                    <a:moveTo>
                      <a:pt x="47497" y="5588"/>
                    </a:moveTo>
                    <a:lnTo>
                      <a:pt x="47497" y="36449"/>
                    </a:lnTo>
                    <a:lnTo>
                      <a:pt x="35052" y="33146"/>
                    </a:lnTo>
                    <a:lnTo>
                      <a:pt x="3302" y="30860"/>
                    </a:lnTo>
                    <a:lnTo>
                      <a:pt x="0" y="22097"/>
                    </a:lnTo>
                    <a:lnTo>
                      <a:pt x="0" y="0"/>
                    </a:lnTo>
                    <a:lnTo>
                      <a:pt x="35052" y="215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07" name="Полилиния 806"/>
              <p:cNvSpPr/>
              <p:nvPr/>
            </p:nvSpPr>
            <p:spPr>
              <a:xfrm>
                <a:off x="5086292" y="589308"/>
                <a:ext cx="46128" cy="38650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37466">
                    <a:moveTo>
                      <a:pt x="47625" y="6604"/>
                    </a:moveTo>
                    <a:lnTo>
                      <a:pt x="47625" y="37465"/>
                    </a:lnTo>
                    <a:lnTo>
                      <a:pt x="35053" y="34164"/>
                    </a:lnTo>
                    <a:lnTo>
                      <a:pt x="3430" y="34164"/>
                    </a:lnTo>
                    <a:lnTo>
                      <a:pt x="0" y="242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08" name="Полилиния 807"/>
              <p:cNvSpPr/>
              <p:nvPr/>
            </p:nvSpPr>
            <p:spPr>
              <a:xfrm>
                <a:off x="5025972" y="584268"/>
                <a:ext cx="47901" cy="36969"/>
              </a:xfrm>
              <a:custGeom>
                <a:avLst/>
                <a:gdLst/>
                <a:ahLst/>
                <a:cxnLst/>
                <a:rect l="0" t="0" r="0" b="0"/>
                <a:pathLst>
                  <a:path w="47500" h="36323">
                    <a:moveTo>
                      <a:pt x="47499" y="5461"/>
                    </a:moveTo>
                    <a:lnTo>
                      <a:pt x="47499" y="36322"/>
                    </a:lnTo>
                    <a:lnTo>
                      <a:pt x="35053" y="33021"/>
                    </a:lnTo>
                    <a:lnTo>
                      <a:pt x="2287" y="30861"/>
                    </a:lnTo>
                    <a:lnTo>
                      <a:pt x="0" y="21971"/>
                    </a:lnTo>
                    <a:lnTo>
                      <a:pt x="0" y="0"/>
                    </a:lnTo>
                    <a:lnTo>
                      <a:pt x="35053" y="216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09" name="Полилиния 808"/>
              <p:cNvSpPr/>
              <p:nvPr/>
            </p:nvSpPr>
            <p:spPr>
              <a:xfrm>
                <a:off x="4963876" y="577546"/>
                <a:ext cx="47902" cy="35288"/>
              </a:xfrm>
              <a:custGeom>
                <a:avLst/>
                <a:gdLst/>
                <a:ahLst/>
                <a:cxnLst/>
                <a:rect l="0" t="0" r="0" b="0"/>
                <a:pathLst>
                  <a:path w="47500" h="34291">
                    <a:moveTo>
                      <a:pt x="47499" y="3429"/>
                    </a:moveTo>
                    <a:lnTo>
                      <a:pt x="47499" y="34290"/>
                    </a:lnTo>
                    <a:lnTo>
                      <a:pt x="3430" y="30987"/>
                    </a:lnTo>
                    <a:lnTo>
                      <a:pt x="0" y="20955"/>
                    </a:lnTo>
                    <a:lnTo>
                      <a:pt x="0" y="0"/>
                    </a:lnTo>
                    <a:lnTo>
                      <a:pt x="35053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10" name="Полилиния 809"/>
              <p:cNvSpPr/>
              <p:nvPr/>
            </p:nvSpPr>
            <p:spPr>
              <a:xfrm>
                <a:off x="4905330" y="569143"/>
                <a:ext cx="46128" cy="36969"/>
              </a:xfrm>
              <a:custGeom>
                <a:avLst/>
                <a:gdLst/>
                <a:ahLst/>
                <a:cxnLst/>
                <a:rect l="0" t="0" r="0" b="0"/>
                <a:pathLst>
                  <a:path w="47500" h="36450">
                    <a:moveTo>
                      <a:pt x="47499" y="2158"/>
                    </a:moveTo>
                    <a:lnTo>
                      <a:pt x="47499" y="36449"/>
                    </a:lnTo>
                    <a:lnTo>
                      <a:pt x="35053" y="33019"/>
                    </a:lnTo>
                    <a:lnTo>
                      <a:pt x="3303" y="30861"/>
                    </a:lnTo>
                    <a:lnTo>
                      <a:pt x="0" y="220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11" name="Полилиния 810"/>
              <p:cNvSpPr/>
              <p:nvPr/>
            </p:nvSpPr>
            <p:spPr>
              <a:xfrm>
                <a:off x="4845010" y="559061"/>
                <a:ext cx="46128" cy="36969"/>
              </a:xfrm>
              <a:custGeom>
                <a:avLst/>
                <a:gdLst/>
                <a:ahLst/>
                <a:cxnLst/>
                <a:rect l="0" t="0" r="0" b="0"/>
                <a:pathLst>
                  <a:path w="47499" h="37466">
                    <a:moveTo>
                      <a:pt x="44195" y="6604"/>
                    </a:moveTo>
                    <a:lnTo>
                      <a:pt x="47498" y="37465"/>
                    </a:lnTo>
                    <a:lnTo>
                      <a:pt x="3429" y="341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12" name="Полилиния 811"/>
              <p:cNvSpPr/>
              <p:nvPr/>
            </p:nvSpPr>
            <p:spPr>
              <a:xfrm>
                <a:off x="5325801" y="661567"/>
                <a:ext cx="47902" cy="36969"/>
              </a:xfrm>
              <a:custGeom>
                <a:avLst/>
                <a:gdLst/>
                <a:ahLst/>
                <a:cxnLst/>
                <a:rect l="0" t="0" r="0" b="0"/>
                <a:pathLst>
                  <a:path w="47499" h="36451">
                    <a:moveTo>
                      <a:pt x="47498" y="8890"/>
                    </a:moveTo>
                    <a:lnTo>
                      <a:pt x="47498" y="36450"/>
                    </a:lnTo>
                    <a:lnTo>
                      <a:pt x="0" y="308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13" name="Полилиния 812"/>
              <p:cNvSpPr/>
              <p:nvPr/>
            </p:nvSpPr>
            <p:spPr>
              <a:xfrm>
                <a:off x="5265480" y="654845"/>
                <a:ext cx="51451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51054" h="34164">
                    <a:moveTo>
                      <a:pt x="51053" y="6603"/>
                    </a:moveTo>
                    <a:lnTo>
                      <a:pt x="47625" y="13207"/>
                    </a:lnTo>
                    <a:lnTo>
                      <a:pt x="47625" y="34163"/>
                    </a:lnTo>
                    <a:lnTo>
                      <a:pt x="3428" y="30860"/>
                    </a:lnTo>
                    <a:lnTo>
                      <a:pt x="0" y="0"/>
                    </a:lnTo>
                    <a:lnTo>
                      <a:pt x="23876" y="4445"/>
                    </a:lnTo>
                    <a:lnTo>
                      <a:pt x="29464" y="4445"/>
                    </a:lnTo>
                    <a:lnTo>
                      <a:pt x="36321" y="558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14" name="Полилиния 813"/>
              <p:cNvSpPr/>
              <p:nvPr/>
            </p:nvSpPr>
            <p:spPr>
              <a:xfrm>
                <a:off x="5205159" y="648123"/>
                <a:ext cx="51451" cy="35288"/>
              </a:xfrm>
              <a:custGeom>
                <a:avLst/>
                <a:gdLst/>
                <a:ahLst/>
                <a:cxnLst/>
                <a:rect l="0" t="0" r="0" b="0"/>
                <a:pathLst>
                  <a:path w="50928" h="34164">
                    <a:moveTo>
                      <a:pt x="50927" y="6604"/>
                    </a:moveTo>
                    <a:lnTo>
                      <a:pt x="47625" y="13207"/>
                    </a:lnTo>
                    <a:lnTo>
                      <a:pt x="47625" y="34163"/>
                    </a:lnTo>
                    <a:lnTo>
                      <a:pt x="35178" y="30861"/>
                    </a:lnTo>
                    <a:lnTo>
                      <a:pt x="3428" y="28701"/>
                    </a:lnTo>
                    <a:lnTo>
                      <a:pt x="0" y="0"/>
                    </a:lnTo>
                    <a:lnTo>
                      <a:pt x="1816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15" name="Полилиния 814"/>
              <p:cNvSpPr/>
              <p:nvPr/>
            </p:nvSpPr>
            <p:spPr>
              <a:xfrm>
                <a:off x="5148387" y="639721"/>
                <a:ext cx="47902" cy="36969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37466">
                    <a:moveTo>
                      <a:pt x="47625" y="6604"/>
                    </a:moveTo>
                    <a:lnTo>
                      <a:pt x="44195" y="13208"/>
                    </a:lnTo>
                    <a:lnTo>
                      <a:pt x="44195" y="37465"/>
                    </a:lnTo>
                    <a:lnTo>
                      <a:pt x="31750" y="34164"/>
                    </a:lnTo>
                    <a:lnTo>
                      <a:pt x="21589" y="34164"/>
                    </a:lnTo>
                    <a:lnTo>
                      <a:pt x="0" y="30861"/>
                    </a:lnTo>
                    <a:lnTo>
                      <a:pt x="0" y="0"/>
                    </a:lnTo>
                    <a:lnTo>
                      <a:pt x="39750" y="431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16" name="Полилиния 815"/>
              <p:cNvSpPr/>
              <p:nvPr/>
            </p:nvSpPr>
            <p:spPr>
              <a:xfrm>
                <a:off x="5088066" y="632999"/>
                <a:ext cx="47902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7499" h="34165">
                    <a:moveTo>
                      <a:pt x="47498" y="6604"/>
                    </a:moveTo>
                    <a:lnTo>
                      <a:pt x="46355" y="13208"/>
                    </a:lnTo>
                    <a:lnTo>
                      <a:pt x="46355" y="19812"/>
                    </a:lnTo>
                    <a:lnTo>
                      <a:pt x="44195" y="34164"/>
                    </a:lnTo>
                    <a:lnTo>
                      <a:pt x="0" y="30861"/>
                    </a:lnTo>
                    <a:lnTo>
                      <a:pt x="0" y="0"/>
                    </a:lnTo>
                    <a:lnTo>
                      <a:pt x="23749" y="101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17" name="Полилиния 816"/>
              <p:cNvSpPr/>
              <p:nvPr/>
            </p:nvSpPr>
            <p:spPr>
              <a:xfrm>
                <a:off x="5027745" y="624598"/>
                <a:ext cx="47902" cy="36969"/>
              </a:xfrm>
              <a:custGeom>
                <a:avLst/>
                <a:gdLst/>
                <a:ahLst/>
                <a:cxnLst/>
                <a:rect l="0" t="0" r="0" b="0"/>
                <a:pathLst>
                  <a:path w="47499" h="37465">
                    <a:moveTo>
                      <a:pt x="47498" y="6603"/>
                    </a:moveTo>
                    <a:lnTo>
                      <a:pt x="47498" y="37464"/>
                    </a:lnTo>
                    <a:lnTo>
                      <a:pt x="35051" y="34163"/>
                    </a:lnTo>
                    <a:lnTo>
                      <a:pt x="23749" y="34163"/>
                    </a:lnTo>
                    <a:lnTo>
                      <a:pt x="3429" y="30861"/>
                    </a:lnTo>
                    <a:lnTo>
                      <a:pt x="0" y="231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18" name="Полилиния 817"/>
              <p:cNvSpPr/>
              <p:nvPr/>
            </p:nvSpPr>
            <p:spPr>
              <a:xfrm>
                <a:off x="4967425" y="617876"/>
                <a:ext cx="47902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7499" h="34163">
                    <a:moveTo>
                      <a:pt x="47498" y="6604"/>
                    </a:moveTo>
                    <a:lnTo>
                      <a:pt x="47498" y="34162"/>
                    </a:lnTo>
                    <a:lnTo>
                      <a:pt x="3301" y="30861"/>
                    </a:lnTo>
                    <a:lnTo>
                      <a:pt x="0" y="0"/>
                    </a:lnTo>
                    <a:lnTo>
                      <a:pt x="23621" y="114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19" name="Полилиния 818"/>
              <p:cNvSpPr/>
              <p:nvPr/>
            </p:nvSpPr>
            <p:spPr>
              <a:xfrm>
                <a:off x="4907104" y="612834"/>
                <a:ext cx="47902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7498" h="34163">
                    <a:moveTo>
                      <a:pt x="47497" y="3301"/>
                    </a:moveTo>
                    <a:lnTo>
                      <a:pt x="47497" y="34162"/>
                    </a:lnTo>
                    <a:lnTo>
                      <a:pt x="36195" y="30861"/>
                    </a:lnTo>
                    <a:lnTo>
                      <a:pt x="3428" y="30861"/>
                    </a:lnTo>
                    <a:lnTo>
                      <a:pt x="0" y="0"/>
                    </a:lnTo>
                    <a:lnTo>
                      <a:pt x="35052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20" name="Полилиния 819"/>
              <p:cNvSpPr/>
              <p:nvPr/>
            </p:nvSpPr>
            <p:spPr>
              <a:xfrm>
                <a:off x="4848558" y="602752"/>
                <a:ext cx="46128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7498" h="34292">
                    <a:moveTo>
                      <a:pt x="47497" y="3430"/>
                    </a:moveTo>
                    <a:lnTo>
                      <a:pt x="47497" y="34291"/>
                    </a:lnTo>
                    <a:lnTo>
                      <a:pt x="2159" y="30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21" name="Полилиния 820"/>
              <p:cNvSpPr/>
              <p:nvPr/>
            </p:nvSpPr>
            <p:spPr>
              <a:xfrm>
                <a:off x="5324027" y="701897"/>
                <a:ext cx="49676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50929" h="34164">
                    <a:moveTo>
                      <a:pt x="50928" y="6605"/>
                    </a:moveTo>
                    <a:lnTo>
                      <a:pt x="44197" y="34163"/>
                    </a:lnTo>
                    <a:lnTo>
                      <a:pt x="0" y="275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22" name="Полилиния 821"/>
              <p:cNvSpPr/>
              <p:nvPr/>
            </p:nvSpPr>
            <p:spPr>
              <a:xfrm>
                <a:off x="5265480" y="691814"/>
                <a:ext cx="47902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33148">
                    <a:moveTo>
                      <a:pt x="47625" y="5589"/>
                    </a:moveTo>
                    <a:lnTo>
                      <a:pt x="46482" y="12193"/>
                    </a:lnTo>
                    <a:lnTo>
                      <a:pt x="46482" y="18796"/>
                    </a:lnTo>
                    <a:lnTo>
                      <a:pt x="45339" y="25400"/>
                    </a:lnTo>
                    <a:lnTo>
                      <a:pt x="45339" y="33147"/>
                    </a:lnTo>
                    <a:lnTo>
                      <a:pt x="0" y="309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23" name="Полилиния 822"/>
              <p:cNvSpPr/>
              <p:nvPr/>
            </p:nvSpPr>
            <p:spPr>
              <a:xfrm>
                <a:off x="5205159" y="685093"/>
                <a:ext cx="47902" cy="35288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34165">
                    <a:moveTo>
                      <a:pt x="47625" y="6604"/>
                    </a:moveTo>
                    <a:lnTo>
                      <a:pt x="47625" y="34164"/>
                    </a:lnTo>
                    <a:lnTo>
                      <a:pt x="35178" y="30989"/>
                    </a:lnTo>
                    <a:lnTo>
                      <a:pt x="23749" y="30989"/>
                    </a:lnTo>
                    <a:lnTo>
                      <a:pt x="3428" y="27560"/>
                    </a:lnTo>
                    <a:lnTo>
                      <a:pt x="0" y="19812"/>
                    </a:lnTo>
                    <a:lnTo>
                      <a:pt x="0" y="0"/>
                    </a:lnTo>
                    <a:lnTo>
                      <a:pt x="35178" y="330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24" name="Полилиния 823"/>
              <p:cNvSpPr/>
              <p:nvPr/>
            </p:nvSpPr>
            <p:spPr>
              <a:xfrm>
                <a:off x="5148387" y="676690"/>
                <a:ext cx="47902" cy="36969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36324">
                    <a:moveTo>
                      <a:pt x="47625" y="5462"/>
                    </a:moveTo>
                    <a:lnTo>
                      <a:pt x="44195" y="26417"/>
                    </a:lnTo>
                    <a:lnTo>
                      <a:pt x="44195" y="36323"/>
                    </a:lnTo>
                    <a:lnTo>
                      <a:pt x="31750" y="33020"/>
                    </a:lnTo>
                    <a:lnTo>
                      <a:pt x="0" y="308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25" name="Полилиния 824"/>
              <p:cNvSpPr/>
              <p:nvPr/>
            </p:nvSpPr>
            <p:spPr>
              <a:xfrm>
                <a:off x="5088066" y="669968"/>
                <a:ext cx="47902" cy="35289"/>
              </a:xfrm>
              <a:custGeom>
                <a:avLst/>
                <a:gdLst/>
                <a:ahLst/>
                <a:cxnLst/>
                <a:rect l="0" t="0" r="0" b="0"/>
                <a:pathLst>
                  <a:path w="47499" h="34165">
                    <a:moveTo>
                      <a:pt x="47498" y="6604"/>
                    </a:moveTo>
                    <a:lnTo>
                      <a:pt x="47498" y="34164"/>
                    </a:lnTo>
                    <a:lnTo>
                      <a:pt x="2286" y="30861"/>
                    </a:lnTo>
                    <a:lnTo>
                      <a:pt x="0" y="0"/>
                    </a:lnTo>
                    <a:lnTo>
                      <a:pt x="23749" y="1017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26" name="Полилиния 825"/>
              <p:cNvSpPr/>
              <p:nvPr/>
            </p:nvSpPr>
            <p:spPr>
              <a:xfrm>
                <a:off x="5031294" y="661567"/>
                <a:ext cx="47902" cy="36969"/>
              </a:xfrm>
              <a:custGeom>
                <a:avLst/>
                <a:gdLst/>
                <a:ahLst/>
                <a:cxnLst/>
                <a:rect l="0" t="0" r="0" b="0"/>
                <a:pathLst>
                  <a:path w="47498" h="36451">
                    <a:moveTo>
                      <a:pt x="47497" y="5589"/>
                    </a:moveTo>
                    <a:lnTo>
                      <a:pt x="44069" y="12193"/>
                    </a:lnTo>
                    <a:lnTo>
                      <a:pt x="44069" y="36450"/>
                    </a:lnTo>
                    <a:lnTo>
                      <a:pt x="32765" y="33147"/>
                    </a:lnTo>
                    <a:lnTo>
                      <a:pt x="0" y="308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27" name="Полилиния 826"/>
              <p:cNvSpPr/>
              <p:nvPr/>
            </p:nvSpPr>
            <p:spPr>
              <a:xfrm>
                <a:off x="4970973" y="654845"/>
                <a:ext cx="47902" cy="36969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37465">
                    <a:moveTo>
                      <a:pt x="47625" y="6603"/>
                    </a:moveTo>
                    <a:lnTo>
                      <a:pt x="47625" y="37464"/>
                    </a:lnTo>
                    <a:lnTo>
                      <a:pt x="35053" y="34163"/>
                    </a:lnTo>
                    <a:lnTo>
                      <a:pt x="24893" y="34163"/>
                    </a:lnTo>
                    <a:lnTo>
                      <a:pt x="3430" y="30860"/>
                    </a:lnTo>
                    <a:lnTo>
                      <a:pt x="0" y="0"/>
                    </a:lnTo>
                    <a:lnTo>
                      <a:pt x="23749" y="114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28" name="Полилиния 827"/>
              <p:cNvSpPr/>
              <p:nvPr/>
            </p:nvSpPr>
            <p:spPr>
              <a:xfrm>
                <a:off x="4914200" y="648123"/>
                <a:ext cx="47902" cy="35288"/>
              </a:xfrm>
              <a:custGeom>
                <a:avLst/>
                <a:gdLst/>
                <a:ahLst/>
                <a:cxnLst/>
                <a:rect l="0" t="0" r="0" b="0"/>
                <a:pathLst>
                  <a:path w="48769" h="34164">
                    <a:moveTo>
                      <a:pt x="48768" y="3301"/>
                    </a:moveTo>
                    <a:lnTo>
                      <a:pt x="45339" y="26543"/>
                    </a:lnTo>
                    <a:lnTo>
                      <a:pt x="45339" y="34163"/>
                    </a:lnTo>
                    <a:lnTo>
                      <a:pt x="3428" y="28701"/>
                    </a:lnTo>
                    <a:lnTo>
                      <a:pt x="0" y="20954"/>
                    </a:lnTo>
                    <a:lnTo>
                      <a:pt x="0" y="0"/>
                    </a:lnTo>
                    <a:lnTo>
                      <a:pt x="36321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29" name="Полилиния 828"/>
              <p:cNvSpPr/>
              <p:nvPr/>
            </p:nvSpPr>
            <p:spPr>
              <a:xfrm>
                <a:off x="4853880" y="639721"/>
                <a:ext cx="47902" cy="36969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37466">
                    <a:moveTo>
                      <a:pt x="47625" y="3303"/>
                    </a:moveTo>
                    <a:lnTo>
                      <a:pt x="47625" y="37465"/>
                    </a:lnTo>
                    <a:lnTo>
                      <a:pt x="3428" y="308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30" name="Полилиния 829"/>
              <p:cNvSpPr/>
              <p:nvPr/>
            </p:nvSpPr>
            <p:spPr>
              <a:xfrm>
                <a:off x="4805979" y="680051"/>
                <a:ext cx="573046" cy="184846"/>
              </a:xfrm>
              <a:custGeom>
                <a:avLst/>
                <a:gdLst/>
                <a:ahLst/>
                <a:cxnLst/>
                <a:rect l="0" t="0" r="0" b="0"/>
                <a:pathLst>
                  <a:path w="573913" h="185166">
                    <a:moveTo>
                      <a:pt x="473075" y="185165"/>
                    </a:moveTo>
                    <a:lnTo>
                      <a:pt x="0" y="121285"/>
                    </a:lnTo>
                    <a:lnTo>
                      <a:pt x="41910" y="0"/>
                    </a:lnTo>
                    <a:lnTo>
                      <a:pt x="573912" y="71754"/>
                    </a:lnTo>
                    <a:close/>
                  </a:path>
                </a:pathLst>
              </a:custGeom>
              <a:solidFill>
                <a:srgbClr val="4D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31" name="Полилиния 830"/>
              <p:cNvSpPr/>
              <p:nvPr/>
            </p:nvSpPr>
            <p:spPr>
              <a:xfrm>
                <a:off x="5304511" y="747268"/>
                <a:ext cx="53224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54230" h="18797">
                    <a:moveTo>
                      <a:pt x="54229" y="6604"/>
                    </a:moveTo>
                    <a:lnTo>
                      <a:pt x="40639" y="18796"/>
                    </a:lnTo>
                    <a:lnTo>
                      <a:pt x="0" y="15495"/>
                    </a:lnTo>
                    <a:lnTo>
                      <a:pt x="9017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32" name="Полилиния 831"/>
              <p:cNvSpPr/>
              <p:nvPr/>
            </p:nvSpPr>
            <p:spPr>
              <a:xfrm>
                <a:off x="5249513" y="740546"/>
                <a:ext cx="51449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50928" h="18798">
                    <a:moveTo>
                      <a:pt x="50927" y="6604"/>
                    </a:moveTo>
                    <a:lnTo>
                      <a:pt x="41783" y="18797"/>
                    </a:lnTo>
                    <a:lnTo>
                      <a:pt x="29338" y="15494"/>
                    </a:lnTo>
                    <a:lnTo>
                      <a:pt x="0" y="13208"/>
                    </a:lnTo>
                    <a:lnTo>
                      <a:pt x="10161" y="0"/>
                    </a:lnTo>
                    <a:lnTo>
                      <a:pt x="40768" y="3429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33" name="Полилиния 832"/>
              <p:cNvSpPr/>
              <p:nvPr/>
            </p:nvSpPr>
            <p:spPr>
              <a:xfrm>
                <a:off x="5192741" y="735505"/>
                <a:ext cx="54998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54357" h="18670">
                    <a:moveTo>
                      <a:pt x="54356" y="5461"/>
                    </a:moveTo>
                    <a:lnTo>
                      <a:pt x="45340" y="9907"/>
                    </a:lnTo>
                    <a:lnTo>
                      <a:pt x="40767" y="18669"/>
                    </a:lnTo>
                    <a:lnTo>
                      <a:pt x="20321" y="13208"/>
                    </a:lnTo>
                    <a:lnTo>
                      <a:pt x="0" y="12065"/>
                    </a:lnTo>
                    <a:lnTo>
                      <a:pt x="4573" y="4318"/>
                    </a:lnTo>
                    <a:lnTo>
                      <a:pt x="9017" y="0"/>
                    </a:lnTo>
                    <a:lnTo>
                      <a:pt x="30607" y="114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34" name="Полилиния 833"/>
              <p:cNvSpPr/>
              <p:nvPr/>
            </p:nvSpPr>
            <p:spPr>
              <a:xfrm>
                <a:off x="5135968" y="725423"/>
                <a:ext cx="53224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53341" h="18797">
                    <a:moveTo>
                      <a:pt x="53340" y="6604"/>
                    </a:moveTo>
                    <a:lnTo>
                      <a:pt x="40766" y="18796"/>
                    </a:lnTo>
                    <a:lnTo>
                      <a:pt x="0" y="15367"/>
                    </a:lnTo>
                    <a:lnTo>
                      <a:pt x="3428" y="7621"/>
                    </a:lnTo>
                    <a:lnTo>
                      <a:pt x="9144" y="0"/>
                    </a:lnTo>
                    <a:lnTo>
                      <a:pt x="40766" y="330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35" name="Полилиния 834"/>
              <p:cNvSpPr/>
              <p:nvPr/>
            </p:nvSpPr>
            <p:spPr>
              <a:xfrm>
                <a:off x="5079196" y="720381"/>
                <a:ext cx="53224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54357" h="18797">
                    <a:moveTo>
                      <a:pt x="54356" y="5587"/>
                    </a:moveTo>
                    <a:lnTo>
                      <a:pt x="44197" y="18796"/>
                    </a:lnTo>
                    <a:lnTo>
                      <a:pt x="32893" y="15493"/>
                    </a:lnTo>
                    <a:lnTo>
                      <a:pt x="22606" y="15493"/>
                    </a:lnTo>
                    <a:lnTo>
                      <a:pt x="0" y="12191"/>
                    </a:lnTo>
                    <a:lnTo>
                      <a:pt x="4573" y="5587"/>
                    </a:lnTo>
                    <a:lnTo>
                      <a:pt x="10161" y="0"/>
                    </a:lnTo>
                    <a:lnTo>
                      <a:pt x="31750" y="114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36" name="Полилиния 835"/>
              <p:cNvSpPr/>
              <p:nvPr/>
            </p:nvSpPr>
            <p:spPr>
              <a:xfrm>
                <a:off x="5025972" y="710298"/>
                <a:ext cx="49676" cy="21846"/>
              </a:xfrm>
              <a:custGeom>
                <a:avLst/>
                <a:gdLst/>
                <a:ahLst/>
                <a:cxnLst/>
                <a:rect l="0" t="0" r="0" b="0"/>
                <a:pathLst>
                  <a:path w="49786" h="22099">
                    <a:moveTo>
                      <a:pt x="49785" y="6732"/>
                    </a:moveTo>
                    <a:lnTo>
                      <a:pt x="46355" y="14351"/>
                    </a:lnTo>
                    <a:lnTo>
                      <a:pt x="40768" y="22098"/>
                    </a:lnTo>
                    <a:lnTo>
                      <a:pt x="30480" y="18797"/>
                    </a:lnTo>
                    <a:lnTo>
                      <a:pt x="20448" y="18797"/>
                    </a:lnTo>
                    <a:lnTo>
                      <a:pt x="0" y="15494"/>
                    </a:lnTo>
                    <a:lnTo>
                      <a:pt x="5716" y="0"/>
                    </a:lnTo>
                    <a:lnTo>
                      <a:pt x="38481" y="330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37" name="Полилиния 836"/>
              <p:cNvSpPr/>
              <p:nvPr/>
            </p:nvSpPr>
            <p:spPr>
              <a:xfrm>
                <a:off x="4967425" y="705258"/>
                <a:ext cx="54999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54230" h="18797">
                    <a:moveTo>
                      <a:pt x="54229" y="5460"/>
                    </a:moveTo>
                    <a:lnTo>
                      <a:pt x="44069" y="18796"/>
                    </a:lnTo>
                    <a:lnTo>
                      <a:pt x="0" y="15367"/>
                    </a:lnTo>
                    <a:lnTo>
                      <a:pt x="6731" y="0"/>
                    </a:lnTo>
                    <a:lnTo>
                      <a:pt x="30480" y="101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38" name="Полилиния 837"/>
              <p:cNvSpPr/>
              <p:nvPr/>
            </p:nvSpPr>
            <p:spPr>
              <a:xfrm>
                <a:off x="4910652" y="695175"/>
                <a:ext cx="53224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53214" h="22100">
                    <a:moveTo>
                      <a:pt x="53213" y="6604"/>
                    </a:moveTo>
                    <a:lnTo>
                      <a:pt x="44069" y="22099"/>
                    </a:lnTo>
                    <a:lnTo>
                      <a:pt x="32767" y="18670"/>
                    </a:lnTo>
                    <a:lnTo>
                      <a:pt x="22606" y="18670"/>
                    </a:lnTo>
                    <a:lnTo>
                      <a:pt x="0" y="15367"/>
                    </a:lnTo>
                    <a:lnTo>
                      <a:pt x="3303" y="8764"/>
                    </a:lnTo>
                    <a:lnTo>
                      <a:pt x="5588" y="0"/>
                    </a:lnTo>
                    <a:lnTo>
                      <a:pt x="11304" y="0"/>
                    </a:lnTo>
                    <a:lnTo>
                      <a:pt x="18035" y="2160"/>
                    </a:lnTo>
                    <a:lnTo>
                      <a:pt x="23749" y="2160"/>
                    </a:lnTo>
                    <a:lnTo>
                      <a:pt x="30480" y="431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39" name="Полилиния 838"/>
              <p:cNvSpPr/>
              <p:nvPr/>
            </p:nvSpPr>
            <p:spPr>
              <a:xfrm>
                <a:off x="4857428" y="688453"/>
                <a:ext cx="53224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54357" h="20955">
                    <a:moveTo>
                      <a:pt x="54356" y="5587"/>
                    </a:moveTo>
                    <a:lnTo>
                      <a:pt x="44197" y="20954"/>
                    </a:lnTo>
                    <a:lnTo>
                      <a:pt x="0" y="15494"/>
                    </a:lnTo>
                    <a:lnTo>
                      <a:pt x="6731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0" name="Полилиния 839"/>
              <p:cNvSpPr/>
              <p:nvPr/>
            </p:nvSpPr>
            <p:spPr>
              <a:xfrm>
                <a:off x="5292092" y="765753"/>
                <a:ext cx="53224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53214" h="20957">
                    <a:moveTo>
                      <a:pt x="53213" y="5589"/>
                    </a:moveTo>
                    <a:lnTo>
                      <a:pt x="40894" y="20956"/>
                    </a:lnTo>
                    <a:lnTo>
                      <a:pt x="0" y="15368"/>
                    </a:lnTo>
                    <a:lnTo>
                      <a:pt x="12574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1" name="Полилиния 840"/>
              <p:cNvSpPr/>
              <p:nvPr/>
            </p:nvSpPr>
            <p:spPr>
              <a:xfrm>
                <a:off x="5237094" y="759031"/>
                <a:ext cx="54999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54229" h="18797">
                    <a:moveTo>
                      <a:pt x="54228" y="6603"/>
                    </a:moveTo>
                    <a:lnTo>
                      <a:pt x="46354" y="12192"/>
                    </a:lnTo>
                    <a:lnTo>
                      <a:pt x="41783" y="18796"/>
                    </a:lnTo>
                    <a:lnTo>
                      <a:pt x="0" y="12192"/>
                    </a:lnTo>
                    <a:lnTo>
                      <a:pt x="4445" y="7746"/>
                    </a:lnTo>
                    <a:lnTo>
                      <a:pt x="10159" y="0"/>
                    </a:lnTo>
                    <a:lnTo>
                      <a:pt x="30479" y="444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2" name="Полилиния 841"/>
              <p:cNvSpPr/>
              <p:nvPr/>
            </p:nvSpPr>
            <p:spPr>
              <a:xfrm>
                <a:off x="5183869" y="753989"/>
                <a:ext cx="49676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49784" h="17782">
                    <a:moveTo>
                      <a:pt x="49783" y="5589"/>
                    </a:moveTo>
                    <a:lnTo>
                      <a:pt x="42926" y="10034"/>
                    </a:lnTo>
                    <a:lnTo>
                      <a:pt x="37338" y="17781"/>
                    </a:lnTo>
                    <a:lnTo>
                      <a:pt x="0" y="12192"/>
                    </a:lnTo>
                    <a:lnTo>
                      <a:pt x="1142" y="5589"/>
                    </a:lnTo>
                    <a:lnTo>
                      <a:pt x="5715" y="0"/>
                    </a:lnTo>
                    <a:lnTo>
                      <a:pt x="37338" y="228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3" name="Полилиния 842"/>
              <p:cNvSpPr/>
              <p:nvPr/>
            </p:nvSpPr>
            <p:spPr>
              <a:xfrm>
                <a:off x="5127097" y="747268"/>
                <a:ext cx="49676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15496">
                    <a:moveTo>
                      <a:pt x="50800" y="3429"/>
                    </a:moveTo>
                    <a:lnTo>
                      <a:pt x="45212" y="10033"/>
                    </a:lnTo>
                    <a:lnTo>
                      <a:pt x="38355" y="15495"/>
                    </a:lnTo>
                    <a:lnTo>
                      <a:pt x="0" y="12193"/>
                    </a:lnTo>
                    <a:lnTo>
                      <a:pt x="4446" y="4446"/>
                    </a:lnTo>
                    <a:lnTo>
                      <a:pt x="10034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4" name="Полилиния 843"/>
              <p:cNvSpPr/>
              <p:nvPr/>
            </p:nvSpPr>
            <p:spPr>
              <a:xfrm>
                <a:off x="5070325" y="738866"/>
                <a:ext cx="53224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53342" h="17653">
                    <a:moveTo>
                      <a:pt x="53341" y="5587"/>
                    </a:moveTo>
                    <a:lnTo>
                      <a:pt x="45340" y="11048"/>
                    </a:lnTo>
                    <a:lnTo>
                      <a:pt x="40894" y="17652"/>
                    </a:lnTo>
                    <a:lnTo>
                      <a:pt x="0" y="12191"/>
                    </a:lnTo>
                    <a:lnTo>
                      <a:pt x="9144" y="0"/>
                    </a:lnTo>
                    <a:lnTo>
                      <a:pt x="40894" y="2158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5" name="Полилиния 844"/>
              <p:cNvSpPr/>
              <p:nvPr/>
            </p:nvSpPr>
            <p:spPr>
              <a:xfrm>
                <a:off x="5015327" y="732144"/>
                <a:ext cx="51449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50928" h="15368">
                    <a:moveTo>
                      <a:pt x="50927" y="3302"/>
                    </a:moveTo>
                    <a:lnTo>
                      <a:pt x="45212" y="9906"/>
                    </a:lnTo>
                    <a:lnTo>
                      <a:pt x="38481" y="15367"/>
                    </a:lnTo>
                    <a:lnTo>
                      <a:pt x="0" y="12192"/>
                    </a:lnTo>
                    <a:lnTo>
                      <a:pt x="4445" y="5462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6" name="Полилиния 845"/>
              <p:cNvSpPr/>
              <p:nvPr/>
            </p:nvSpPr>
            <p:spPr>
              <a:xfrm>
                <a:off x="4958554" y="723742"/>
                <a:ext cx="51449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50927" h="17526">
                    <a:moveTo>
                      <a:pt x="50926" y="5461"/>
                    </a:moveTo>
                    <a:lnTo>
                      <a:pt x="45338" y="13207"/>
                    </a:lnTo>
                    <a:lnTo>
                      <a:pt x="40767" y="17525"/>
                    </a:lnTo>
                    <a:lnTo>
                      <a:pt x="0" y="15367"/>
                    </a:lnTo>
                    <a:lnTo>
                      <a:pt x="9144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7" name="Полилиния 846"/>
              <p:cNvSpPr/>
              <p:nvPr/>
            </p:nvSpPr>
            <p:spPr>
              <a:xfrm>
                <a:off x="4905330" y="717020"/>
                <a:ext cx="49676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18669">
                    <a:moveTo>
                      <a:pt x="50800" y="6604"/>
                    </a:moveTo>
                    <a:lnTo>
                      <a:pt x="45212" y="10922"/>
                    </a:lnTo>
                    <a:lnTo>
                      <a:pt x="38355" y="18668"/>
                    </a:lnTo>
                    <a:lnTo>
                      <a:pt x="28194" y="15366"/>
                    </a:lnTo>
                    <a:lnTo>
                      <a:pt x="19178" y="15366"/>
                    </a:lnTo>
                    <a:lnTo>
                      <a:pt x="0" y="12065"/>
                    </a:lnTo>
                    <a:lnTo>
                      <a:pt x="4445" y="6604"/>
                    </a:lnTo>
                    <a:lnTo>
                      <a:pt x="6731" y="0"/>
                    </a:lnTo>
                    <a:lnTo>
                      <a:pt x="29337" y="101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8" name="Полилиния 847"/>
              <p:cNvSpPr/>
              <p:nvPr/>
            </p:nvSpPr>
            <p:spPr>
              <a:xfrm>
                <a:off x="4848558" y="708619"/>
                <a:ext cx="49676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49785" h="20956">
                    <a:moveTo>
                      <a:pt x="49784" y="5461"/>
                    </a:moveTo>
                    <a:lnTo>
                      <a:pt x="40766" y="20955"/>
                    </a:lnTo>
                    <a:lnTo>
                      <a:pt x="0" y="15494"/>
                    </a:lnTo>
                    <a:lnTo>
                      <a:pt x="9016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9" name="Полилиния 848"/>
              <p:cNvSpPr/>
              <p:nvPr/>
            </p:nvSpPr>
            <p:spPr>
              <a:xfrm>
                <a:off x="5279673" y="787598"/>
                <a:ext cx="53224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53340" h="18796">
                    <a:moveTo>
                      <a:pt x="53339" y="6604"/>
                    </a:moveTo>
                    <a:lnTo>
                      <a:pt x="40767" y="18795"/>
                    </a:lnTo>
                    <a:lnTo>
                      <a:pt x="0" y="13208"/>
                    </a:lnTo>
                    <a:lnTo>
                      <a:pt x="9144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50" name="Полилиния 849"/>
              <p:cNvSpPr/>
              <p:nvPr/>
            </p:nvSpPr>
            <p:spPr>
              <a:xfrm>
                <a:off x="5224675" y="782557"/>
                <a:ext cx="51449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50929" h="15494">
                    <a:moveTo>
                      <a:pt x="50928" y="5588"/>
                    </a:moveTo>
                    <a:lnTo>
                      <a:pt x="45212" y="10032"/>
                    </a:lnTo>
                    <a:lnTo>
                      <a:pt x="40641" y="15493"/>
                    </a:lnTo>
                    <a:lnTo>
                      <a:pt x="0" y="12192"/>
                    </a:lnTo>
                    <a:lnTo>
                      <a:pt x="4446" y="4444"/>
                    </a:lnTo>
                    <a:lnTo>
                      <a:pt x="9017" y="0"/>
                    </a:lnTo>
                    <a:lnTo>
                      <a:pt x="29465" y="114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51" name="Полилиния 850"/>
              <p:cNvSpPr/>
              <p:nvPr/>
            </p:nvSpPr>
            <p:spPr>
              <a:xfrm>
                <a:off x="5169676" y="772474"/>
                <a:ext cx="51451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50929" h="18669">
                    <a:moveTo>
                      <a:pt x="50928" y="6604"/>
                    </a:moveTo>
                    <a:lnTo>
                      <a:pt x="44069" y="12065"/>
                    </a:lnTo>
                    <a:lnTo>
                      <a:pt x="38481" y="18668"/>
                    </a:lnTo>
                    <a:lnTo>
                      <a:pt x="28194" y="15367"/>
                    </a:lnTo>
                    <a:lnTo>
                      <a:pt x="0" y="15367"/>
                    </a:lnTo>
                    <a:lnTo>
                      <a:pt x="4573" y="7619"/>
                    </a:lnTo>
                    <a:lnTo>
                      <a:pt x="6731" y="0"/>
                    </a:lnTo>
                    <a:lnTo>
                      <a:pt x="39624" y="317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52" name="Полилиния 851"/>
              <p:cNvSpPr/>
              <p:nvPr/>
            </p:nvSpPr>
            <p:spPr>
              <a:xfrm>
                <a:off x="5112904" y="765753"/>
                <a:ext cx="54999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54357" h="18798">
                    <a:moveTo>
                      <a:pt x="54356" y="5589"/>
                    </a:moveTo>
                    <a:lnTo>
                      <a:pt x="47625" y="9907"/>
                    </a:lnTo>
                    <a:lnTo>
                      <a:pt x="40766" y="18797"/>
                    </a:lnTo>
                    <a:lnTo>
                      <a:pt x="30607" y="15368"/>
                    </a:lnTo>
                    <a:lnTo>
                      <a:pt x="21463" y="15368"/>
                    </a:lnTo>
                    <a:lnTo>
                      <a:pt x="0" y="12193"/>
                    </a:lnTo>
                    <a:lnTo>
                      <a:pt x="9144" y="0"/>
                    </a:lnTo>
                    <a:lnTo>
                      <a:pt x="31750" y="114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53" name="Полилиния 852"/>
              <p:cNvSpPr/>
              <p:nvPr/>
            </p:nvSpPr>
            <p:spPr>
              <a:xfrm>
                <a:off x="5059680" y="757350"/>
                <a:ext cx="51451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51054" h="18671">
                    <a:moveTo>
                      <a:pt x="51053" y="6605"/>
                    </a:moveTo>
                    <a:lnTo>
                      <a:pt x="41909" y="18670"/>
                    </a:lnTo>
                    <a:lnTo>
                      <a:pt x="0" y="15495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54" name="Полилиния 853"/>
              <p:cNvSpPr/>
              <p:nvPr/>
            </p:nvSpPr>
            <p:spPr>
              <a:xfrm>
                <a:off x="5006456" y="750628"/>
                <a:ext cx="51451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50928" h="18671">
                    <a:moveTo>
                      <a:pt x="50927" y="5461"/>
                    </a:moveTo>
                    <a:lnTo>
                      <a:pt x="45339" y="9779"/>
                    </a:lnTo>
                    <a:lnTo>
                      <a:pt x="37465" y="18670"/>
                    </a:lnTo>
                    <a:lnTo>
                      <a:pt x="27304" y="15367"/>
                    </a:lnTo>
                    <a:lnTo>
                      <a:pt x="18160" y="15367"/>
                    </a:lnTo>
                    <a:lnTo>
                      <a:pt x="0" y="12066"/>
                    </a:lnTo>
                    <a:lnTo>
                      <a:pt x="3428" y="5461"/>
                    </a:lnTo>
                    <a:lnTo>
                      <a:pt x="9144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55" name="Полилиния 854"/>
              <p:cNvSpPr/>
              <p:nvPr/>
            </p:nvSpPr>
            <p:spPr>
              <a:xfrm>
                <a:off x="4947910" y="743907"/>
                <a:ext cx="54998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54357" h="15369">
                    <a:moveTo>
                      <a:pt x="54356" y="3175"/>
                    </a:moveTo>
                    <a:lnTo>
                      <a:pt x="46355" y="9779"/>
                    </a:lnTo>
                    <a:lnTo>
                      <a:pt x="41911" y="15368"/>
                    </a:lnTo>
                    <a:lnTo>
                      <a:pt x="0" y="12065"/>
                    </a:lnTo>
                    <a:lnTo>
                      <a:pt x="4573" y="5461"/>
                    </a:lnTo>
                    <a:lnTo>
                      <a:pt x="10161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56" name="Полилиния 855"/>
              <p:cNvSpPr/>
              <p:nvPr/>
            </p:nvSpPr>
            <p:spPr>
              <a:xfrm>
                <a:off x="4894685" y="735505"/>
                <a:ext cx="51449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50929" h="18670">
                    <a:moveTo>
                      <a:pt x="50928" y="5461"/>
                    </a:moveTo>
                    <a:lnTo>
                      <a:pt x="45339" y="9907"/>
                    </a:lnTo>
                    <a:lnTo>
                      <a:pt x="40768" y="18669"/>
                    </a:lnTo>
                    <a:lnTo>
                      <a:pt x="0" y="12065"/>
                    </a:lnTo>
                    <a:lnTo>
                      <a:pt x="3430" y="6604"/>
                    </a:lnTo>
                    <a:lnTo>
                      <a:pt x="9144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57" name="Полилиния 856"/>
              <p:cNvSpPr/>
              <p:nvPr/>
            </p:nvSpPr>
            <p:spPr>
              <a:xfrm>
                <a:off x="4841461" y="728784"/>
                <a:ext cx="49676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50929" h="18669">
                    <a:moveTo>
                      <a:pt x="50928" y="6603"/>
                    </a:moveTo>
                    <a:lnTo>
                      <a:pt x="38481" y="18668"/>
                    </a:lnTo>
                    <a:lnTo>
                      <a:pt x="0" y="12064"/>
                    </a:lnTo>
                    <a:lnTo>
                      <a:pt x="6859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58" name="Полилиния 857"/>
              <p:cNvSpPr/>
              <p:nvPr/>
            </p:nvSpPr>
            <p:spPr>
              <a:xfrm>
                <a:off x="5263706" y="806083"/>
                <a:ext cx="49676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49912" h="18670">
                    <a:moveTo>
                      <a:pt x="49911" y="6605"/>
                    </a:moveTo>
                    <a:lnTo>
                      <a:pt x="40894" y="18669"/>
                    </a:lnTo>
                    <a:lnTo>
                      <a:pt x="0" y="12066"/>
                    </a:lnTo>
                    <a:lnTo>
                      <a:pt x="9144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59" name="Полилиния 858"/>
              <p:cNvSpPr/>
              <p:nvPr/>
            </p:nvSpPr>
            <p:spPr>
              <a:xfrm>
                <a:off x="5208707" y="797680"/>
                <a:ext cx="51451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50929" h="18671">
                    <a:moveTo>
                      <a:pt x="50928" y="5461"/>
                    </a:moveTo>
                    <a:lnTo>
                      <a:pt x="40767" y="18670"/>
                    </a:lnTo>
                    <a:lnTo>
                      <a:pt x="0" y="15495"/>
                    </a:lnTo>
                    <a:lnTo>
                      <a:pt x="9017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60" name="Полилиния 859"/>
              <p:cNvSpPr/>
              <p:nvPr/>
            </p:nvSpPr>
            <p:spPr>
              <a:xfrm>
                <a:off x="5153710" y="790958"/>
                <a:ext cx="51449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50929" h="18670">
                    <a:moveTo>
                      <a:pt x="50928" y="6604"/>
                    </a:moveTo>
                    <a:lnTo>
                      <a:pt x="41911" y="18669"/>
                    </a:lnTo>
                    <a:lnTo>
                      <a:pt x="30607" y="15494"/>
                    </a:lnTo>
                    <a:lnTo>
                      <a:pt x="20448" y="15494"/>
                    </a:lnTo>
                    <a:lnTo>
                      <a:pt x="0" y="12065"/>
                    </a:lnTo>
                    <a:lnTo>
                      <a:pt x="4573" y="5461"/>
                    </a:lnTo>
                    <a:lnTo>
                      <a:pt x="10161" y="0"/>
                    </a:lnTo>
                    <a:lnTo>
                      <a:pt x="40767" y="3303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61" name="Полилиния 860"/>
              <p:cNvSpPr/>
              <p:nvPr/>
            </p:nvSpPr>
            <p:spPr>
              <a:xfrm>
                <a:off x="5100486" y="785918"/>
                <a:ext cx="51449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50929" h="17526">
                    <a:moveTo>
                      <a:pt x="50928" y="2159"/>
                    </a:moveTo>
                    <a:lnTo>
                      <a:pt x="40768" y="17525"/>
                    </a:lnTo>
                    <a:lnTo>
                      <a:pt x="0" y="12064"/>
                    </a:lnTo>
                    <a:lnTo>
                      <a:pt x="9144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62" name="Полилиния 861"/>
              <p:cNvSpPr/>
              <p:nvPr/>
            </p:nvSpPr>
            <p:spPr>
              <a:xfrm>
                <a:off x="5047261" y="775835"/>
                <a:ext cx="51449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50928" h="18797">
                    <a:moveTo>
                      <a:pt x="50927" y="6604"/>
                    </a:moveTo>
                    <a:lnTo>
                      <a:pt x="45212" y="13208"/>
                    </a:lnTo>
                    <a:lnTo>
                      <a:pt x="41783" y="18796"/>
                    </a:lnTo>
                    <a:lnTo>
                      <a:pt x="0" y="15493"/>
                    </a:lnTo>
                    <a:lnTo>
                      <a:pt x="10033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63" name="Полилиния 862"/>
              <p:cNvSpPr/>
              <p:nvPr/>
            </p:nvSpPr>
            <p:spPr>
              <a:xfrm>
                <a:off x="4994037" y="769114"/>
                <a:ext cx="49676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49913" h="17654">
                    <a:moveTo>
                      <a:pt x="49912" y="5461"/>
                    </a:moveTo>
                    <a:lnTo>
                      <a:pt x="40768" y="17653"/>
                    </a:lnTo>
                    <a:lnTo>
                      <a:pt x="0" y="15494"/>
                    </a:lnTo>
                    <a:lnTo>
                      <a:pt x="3430" y="5461"/>
                    </a:lnTo>
                    <a:lnTo>
                      <a:pt x="9144" y="0"/>
                    </a:lnTo>
                    <a:lnTo>
                      <a:pt x="39751" y="228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64" name="Полилиния 863"/>
              <p:cNvSpPr/>
              <p:nvPr/>
            </p:nvSpPr>
            <p:spPr>
              <a:xfrm>
                <a:off x="4942587" y="762392"/>
                <a:ext cx="47902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18670">
                    <a:moveTo>
                      <a:pt x="47625" y="3301"/>
                    </a:moveTo>
                    <a:lnTo>
                      <a:pt x="41910" y="9905"/>
                    </a:lnTo>
                    <a:lnTo>
                      <a:pt x="40894" y="18669"/>
                    </a:lnTo>
                    <a:lnTo>
                      <a:pt x="28320" y="15494"/>
                    </a:lnTo>
                    <a:lnTo>
                      <a:pt x="18161" y="15494"/>
                    </a:lnTo>
                    <a:lnTo>
                      <a:pt x="0" y="12065"/>
                    </a:lnTo>
                    <a:lnTo>
                      <a:pt x="1143" y="5461"/>
                    </a:lnTo>
                    <a:lnTo>
                      <a:pt x="5714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65" name="Полилиния 864"/>
              <p:cNvSpPr/>
              <p:nvPr/>
            </p:nvSpPr>
            <p:spPr>
              <a:xfrm>
                <a:off x="4889363" y="753989"/>
                <a:ext cx="46128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47500" h="17782">
                    <a:moveTo>
                      <a:pt x="47499" y="5589"/>
                    </a:moveTo>
                    <a:lnTo>
                      <a:pt x="41784" y="17781"/>
                    </a:lnTo>
                    <a:lnTo>
                      <a:pt x="35053" y="16638"/>
                    </a:lnTo>
                    <a:lnTo>
                      <a:pt x="0" y="15495"/>
                    </a:lnTo>
                    <a:lnTo>
                      <a:pt x="1143" y="6604"/>
                    </a:lnTo>
                    <a:lnTo>
                      <a:pt x="6731" y="0"/>
                    </a:lnTo>
                    <a:lnTo>
                      <a:pt x="37338" y="228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66" name="Полилиния 865"/>
              <p:cNvSpPr/>
              <p:nvPr/>
            </p:nvSpPr>
            <p:spPr>
              <a:xfrm>
                <a:off x="4834365" y="747268"/>
                <a:ext cx="47901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47500" h="18797">
                    <a:moveTo>
                      <a:pt x="47499" y="6604"/>
                    </a:moveTo>
                    <a:lnTo>
                      <a:pt x="41911" y="18796"/>
                    </a:lnTo>
                    <a:lnTo>
                      <a:pt x="0" y="15495"/>
                    </a:lnTo>
                    <a:lnTo>
                      <a:pt x="6731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67" name="Полилиния 866"/>
              <p:cNvSpPr/>
              <p:nvPr/>
            </p:nvSpPr>
            <p:spPr>
              <a:xfrm>
                <a:off x="5249513" y="821206"/>
                <a:ext cx="51449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50928" h="18796">
                    <a:moveTo>
                      <a:pt x="50927" y="6603"/>
                    </a:moveTo>
                    <a:lnTo>
                      <a:pt x="38482" y="18795"/>
                    </a:lnTo>
                    <a:lnTo>
                      <a:pt x="0" y="15367"/>
                    </a:lnTo>
                    <a:lnTo>
                      <a:pt x="10161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68" name="Полилиния 867"/>
              <p:cNvSpPr/>
              <p:nvPr/>
            </p:nvSpPr>
            <p:spPr>
              <a:xfrm>
                <a:off x="5196289" y="816165"/>
                <a:ext cx="51449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50927" h="17781">
                    <a:moveTo>
                      <a:pt x="50926" y="5588"/>
                    </a:moveTo>
                    <a:lnTo>
                      <a:pt x="45212" y="11175"/>
                    </a:lnTo>
                    <a:lnTo>
                      <a:pt x="40767" y="17780"/>
                    </a:lnTo>
                    <a:lnTo>
                      <a:pt x="0" y="12191"/>
                    </a:lnTo>
                    <a:lnTo>
                      <a:pt x="9017" y="0"/>
                    </a:lnTo>
                    <a:lnTo>
                      <a:pt x="39624" y="2286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69" name="Полилиния 868"/>
              <p:cNvSpPr/>
              <p:nvPr/>
            </p:nvSpPr>
            <p:spPr>
              <a:xfrm>
                <a:off x="5141290" y="809444"/>
                <a:ext cx="51451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50927" h="18797">
                    <a:moveTo>
                      <a:pt x="50926" y="6605"/>
                    </a:moveTo>
                    <a:lnTo>
                      <a:pt x="45338" y="11177"/>
                    </a:lnTo>
                    <a:lnTo>
                      <a:pt x="41910" y="18796"/>
                    </a:lnTo>
                    <a:lnTo>
                      <a:pt x="31750" y="15494"/>
                    </a:lnTo>
                    <a:lnTo>
                      <a:pt x="21462" y="15494"/>
                    </a:lnTo>
                    <a:lnTo>
                      <a:pt x="0" y="12193"/>
                    </a:lnTo>
                    <a:lnTo>
                      <a:pt x="4572" y="5588"/>
                    </a:lnTo>
                    <a:lnTo>
                      <a:pt x="10160" y="0"/>
                    </a:lnTo>
                    <a:lnTo>
                      <a:pt x="40767" y="343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70" name="Полилиния 869"/>
              <p:cNvSpPr/>
              <p:nvPr/>
            </p:nvSpPr>
            <p:spPr>
              <a:xfrm>
                <a:off x="5091614" y="802722"/>
                <a:ext cx="49676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50928" h="15496">
                    <a:moveTo>
                      <a:pt x="50927" y="3429"/>
                    </a:moveTo>
                    <a:lnTo>
                      <a:pt x="44069" y="11050"/>
                    </a:lnTo>
                    <a:lnTo>
                      <a:pt x="38481" y="15495"/>
                    </a:lnTo>
                    <a:lnTo>
                      <a:pt x="0" y="13209"/>
                    </a:lnTo>
                    <a:lnTo>
                      <a:pt x="1143" y="6604"/>
                    </a:lnTo>
                    <a:lnTo>
                      <a:pt x="6858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71" name="Полилиния 870"/>
              <p:cNvSpPr/>
              <p:nvPr/>
            </p:nvSpPr>
            <p:spPr>
              <a:xfrm>
                <a:off x="5038390" y="794319"/>
                <a:ext cx="49676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50928" h="18797">
                    <a:moveTo>
                      <a:pt x="50927" y="6604"/>
                    </a:moveTo>
                    <a:lnTo>
                      <a:pt x="37338" y="18796"/>
                    </a:lnTo>
                    <a:lnTo>
                      <a:pt x="0" y="15366"/>
                    </a:lnTo>
                    <a:lnTo>
                      <a:pt x="5715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72" name="Полилиния 871"/>
              <p:cNvSpPr/>
              <p:nvPr/>
            </p:nvSpPr>
            <p:spPr>
              <a:xfrm>
                <a:off x="4983392" y="787598"/>
                <a:ext cx="51449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18796">
                    <a:moveTo>
                      <a:pt x="50800" y="6604"/>
                    </a:moveTo>
                    <a:lnTo>
                      <a:pt x="45212" y="11048"/>
                    </a:lnTo>
                    <a:lnTo>
                      <a:pt x="41782" y="18795"/>
                    </a:lnTo>
                    <a:lnTo>
                      <a:pt x="0" y="13208"/>
                    </a:lnTo>
                    <a:lnTo>
                      <a:pt x="4444" y="7747"/>
                    </a:lnTo>
                    <a:lnTo>
                      <a:pt x="6731" y="0"/>
                    </a:lnTo>
                    <a:lnTo>
                      <a:pt x="38354" y="3301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73" name="Полилиния 872"/>
              <p:cNvSpPr/>
              <p:nvPr/>
            </p:nvSpPr>
            <p:spPr>
              <a:xfrm>
                <a:off x="4930168" y="782557"/>
                <a:ext cx="49676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49911" h="18797">
                    <a:moveTo>
                      <a:pt x="49910" y="3429"/>
                    </a:moveTo>
                    <a:lnTo>
                      <a:pt x="40766" y="18796"/>
                    </a:lnTo>
                    <a:lnTo>
                      <a:pt x="30607" y="15493"/>
                    </a:lnTo>
                    <a:lnTo>
                      <a:pt x="21590" y="15493"/>
                    </a:lnTo>
                    <a:lnTo>
                      <a:pt x="0" y="12192"/>
                    </a:lnTo>
                    <a:lnTo>
                      <a:pt x="5715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74" name="Полилиния 873"/>
              <p:cNvSpPr/>
              <p:nvPr/>
            </p:nvSpPr>
            <p:spPr>
              <a:xfrm>
                <a:off x="4878718" y="772474"/>
                <a:ext cx="47902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47500" h="21972">
                    <a:moveTo>
                      <a:pt x="47499" y="6604"/>
                    </a:moveTo>
                    <a:lnTo>
                      <a:pt x="41911" y="12065"/>
                    </a:lnTo>
                    <a:lnTo>
                      <a:pt x="37338" y="21971"/>
                    </a:lnTo>
                    <a:lnTo>
                      <a:pt x="18162" y="16383"/>
                    </a:lnTo>
                    <a:lnTo>
                      <a:pt x="0" y="15367"/>
                    </a:lnTo>
                    <a:lnTo>
                      <a:pt x="1143" y="7619"/>
                    </a:lnTo>
                    <a:lnTo>
                      <a:pt x="5716" y="0"/>
                    </a:lnTo>
                    <a:lnTo>
                      <a:pt x="36195" y="3175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75" name="Полилиния 874"/>
              <p:cNvSpPr/>
              <p:nvPr/>
            </p:nvSpPr>
            <p:spPr>
              <a:xfrm>
                <a:off x="4825494" y="765753"/>
                <a:ext cx="47902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47498" h="18798">
                    <a:moveTo>
                      <a:pt x="47497" y="5589"/>
                    </a:moveTo>
                    <a:lnTo>
                      <a:pt x="40640" y="18797"/>
                    </a:lnTo>
                    <a:lnTo>
                      <a:pt x="0" y="15368"/>
                    </a:lnTo>
                    <a:lnTo>
                      <a:pt x="6731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76" name="Полилиния 875"/>
              <p:cNvSpPr/>
              <p:nvPr/>
            </p:nvSpPr>
            <p:spPr>
              <a:xfrm>
                <a:off x="5233545" y="839691"/>
                <a:ext cx="51451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50928" h="18670">
                    <a:moveTo>
                      <a:pt x="50927" y="6605"/>
                    </a:moveTo>
                    <a:lnTo>
                      <a:pt x="41911" y="18669"/>
                    </a:lnTo>
                    <a:lnTo>
                      <a:pt x="0" y="12066"/>
                    </a:lnTo>
                    <a:lnTo>
                      <a:pt x="10161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77" name="Полилиния 876"/>
              <p:cNvSpPr/>
              <p:nvPr/>
            </p:nvSpPr>
            <p:spPr>
              <a:xfrm>
                <a:off x="5183869" y="832969"/>
                <a:ext cx="49676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49784" h="15368">
                    <a:moveTo>
                      <a:pt x="49783" y="3175"/>
                    </a:moveTo>
                    <a:lnTo>
                      <a:pt x="42926" y="10922"/>
                    </a:lnTo>
                    <a:lnTo>
                      <a:pt x="37338" y="15367"/>
                    </a:lnTo>
                    <a:lnTo>
                      <a:pt x="0" y="13208"/>
                    </a:lnTo>
                    <a:lnTo>
                      <a:pt x="2285" y="4317"/>
                    </a:lnTo>
                    <a:lnTo>
                      <a:pt x="5715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78" name="Полилиния 877"/>
              <p:cNvSpPr/>
              <p:nvPr/>
            </p:nvSpPr>
            <p:spPr>
              <a:xfrm>
                <a:off x="5128872" y="824567"/>
                <a:ext cx="54998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54357" h="18670">
                    <a:moveTo>
                      <a:pt x="54356" y="6605"/>
                    </a:moveTo>
                    <a:lnTo>
                      <a:pt x="45339" y="12066"/>
                    </a:lnTo>
                    <a:lnTo>
                      <a:pt x="40766" y="18669"/>
                    </a:lnTo>
                    <a:lnTo>
                      <a:pt x="30607" y="15494"/>
                    </a:lnTo>
                    <a:lnTo>
                      <a:pt x="0" y="15494"/>
                    </a:lnTo>
                    <a:lnTo>
                      <a:pt x="9016" y="0"/>
                    </a:lnTo>
                    <a:lnTo>
                      <a:pt x="41909" y="330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79" name="Полилиния 878"/>
              <p:cNvSpPr/>
              <p:nvPr/>
            </p:nvSpPr>
            <p:spPr>
              <a:xfrm>
                <a:off x="5079196" y="817845"/>
                <a:ext cx="49676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50929" h="18670">
                    <a:moveTo>
                      <a:pt x="50928" y="6603"/>
                    </a:moveTo>
                    <a:lnTo>
                      <a:pt x="38481" y="18669"/>
                    </a:lnTo>
                    <a:lnTo>
                      <a:pt x="28322" y="15494"/>
                    </a:lnTo>
                    <a:lnTo>
                      <a:pt x="0" y="13208"/>
                    </a:lnTo>
                    <a:lnTo>
                      <a:pt x="10161" y="0"/>
                    </a:lnTo>
                    <a:lnTo>
                      <a:pt x="30607" y="1142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80" name="Полилиния 879"/>
              <p:cNvSpPr/>
              <p:nvPr/>
            </p:nvSpPr>
            <p:spPr>
              <a:xfrm>
                <a:off x="5025972" y="812804"/>
                <a:ext cx="49676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49786" h="18670">
                    <a:moveTo>
                      <a:pt x="49785" y="3175"/>
                    </a:moveTo>
                    <a:lnTo>
                      <a:pt x="40768" y="18669"/>
                    </a:lnTo>
                    <a:lnTo>
                      <a:pt x="21591" y="13208"/>
                    </a:lnTo>
                    <a:lnTo>
                      <a:pt x="0" y="12064"/>
                    </a:lnTo>
                    <a:lnTo>
                      <a:pt x="3430" y="4317"/>
                    </a:lnTo>
                    <a:lnTo>
                      <a:pt x="9018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81" name="Полилиния 880"/>
              <p:cNvSpPr/>
              <p:nvPr/>
            </p:nvSpPr>
            <p:spPr>
              <a:xfrm>
                <a:off x="4974521" y="802722"/>
                <a:ext cx="51451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50927" h="18798">
                    <a:moveTo>
                      <a:pt x="50926" y="6604"/>
                    </a:moveTo>
                    <a:lnTo>
                      <a:pt x="37338" y="18797"/>
                    </a:lnTo>
                    <a:lnTo>
                      <a:pt x="0" y="15495"/>
                    </a:lnTo>
                    <a:lnTo>
                      <a:pt x="9144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82" name="Полилиния 881"/>
              <p:cNvSpPr/>
              <p:nvPr/>
            </p:nvSpPr>
            <p:spPr>
              <a:xfrm>
                <a:off x="4923072" y="797680"/>
                <a:ext cx="47901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47498" h="18671">
                    <a:moveTo>
                      <a:pt x="47497" y="5461"/>
                    </a:moveTo>
                    <a:lnTo>
                      <a:pt x="41909" y="12065"/>
                    </a:lnTo>
                    <a:lnTo>
                      <a:pt x="38481" y="18670"/>
                    </a:lnTo>
                    <a:lnTo>
                      <a:pt x="0" y="15495"/>
                    </a:lnTo>
                    <a:lnTo>
                      <a:pt x="1142" y="6604"/>
                    </a:lnTo>
                    <a:lnTo>
                      <a:pt x="6731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83" name="Полилиния 882"/>
              <p:cNvSpPr/>
              <p:nvPr/>
            </p:nvSpPr>
            <p:spPr>
              <a:xfrm>
                <a:off x="4869848" y="790958"/>
                <a:ext cx="49676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50928" h="18670">
                    <a:moveTo>
                      <a:pt x="50927" y="3303"/>
                    </a:moveTo>
                    <a:lnTo>
                      <a:pt x="41909" y="18669"/>
                    </a:lnTo>
                    <a:lnTo>
                      <a:pt x="29464" y="15494"/>
                    </a:lnTo>
                    <a:lnTo>
                      <a:pt x="19303" y="15494"/>
                    </a:lnTo>
                    <a:lnTo>
                      <a:pt x="0" y="12065"/>
                    </a:lnTo>
                    <a:lnTo>
                      <a:pt x="4571" y="5461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84" name="Полилиния 883"/>
              <p:cNvSpPr/>
              <p:nvPr/>
            </p:nvSpPr>
            <p:spPr>
              <a:xfrm>
                <a:off x="4818397" y="785918"/>
                <a:ext cx="51451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50929" h="17526">
                    <a:moveTo>
                      <a:pt x="50928" y="2159"/>
                    </a:moveTo>
                    <a:lnTo>
                      <a:pt x="38481" y="17525"/>
                    </a:lnTo>
                    <a:lnTo>
                      <a:pt x="0" y="12064"/>
                    </a:lnTo>
                    <a:lnTo>
                      <a:pt x="6859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 cap="flat" cmpd="sng" algn="ctr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85" name="Полилиния 884"/>
              <p:cNvSpPr/>
              <p:nvPr/>
            </p:nvSpPr>
            <p:spPr>
              <a:xfrm>
                <a:off x="6172065" y="1479930"/>
                <a:ext cx="209348" cy="85702"/>
              </a:xfrm>
              <a:custGeom>
                <a:avLst/>
                <a:gdLst/>
                <a:ahLst/>
                <a:cxnLst/>
                <a:rect l="0" t="0" r="0" b="0"/>
                <a:pathLst>
                  <a:path w="209423" h="85981">
                    <a:moveTo>
                      <a:pt x="105155" y="0"/>
                    </a:moveTo>
                    <a:lnTo>
                      <a:pt x="124459" y="0"/>
                    </a:lnTo>
                    <a:lnTo>
                      <a:pt x="161797" y="6605"/>
                    </a:lnTo>
                    <a:lnTo>
                      <a:pt x="190119" y="18669"/>
                    </a:lnTo>
                    <a:lnTo>
                      <a:pt x="200278" y="26416"/>
                    </a:lnTo>
                    <a:lnTo>
                      <a:pt x="205994" y="34163"/>
                    </a:lnTo>
                    <a:lnTo>
                      <a:pt x="209422" y="42927"/>
                    </a:lnTo>
                    <a:lnTo>
                      <a:pt x="205994" y="50674"/>
                    </a:lnTo>
                    <a:lnTo>
                      <a:pt x="200278" y="59436"/>
                    </a:lnTo>
                    <a:lnTo>
                      <a:pt x="177672" y="72644"/>
                    </a:lnTo>
                    <a:lnTo>
                      <a:pt x="161797" y="77089"/>
                    </a:lnTo>
                    <a:lnTo>
                      <a:pt x="105155" y="85980"/>
                    </a:lnTo>
                    <a:lnTo>
                      <a:pt x="63372" y="81535"/>
                    </a:lnTo>
                    <a:lnTo>
                      <a:pt x="30479" y="72644"/>
                    </a:lnTo>
                    <a:lnTo>
                      <a:pt x="16890" y="66041"/>
                    </a:lnTo>
                    <a:lnTo>
                      <a:pt x="7873" y="59436"/>
                    </a:lnTo>
                    <a:lnTo>
                      <a:pt x="1142" y="50674"/>
                    </a:lnTo>
                    <a:lnTo>
                      <a:pt x="0" y="42927"/>
                    </a:lnTo>
                    <a:lnTo>
                      <a:pt x="1142" y="34163"/>
                    </a:lnTo>
                    <a:lnTo>
                      <a:pt x="16890" y="18669"/>
                    </a:lnTo>
                    <a:lnTo>
                      <a:pt x="45211" y="6605"/>
                    </a:lnTo>
                    <a:lnTo>
                      <a:pt x="82677" y="0"/>
                    </a:lnTo>
                    <a:close/>
                  </a:path>
                </a:pathLst>
              </a:custGeom>
              <a:solidFill>
                <a:srgbClr val="C4C4C4"/>
              </a:solidFill>
              <a:ln w="0" cap="flat" cmpd="sng" algn="ctr">
                <a:solidFill>
                  <a:srgbClr val="C4C4C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86" name="Полилиния 885"/>
              <p:cNvSpPr/>
              <p:nvPr/>
            </p:nvSpPr>
            <p:spPr>
              <a:xfrm>
                <a:off x="6179162" y="1479930"/>
                <a:ext cx="202252" cy="65537"/>
              </a:xfrm>
              <a:custGeom>
                <a:avLst/>
                <a:gdLst/>
                <a:ahLst/>
                <a:cxnLst/>
                <a:rect l="0" t="0" r="0" b="0"/>
                <a:pathLst>
                  <a:path w="202693" h="65025">
                    <a:moveTo>
                      <a:pt x="98425" y="0"/>
                    </a:moveTo>
                    <a:lnTo>
                      <a:pt x="117729" y="0"/>
                    </a:lnTo>
                    <a:lnTo>
                      <a:pt x="155067" y="6605"/>
                    </a:lnTo>
                    <a:lnTo>
                      <a:pt x="183389" y="18669"/>
                    </a:lnTo>
                    <a:lnTo>
                      <a:pt x="193548" y="26416"/>
                    </a:lnTo>
                    <a:lnTo>
                      <a:pt x="199264" y="34163"/>
                    </a:lnTo>
                    <a:lnTo>
                      <a:pt x="202692" y="42927"/>
                    </a:lnTo>
                    <a:lnTo>
                      <a:pt x="198121" y="53975"/>
                    </a:lnTo>
                    <a:lnTo>
                      <a:pt x="186817" y="65024"/>
                    </a:lnTo>
                    <a:lnTo>
                      <a:pt x="191262" y="58294"/>
                    </a:lnTo>
                    <a:lnTo>
                      <a:pt x="193548" y="51689"/>
                    </a:lnTo>
                    <a:lnTo>
                      <a:pt x="190247" y="41910"/>
                    </a:lnTo>
                    <a:lnTo>
                      <a:pt x="184531" y="34163"/>
                    </a:lnTo>
                    <a:lnTo>
                      <a:pt x="174372" y="26416"/>
                    </a:lnTo>
                    <a:lnTo>
                      <a:pt x="144908" y="14352"/>
                    </a:lnTo>
                    <a:lnTo>
                      <a:pt x="127890" y="10922"/>
                    </a:lnTo>
                    <a:lnTo>
                      <a:pt x="61215" y="8763"/>
                    </a:lnTo>
                    <a:lnTo>
                      <a:pt x="24892" y="15368"/>
                    </a:lnTo>
                    <a:lnTo>
                      <a:pt x="6731" y="21972"/>
                    </a:lnTo>
                    <a:lnTo>
                      <a:pt x="0" y="27560"/>
                    </a:lnTo>
                    <a:lnTo>
                      <a:pt x="5589" y="20955"/>
                    </a:lnTo>
                    <a:lnTo>
                      <a:pt x="15875" y="15368"/>
                    </a:lnTo>
                    <a:lnTo>
                      <a:pt x="50928" y="3175"/>
                    </a:lnTo>
                    <a:lnTo>
                      <a:pt x="65660" y="1016"/>
                    </a:lnTo>
                    <a:close/>
                  </a:path>
                </a:pathLst>
              </a:custGeom>
              <a:solidFill>
                <a:srgbClr val="949494"/>
              </a:solidFill>
              <a:ln w="0" cap="flat" cmpd="sng" algn="ctr">
                <a:solidFill>
                  <a:srgbClr val="94949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87" name="Полилиния 886"/>
              <p:cNvSpPr/>
              <p:nvPr/>
            </p:nvSpPr>
            <p:spPr>
              <a:xfrm>
                <a:off x="6163194" y="1503456"/>
                <a:ext cx="198703" cy="68898"/>
              </a:xfrm>
              <a:custGeom>
                <a:avLst/>
                <a:gdLst/>
                <a:ahLst/>
                <a:cxnLst/>
                <a:rect l="0" t="0" r="0" b="0"/>
                <a:pathLst>
                  <a:path w="199265" h="68454">
                    <a:moveTo>
                      <a:pt x="199264" y="43053"/>
                    </a:moveTo>
                    <a:lnTo>
                      <a:pt x="183389" y="52959"/>
                    </a:lnTo>
                    <a:lnTo>
                      <a:pt x="133604" y="66294"/>
                    </a:lnTo>
                    <a:lnTo>
                      <a:pt x="104141" y="68453"/>
                    </a:lnTo>
                    <a:lnTo>
                      <a:pt x="63500" y="64008"/>
                    </a:lnTo>
                    <a:lnTo>
                      <a:pt x="30608" y="54103"/>
                    </a:lnTo>
                    <a:lnTo>
                      <a:pt x="8002" y="39752"/>
                    </a:lnTo>
                    <a:lnTo>
                      <a:pt x="1143" y="32005"/>
                    </a:lnTo>
                    <a:lnTo>
                      <a:pt x="0" y="25400"/>
                    </a:lnTo>
                    <a:lnTo>
                      <a:pt x="1143" y="17780"/>
                    </a:lnTo>
                    <a:lnTo>
                      <a:pt x="11430" y="5589"/>
                    </a:lnTo>
                    <a:lnTo>
                      <a:pt x="19304" y="0"/>
                    </a:lnTo>
                    <a:lnTo>
                      <a:pt x="11430" y="8891"/>
                    </a:lnTo>
                    <a:lnTo>
                      <a:pt x="9145" y="18797"/>
                    </a:lnTo>
                    <a:lnTo>
                      <a:pt x="10287" y="26544"/>
                    </a:lnTo>
                    <a:lnTo>
                      <a:pt x="17018" y="35306"/>
                    </a:lnTo>
                    <a:lnTo>
                      <a:pt x="26035" y="41911"/>
                    </a:lnTo>
                    <a:lnTo>
                      <a:pt x="39624" y="48514"/>
                    </a:lnTo>
                    <a:lnTo>
                      <a:pt x="54356" y="52959"/>
                    </a:lnTo>
                    <a:lnTo>
                      <a:pt x="114300" y="61850"/>
                    </a:lnTo>
                    <a:lnTo>
                      <a:pt x="163068" y="5740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88" name="Полилиния 887"/>
              <p:cNvSpPr/>
              <p:nvPr/>
            </p:nvSpPr>
            <p:spPr>
              <a:xfrm>
                <a:off x="6993490" y="1589158"/>
                <a:ext cx="338861" cy="562940"/>
              </a:xfrm>
              <a:custGeom>
                <a:avLst/>
                <a:gdLst/>
                <a:ahLst/>
                <a:cxnLst/>
                <a:rect l="0" t="0" r="0" b="0"/>
                <a:pathLst>
                  <a:path w="338455" h="562231">
                    <a:moveTo>
                      <a:pt x="338454" y="256794"/>
                    </a:moveTo>
                    <a:lnTo>
                      <a:pt x="332866" y="313056"/>
                    </a:lnTo>
                    <a:lnTo>
                      <a:pt x="322579" y="367031"/>
                    </a:lnTo>
                    <a:lnTo>
                      <a:pt x="305689" y="416687"/>
                    </a:lnTo>
                    <a:lnTo>
                      <a:pt x="285241" y="461900"/>
                    </a:lnTo>
                    <a:lnTo>
                      <a:pt x="259206" y="499365"/>
                    </a:lnTo>
                    <a:lnTo>
                      <a:pt x="231013" y="530225"/>
                    </a:lnTo>
                    <a:lnTo>
                      <a:pt x="198119" y="551181"/>
                    </a:lnTo>
                    <a:lnTo>
                      <a:pt x="164211" y="562230"/>
                    </a:lnTo>
                    <a:lnTo>
                      <a:pt x="129031" y="560071"/>
                    </a:lnTo>
                    <a:lnTo>
                      <a:pt x="98552" y="549021"/>
                    </a:lnTo>
                    <a:lnTo>
                      <a:pt x="71374" y="526924"/>
                    </a:lnTo>
                    <a:lnTo>
                      <a:pt x="47625" y="497206"/>
                    </a:lnTo>
                    <a:lnTo>
                      <a:pt x="27178" y="458597"/>
                    </a:lnTo>
                    <a:lnTo>
                      <a:pt x="12445" y="413386"/>
                    </a:lnTo>
                    <a:lnTo>
                      <a:pt x="2286" y="361569"/>
                    </a:lnTo>
                    <a:lnTo>
                      <a:pt x="0" y="306452"/>
                    </a:lnTo>
                    <a:lnTo>
                      <a:pt x="3428" y="249175"/>
                    </a:lnTo>
                    <a:lnTo>
                      <a:pt x="14731" y="195072"/>
                    </a:lnTo>
                    <a:lnTo>
                      <a:pt x="30606" y="144400"/>
                    </a:lnTo>
                    <a:lnTo>
                      <a:pt x="52069" y="100331"/>
                    </a:lnTo>
                    <a:lnTo>
                      <a:pt x="75945" y="60580"/>
                    </a:lnTo>
                    <a:lnTo>
                      <a:pt x="105282" y="30861"/>
                    </a:lnTo>
                    <a:lnTo>
                      <a:pt x="135890" y="9907"/>
                    </a:lnTo>
                    <a:lnTo>
                      <a:pt x="170941" y="1016"/>
                    </a:lnTo>
                    <a:lnTo>
                      <a:pt x="204978" y="0"/>
                    </a:lnTo>
                    <a:lnTo>
                      <a:pt x="236601" y="12066"/>
                    </a:lnTo>
                    <a:lnTo>
                      <a:pt x="264921" y="33021"/>
                    </a:lnTo>
                    <a:lnTo>
                      <a:pt x="289814" y="65025"/>
                    </a:lnTo>
                    <a:lnTo>
                      <a:pt x="309117" y="103633"/>
                    </a:lnTo>
                    <a:lnTo>
                      <a:pt x="324866" y="148844"/>
                    </a:lnTo>
                    <a:lnTo>
                      <a:pt x="335026" y="200661"/>
                    </a:lnTo>
                    <a:close/>
                  </a:path>
                </a:pathLst>
              </a:custGeom>
              <a:solidFill>
                <a:srgbClr val="C4C4C4"/>
              </a:solidFill>
              <a:ln w="0" cap="flat" cmpd="sng" algn="ctr">
                <a:solidFill>
                  <a:srgbClr val="C4C4C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89" name="Полилиния 888"/>
              <p:cNvSpPr/>
              <p:nvPr/>
            </p:nvSpPr>
            <p:spPr>
              <a:xfrm>
                <a:off x="7078649" y="1589158"/>
                <a:ext cx="253702" cy="536053"/>
              </a:xfrm>
              <a:custGeom>
                <a:avLst/>
                <a:gdLst/>
                <a:ahLst/>
                <a:cxnLst/>
                <a:rect l="0" t="0" r="0" b="0"/>
                <a:pathLst>
                  <a:path w="253492" h="534672">
                    <a:moveTo>
                      <a:pt x="253491" y="256794"/>
                    </a:moveTo>
                    <a:lnTo>
                      <a:pt x="250063" y="299847"/>
                    </a:lnTo>
                    <a:lnTo>
                      <a:pt x="244475" y="342900"/>
                    </a:lnTo>
                    <a:lnTo>
                      <a:pt x="234315" y="383668"/>
                    </a:lnTo>
                    <a:lnTo>
                      <a:pt x="221868" y="422149"/>
                    </a:lnTo>
                    <a:lnTo>
                      <a:pt x="204851" y="455296"/>
                    </a:lnTo>
                    <a:lnTo>
                      <a:pt x="165227" y="511556"/>
                    </a:lnTo>
                    <a:lnTo>
                      <a:pt x="142620" y="534671"/>
                    </a:lnTo>
                    <a:lnTo>
                      <a:pt x="174243" y="486156"/>
                    </a:lnTo>
                    <a:lnTo>
                      <a:pt x="199136" y="427737"/>
                    </a:lnTo>
                    <a:lnTo>
                      <a:pt x="208279" y="393574"/>
                    </a:lnTo>
                    <a:lnTo>
                      <a:pt x="215011" y="359411"/>
                    </a:lnTo>
                    <a:lnTo>
                      <a:pt x="219582" y="323088"/>
                    </a:lnTo>
                    <a:lnTo>
                      <a:pt x="221868" y="287783"/>
                    </a:lnTo>
                    <a:lnTo>
                      <a:pt x="218440" y="231521"/>
                    </a:lnTo>
                    <a:lnTo>
                      <a:pt x="210565" y="179706"/>
                    </a:lnTo>
                    <a:lnTo>
                      <a:pt x="195833" y="134493"/>
                    </a:lnTo>
                    <a:lnTo>
                      <a:pt x="176529" y="95886"/>
                    </a:lnTo>
                    <a:lnTo>
                      <a:pt x="151638" y="63881"/>
                    </a:lnTo>
                    <a:lnTo>
                      <a:pt x="123316" y="42927"/>
                    </a:lnTo>
                    <a:lnTo>
                      <a:pt x="91566" y="30861"/>
                    </a:lnTo>
                    <a:lnTo>
                      <a:pt x="49783" y="31877"/>
                    </a:lnTo>
                    <a:lnTo>
                      <a:pt x="42926" y="34163"/>
                    </a:lnTo>
                    <a:lnTo>
                      <a:pt x="35052" y="35307"/>
                    </a:lnTo>
                    <a:lnTo>
                      <a:pt x="6730" y="49531"/>
                    </a:lnTo>
                    <a:lnTo>
                      <a:pt x="0" y="56262"/>
                    </a:lnTo>
                    <a:lnTo>
                      <a:pt x="9016" y="44069"/>
                    </a:lnTo>
                    <a:lnTo>
                      <a:pt x="30479" y="24258"/>
                    </a:lnTo>
                    <a:lnTo>
                      <a:pt x="42926" y="17653"/>
                    </a:lnTo>
                    <a:lnTo>
                      <a:pt x="53213" y="9907"/>
                    </a:lnTo>
                    <a:lnTo>
                      <a:pt x="79248" y="2160"/>
                    </a:lnTo>
                    <a:lnTo>
                      <a:pt x="125603" y="0"/>
                    </a:lnTo>
                    <a:lnTo>
                      <a:pt x="156210" y="12066"/>
                    </a:lnTo>
                    <a:lnTo>
                      <a:pt x="183388" y="33021"/>
                    </a:lnTo>
                    <a:lnTo>
                      <a:pt x="208279" y="63881"/>
                    </a:lnTo>
                    <a:lnTo>
                      <a:pt x="227456" y="101346"/>
                    </a:lnTo>
                    <a:lnTo>
                      <a:pt x="242189" y="147702"/>
                    </a:lnTo>
                    <a:lnTo>
                      <a:pt x="250063" y="198502"/>
                    </a:lnTo>
                    <a:close/>
                  </a:path>
                </a:pathLst>
              </a:custGeom>
              <a:solidFill>
                <a:srgbClr val="949494"/>
              </a:solidFill>
              <a:ln w="0" cap="flat" cmpd="sng" algn="ctr">
                <a:solidFill>
                  <a:srgbClr val="94949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90" name="Полилиния 889"/>
              <p:cNvSpPr/>
              <p:nvPr/>
            </p:nvSpPr>
            <p:spPr>
              <a:xfrm>
                <a:off x="6970427" y="1654693"/>
                <a:ext cx="264346" cy="522611"/>
              </a:xfrm>
              <a:custGeom>
                <a:avLst/>
                <a:gdLst/>
                <a:ahLst/>
                <a:cxnLst/>
                <a:rect l="0" t="0" r="0" b="0"/>
                <a:pathLst>
                  <a:path w="263781" h="522606">
                    <a:moveTo>
                      <a:pt x="98552" y="0"/>
                    </a:moveTo>
                    <a:lnTo>
                      <a:pt x="81535" y="22097"/>
                    </a:lnTo>
                    <a:lnTo>
                      <a:pt x="54357" y="74930"/>
                    </a:lnTo>
                    <a:lnTo>
                      <a:pt x="35052" y="136652"/>
                    </a:lnTo>
                    <a:lnTo>
                      <a:pt x="28322" y="169799"/>
                    </a:lnTo>
                    <a:lnTo>
                      <a:pt x="23749" y="204978"/>
                    </a:lnTo>
                    <a:lnTo>
                      <a:pt x="22607" y="241427"/>
                    </a:lnTo>
                    <a:lnTo>
                      <a:pt x="24893" y="296544"/>
                    </a:lnTo>
                    <a:lnTo>
                      <a:pt x="35052" y="348361"/>
                    </a:lnTo>
                    <a:lnTo>
                      <a:pt x="49785" y="393572"/>
                    </a:lnTo>
                    <a:lnTo>
                      <a:pt x="70232" y="432181"/>
                    </a:lnTo>
                    <a:lnTo>
                      <a:pt x="93981" y="461899"/>
                    </a:lnTo>
                    <a:lnTo>
                      <a:pt x="121159" y="483996"/>
                    </a:lnTo>
                    <a:lnTo>
                      <a:pt x="151638" y="495046"/>
                    </a:lnTo>
                    <a:lnTo>
                      <a:pt x="186818" y="497205"/>
                    </a:lnTo>
                    <a:lnTo>
                      <a:pt x="227585" y="482853"/>
                    </a:lnTo>
                    <a:lnTo>
                      <a:pt x="245619" y="471931"/>
                    </a:lnTo>
                    <a:lnTo>
                      <a:pt x="263780" y="457581"/>
                    </a:lnTo>
                    <a:lnTo>
                      <a:pt x="216155" y="501650"/>
                    </a:lnTo>
                    <a:lnTo>
                      <a:pt x="165227" y="522605"/>
                    </a:lnTo>
                    <a:lnTo>
                      <a:pt x="130175" y="520318"/>
                    </a:lnTo>
                    <a:lnTo>
                      <a:pt x="99569" y="508253"/>
                    </a:lnTo>
                    <a:lnTo>
                      <a:pt x="71248" y="486156"/>
                    </a:lnTo>
                    <a:lnTo>
                      <a:pt x="47625" y="456437"/>
                    </a:lnTo>
                    <a:lnTo>
                      <a:pt x="27178" y="417830"/>
                    </a:lnTo>
                    <a:lnTo>
                      <a:pt x="12447" y="372618"/>
                    </a:lnTo>
                    <a:lnTo>
                      <a:pt x="2286" y="320802"/>
                    </a:lnTo>
                    <a:lnTo>
                      <a:pt x="0" y="265684"/>
                    </a:lnTo>
                    <a:lnTo>
                      <a:pt x="2286" y="223774"/>
                    </a:lnTo>
                    <a:lnTo>
                      <a:pt x="7874" y="184150"/>
                    </a:lnTo>
                    <a:lnTo>
                      <a:pt x="15875" y="145541"/>
                    </a:lnTo>
                    <a:lnTo>
                      <a:pt x="28322" y="111378"/>
                    </a:lnTo>
                    <a:lnTo>
                      <a:pt x="41910" y="77215"/>
                    </a:lnTo>
                    <a:lnTo>
                      <a:pt x="76962" y="2095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91" name="Полилиния 890"/>
              <p:cNvSpPr/>
              <p:nvPr/>
            </p:nvSpPr>
            <p:spPr>
              <a:xfrm>
                <a:off x="7066231" y="1753839"/>
                <a:ext cx="161446" cy="268867"/>
              </a:xfrm>
              <a:custGeom>
                <a:avLst/>
                <a:gdLst/>
                <a:ahLst/>
                <a:cxnLst/>
                <a:rect l="0" t="0" r="0" b="0"/>
                <a:pathLst>
                  <a:path w="161800" h="270130">
                    <a:moveTo>
                      <a:pt x="0" y="146557"/>
                    </a:moveTo>
                    <a:lnTo>
                      <a:pt x="7875" y="92582"/>
                    </a:lnTo>
                    <a:lnTo>
                      <a:pt x="14733" y="68325"/>
                    </a:lnTo>
                    <a:lnTo>
                      <a:pt x="37338" y="29717"/>
                    </a:lnTo>
                    <a:lnTo>
                      <a:pt x="50927" y="15366"/>
                    </a:lnTo>
                    <a:lnTo>
                      <a:pt x="65660" y="5460"/>
                    </a:lnTo>
                    <a:lnTo>
                      <a:pt x="82550" y="1016"/>
                    </a:lnTo>
                    <a:lnTo>
                      <a:pt x="97283" y="0"/>
                    </a:lnTo>
                    <a:lnTo>
                      <a:pt x="113158" y="6604"/>
                    </a:lnTo>
                    <a:lnTo>
                      <a:pt x="125603" y="16510"/>
                    </a:lnTo>
                    <a:lnTo>
                      <a:pt x="139192" y="33019"/>
                    </a:lnTo>
                    <a:lnTo>
                      <a:pt x="156211" y="72644"/>
                    </a:lnTo>
                    <a:lnTo>
                      <a:pt x="161799" y="124587"/>
                    </a:lnTo>
                    <a:lnTo>
                      <a:pt x="155067" y="176275"/>
                    </a:lnTo>
                    <a:lnTo>
                      <a:pt x="138050" y="221615"/>
                    </a:lnTo>
                    <a:lnTo>
                      <a:pt x="112014" y="253491"/>
                    </a:lnTo>
                    <a:lnTo>
                      <a:pt x="79249" y="270129"/>
                    </a:lnTo>
                    <a:lnTo>
                      <a:pt x="62230" y="268985"/>
                    </a:lnTo>
                    <a:lnTo>
                      <a:pt x="47499" y="263397"/>
                    </a:lnTo>
                    <a:lnTo>
                      <a:pt x="33910" y="252348"/>
                    </a:lnTo>
                    <a:lnTo>
                      <a:pt x="22607" y="239141"/>
                    </a:lnTo>
                    <a:lnTo>
                      <a:pt x="12447" y="220472"/>
                    </a:lnTo>
                    <a:lnTo>
                      <a:pt x="1144" y="173100"/>
                    </a:lnTo>
                    <a:close/>
                  </a:path>
                </a:pathLst>
              </a:custGeom>
              <a:solidFill>
                <a:srgbClr val="C4C4C4"/>
              </a:solidFill>
              <a:ln w="0" cap="flat" cmpd="sng" algn="ctr">
                <a:solidFill>
                  <a:srgbClr val="C4C4C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92" name="Полилиния 891"/>
              <p:cNvSpPr/>
              <p:nvPr/>
            </p:nvSpPr>
            <p:spPr>
              <a:xfrm>
                <a:off x="7066231" y="1765601"/>
                <a:ext cx="124190" cy="257105"/>
              </a:xfrm>
              <a:custGeom>
                <a:avLst/>
                <a:gdLst/>
                <a:ahLst/>
                <a:cxnLst/>
                <a:rect l="0" t="0" r="0" b="0"/>
                <a:pathLst>
                  <a:path w="123318" h="256923">
                    <a:moveTo>
                      <a:pt x="0" y="133350"/>
                    </a:moveTo>
                    <a:lnTo>
                      <a:pt x="0" y="111380"/>
                    </a:lnTo>
                    <a:lnTo>
                      <a:pt x="7875" y="71628"/>
                    </a:lnTo>
                    <a:lnTo>
                      <a:pt x="21463" y="37465"/>
                    </a:lnTo>
                    <a:lnTo>
                      <a:pt x="41784" y="9906"/>
                    </a:lnTo>
                    <a:lnTo>
                      <a:pt x="54229" y="0"/>
                    </a:lnTo>
                    <a:lnTo>
                      <a:pt x="45212" y="9906"/>
                    </a:lnTo>
                    <a:lnTo>
                      <a:pt x="30608" y="36322"/>
                    </a:lnTo>
                    <a:lnTo>
                      <a:pt x="20321" y="67184"/>
                    </a:lnTo>
                    <a:lnTo>
                      <a:pt x="15875" y="121285"/>
                    </a:lnTo>
                    <a:lnTo>
                      <a:pt x="19177" y="171959"/>
                    </a:lnTo>
                    <a:lnTo>
                      <a:pt x="26036" y="192913"/>
                    </a:lnTo>
                    <a:lnTo>
                      <a:pt x="37338" y="212725"/>
                    </a:lnTo>
                    <a:lnTo>
                      <a:pt x="48641" y="225934"/>
                    </a:lnTo>
                    <a:lnTo>
                      <a:pt x="62230" y="236983"/>
                    </a:lnTo>
                    <a:lnTo>
                      <a:pt x="78105" y="242571"/>
                    </a:lnTo>
                    <a:lnTo>
                      <a:pt x="95124" y="244730"/>
                    </a:lnTo>
                    <a:lnTo>
                      <a:pt x="123317" y="229362"/>
                    </a:lnTo>
                    <a:lnTo>
                      <a:pt x="101854" y="248031"/>
                    </a:lnTo>
                    <a:lnTo>
                      <a:pt x="90551" y="253493"/>
                    </a:lnTo>
                    <a:lnTo>
                      <a:pt x="79249" y="256922"/>
                    </a:lnTo>
                    <a:lnTo>
                      <a:pt x="62230" y="255778"/>
                    </a:lnTo>
                    <a:lnTo>
                      <a:pt x="46355" y="250190"/>
                    </a:lnTo>
                    <a:lnTo>
                      <a:pt x="32766" y="239141"/>
                    </a:lnTo>
                    <a:lnTo>
                      <a:pt x="21463" y="225934"/>
                    </a:lnTo>
                    <a:lnTo>
                      <a:pt x="10161" y="207265"/>
                    </a:lnTo>
                    <a:lnTo>
                      <a:pt x="3429" y="185166"/>
                    </a:lnTo>
                    <a:close/>
                  </a:path>
                </a:pathLst>
              </a:custGeom>
              <a:solidFill>
                <a:srgbClr val="949494"/>
              </a:solidFill>
              <a:ln w="0" cap="flat" cmpd="sng" algn="ctr">
                <a:solidFill>
                  <a:srgbClr val="94949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93" name="Полилиния 892"/>
              <p:cNvSpPr/>
              <p:nvPr/>
            </p:nvSpPr>
            <p:spPr>
              <a:xfrm>
                <a:off x="7114132" y="1740395"/>
                <a:ext cx="125964" cy="252063"/>
              </a:xfrm>
              <a:custGeom>
                <a:avLst/>
                <a:gdLst/>
                <a:ahLst/>
                <a:cxnLst/>
                <a:rect l="0" t="0" r="0" b="0"/>
                <a:pathLst>
                  <a:path w="126874" h="251335">
                    <a:moveTo>
                      <a:pt x="79248" y="251334"/>
                    </a:moveTo>
                    <a:lnTo>
                      <a:pt x="105283" y="200660"/>
                    </a:lnTo>
                    <a:lnTo>
                      <a:pt x="113284" y="153290"/>
                    </a:lnTo>
                    <a:lnTo>
                      <a:pt x="112140" y="109221"/>
                    </a:lnTo>
                    <a:lnTo>
                      <a:pt x="108712" y="84837"/>
                    </a:lnTo>
                    <a:lnTo>
                      <a:pt x="91693" y="45212"/>
                    </a:lnTo>
                    <a:lnTo>
                      <a:pt x="78104" y="28703"/>
                    </a:lnTo>
                    <a:lnTo>
                      <a:pt x="65659" y="18797"/>
                    </a:lnTo>
                    <a:lnTo>
                      <a:pt x="49784" y="12193"/>
                    </a:lnTo>
                    <a:lnTo>
                      <a:pt x="24891" y="14352"/>
                    </a:lnTo>
                    <a:lnTo>
                      <a:pt x="6730" y="24258"/>
                    </a:lnTo>
                    <a:lnTo>
                      <a:pt x="0" y="32005"/>
                    </a:lnTo>
                    <a:lnTo>
                      <a:pt x="3428" y="24258"/>
                    </a:lnTo>
                    <a:lnTo>
                      <a:pt x="13588" y="13209"/>
                    </a:lnTo>
                    <a:lnTo>
                      <a:pt x="39624" y="1143"/>
                    </a:lnTo>
                    <a:lnTo>
                      <a:pt x="62229" y="0"/>
                    </a:lnTo>
                    <a:lnTo>
                      <a:pt x="78104" y="6605"/>
                    </a:lnTo>
                    <a:lnTo>
                      <a:pt x="90551" y="16510"/>
                    </a:lnTo>
                    <a:lnTo>
                      <a:pt x="102997" y="32005"/>
                    </a:lnTo>
                    <a:lnTo>
                      <a:pt x="120014" y="72772"/>
                    </a:lnTo>
                    <a:lnTo>
                      <a:pt x="126873" y="124587"/>
                    </a:lnTo>
                    <a:lnTo>
                      <a:pt x="116586" y="179706"/>
                    </a:lnTo>
                    <a:lnTo>
                      <a:pt x="112140" y="197359"/>
                    </a:lnTo>
                    <a:lnTo>
                      <a:pt x="97409" y="227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94" name="Полилиния 893"/>
              <p:cNvSpPr/>
              <p:nvPr/>
            </p:nvSpPr>
            <p:spPr>
              <a:xfrm>
                <a:off x="7096390" y="1782405"/>
                <a:ext cx="125964" cy="210053"/>
              </a:xfrm>
              <a:custGeom>
                <a:avLst/>
                <a:gdLst/>
                <a:ahLst/>
                <a:cxnLst/>
                <a:rect l="0" t="0" r="0" b="0"/>
                <a:pathLst>
                  <a:path w="124460" h="210567">
                    <a:moveTo>
                      <a:pt x="1142" y="114681"/>
                    </a:moveTo>
                    <a:lnTo>
                      <a:pt x="1142" y="93725"/>
                    </a:lnTo>
                    <a:lnTo>
                      <a:pt x="11176" y="54101"/>
                    </a:lnTo>
                    <a:lnTo>
                      <a:pt x="27051" y="23113"/>
                    </a:lnTo>
                    <a:lnTo>
                      <a:pt x="37338" y="12191"/>
                    </a:lnTo>
                    <a:lnTo>
                      <a:pt x="48641" y="3301"/>
                    </a:lnTo>
                    <a:lnTo>
                      <a:pt x="61087" y="0"/>
                    </a:lnTo>
                    <a:lnTo>
                      <a:pt x="72390" y="0"/>
                    </a:lnTo>
                    <a:lnTo>
                      <a:pt x="84836" y="5588"/>
                    </a:lnTo>
                    <a:lnTo>
                      <a:pt x="94995" y="14350"/>
                    </a:lnTo>
                    <a:lnTo>
                      <a:pt x="105155" y="26542"/>
                    </a:lnTo>
                    <a:lnTo>
                      <a:pt x="118744" y="56260"/>
                    </a:lnTo>
                    <a:lnTo>
                      <a:pt x="124459" y="96012"/>
                    </a:lnTo>
                    <a:lnTo>
                      <a:pt x="118744" y="136779"/>
                    </a:lnTo>
                    <a:lnTo>
                      <a:pt x="105155" y="172085"/>
                    </a:lnTo>
                    <a:lnTo>
                      <a:pt x="84836" y="197357"/>
                    </a:lnTo>
                    <a:lnTo>
                      <a:pt x="61087" y="210566"/>
                    </a:lnTo>
                    <a:lnTo>
                      <a:pt x="47497" y="208407"/>
                    </a:lnTo>
                    <a:lnTo>
                      <a:pt x="36194" y="203962"/>
                    </a:lnTo>
                    <a:lnTo>
                      <a:pt x="25907" y="196215"/>
                    </a:lnTo>
                    <a:lnTo>
                      <a:pt x="16891" y="185292"/>
                    </a:lnTo>
                    <a:lnTo>
                      <a:pt x="9017" y="170941"/>
                    </a:lnTo>
                    <a:lnTo>
                      <a:pt x="3302" y="154304"/>
                    </a:lnTo>
                    <a:lnTo>
                      <a:pt x="0" y="134492"/>
                    </a:lnTo>
                    <a:close/>
                  </a:path>
                </a:pathLst>
              </a:custGeom>
              <a:solidFill>
                <a:srgbClr val="C4C4C4"/>
              </a:solidFill>
              <a:ln w="0" cap="flat" cmpd="sng" algn="ctr">
                <a:solidFill>
                  <a:srgbClr val="C4C4C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95" name="Полилиния 894"/>
              <p:cNvSpPr/>
              <p:nvPr/>
            </p:nvSpPr>
            <p:spPr>
              <a:xfrm>
                <a:off x="7094617" y="1795849"/>
                <a:ext cx="95803" cy="196609"/>
              </a:xfrm>
              <a:custGeom>
                <a:avLst/>
                <a:gdLst/>
                <a:ahLst/>
                <a:cxnLst/>
                <a:rect l="0" t="0" r="0" b="0"/>
                <a:pathLst>
                  <a:path w="94996" h="197232">
                    <a:moveTo>
                      <a:pt x="0" y="101346"/>
                    </a:moveTo>
                    <a:lnTo>
                      <a:pt x="2286" y="69469"/>
                    </a:lnTo>
                    <a:lnTo>
                      <a:pt x="5588" y="53975"/>
                    </a:lnTo>
                    <a:lnTo>
                      <a:pt x="24891" y="16509"/>
                    </a:lnTo>
                    <a:lnTo>
                      <a:pt x="32765" y="6603"/>
                    </a:lnTo>
                    <a:lnTo>
                      <a:pt x="41782" y="0"/>
                    </a:lnTo>
                    <a:lnTo>
                      <a:pt x="35052" y="6603"/>
                    </a:lnTo>
                    <a:lnTo>
                      <a:pt x="24891" y="24130"/>
                    </a:lnTo>
                    <a:lnTo>
                      <a:pt x="14604" y="60578"/>
                    </a:lnTo>
                    <a:lnTo>
                      <a:pt x="13462" y="109093"/>
                    </a:lnTo>
                    <a:lnTo>
                      <a:pt x="21463" y="145541"/>
                    </a:lnTo>
                    <a:lnTo>
                      <a:pt x="37338" y="171957"/>
                    </a:lnTo>
                    <a:lnTo>
                      <a:pt x="48640" y="179705"/>
                    </a:lnTo>
                    <a:lnTo>
                      <a:pt x="59943" y="184022"/>
                    </a:lnTo>
                    <a:lnTo>
                      <a:pt x="73532" y="185165"/>
                    </a:lnTo>
                    <a:lnTo>
                      <a:pt x="79120" y="184022"/>
                    </a:lnTo>
                    <a:lnTo>
                      <a:pt x="84836" y="181863"/>
                    </a:lnTo>
                    <a:lnTo>
                      <a:pt x="94995" y="175259"/>
                    </a:lnTo>
                    <a:lnTo>
                      <a:pt x="79120" y="189484"/>
                    </a:lnTo>
                    <a:lnTo>
                      <a:pt x="61087" y="197231"/>
                    </a:lnTo>
                    <a:lnTo>
                      <a:pt x="48640" y="195072"/>
                    </a:lnTo>
                    <a:lnTo>
                      <a:pt x="37338" y="190627"/>
                    </a:lnTo>
                    <a:lnTo>
                      <a:pt x="27051" y="182880"/>
                    </a:lnTo>
                    <a:lnTo>
                      <a:pt x="18033" y="171957"/>
                    </a:lnTo>
                    <a:lnTo>
                      <a:pt x="10160" y="157606"/>
                    </a:lnTo>
                    <a:lnTo>
                      <a:pt x="0" y="121157"/>
                    </a:lnTo>
                    <a:close/>
                  </a:path>
                </a:pathLst>
              </a:custGeom>
              <a:solidFill>
                <a:srgbClr val="949494"/>
              </a:solidFill>
              <a:ln w="0" cap="flat" cmpd="sng" algn="ctr">
                <a:solidFill>
                  <a:srgbClr val="94949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96" name="Полилиния 895"/>
              <p:cNvSpPr/>
              <p:nvPr/>
            </p:nvSpPr>
            <p:spPr>
              <a:xfrm>
                <a:off x="7133648" y="1772323"/>
                <a:ext cx="94029" cy="194929"/>
              </a:xfrm>
              <a:custGeom>
                <a:avLst/>
                <a:gdLst/>
                <a:ahLst/>
                <a:cxnLst/>
                <a:rect l="0" t="0" r="0" b="0"/>
                <a:pathLst>
                  <a:path w="94998" h="194056">
                    <a:moveTo>
                      <a:pt x="59945" y="194055"/>
                    </a:moveTo>
                    <a:lnTo>
                      <a:pt x="79248" y="155448"/>
                    </a:lnTo>
                    <a:lnTo>
                      <a:pt x="88265" y="104775"/>
                    </a:lnTo>
                    <a:lnTo>
                      <a:pt x="82550" y="65023"/>
                    </a:lnTo>
                    <a:lnTo>
                      <a:pt x="68961" y="35305"/>
                    </a:lnTo>
                    <a:lnTo>
                      <a:pt x="58801" y="23113"/>
                    </a:lnTo>
                    <a:lnTo>
                      <a:pt x="48642" y="14351"/>
                    </a:lnTo>
                    <a:lnTo>
                      <a:pt x="36196" y="8763"/>
                    </a:lnTo>
                    <a:lnTo>
                      <a:pt x="24893" y="8763"/>
                    </a:lnTo>
                    <a:lnTo>
                      <a:pt x="18035" y="11048"/>
                    </a:lnTo>
                    <a:lnTo>
                      <a:pt x="12447" y="15494"/>
                    </a:lnTo>
                    <a:lnTo>
                      <a:pt x="5588" y="18669"/>
                    </a:lnTo>
                    <a:lnTo>
                      <a:pt x="0" y="24257"/>
                    </a:lnTo>
                    <a:lnTo>
                      <a:pt x="6732" y="14351"/>
                    </a:lnTo>
                    <a:lnTo>
                      <a:pt x="24893" y="2158"/>
                    </a:lnTo>
                    <a:lnTo>
                      <a:pt x="35052" y="0"/>
                    </a:lnTo>
                    <a:lnTo>
                      <a:pt x="46356" y="0"/>
                    </a:lnTo>
                    <a:lnTo>
                      <a:pt x="58801" y="4317"/>
                    </a:lnTo>
                    <a:lnTo>
                      <a:pt x="68961" y="13207"/>
                    </a:lnTo>
                    <a:lnTo>
                      <a:pt x="79248" y="25273"/>
                    </a:lnTo>
                    <a:lnTo>
                      <a:pt x="85980" y="38607"/>
                    </a:lnTo>
                    <a:lnTo>
                      <a:pt x="91695" y="56260"/>
                    </a:lnTo>
                    <a:lnTo>
                      <a:pt x="94997" y="95885"/>
                    </a:lnTo>
                    <a:lnTo>
                      <a:pt x="91695" y="125729"/>
                    </a:lnTo>
                    <a:lnTo>
                      <a:pt x="85980" y="154304"/>
                    </a:lnTo>
                    <a:lnTo>
                      <a:pt x="74676" y="1764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97" name="Полилиния 896"/>
              <p:cNvSpPr/>
              <p:nvPr/>
            </p:nvSpPr>
            <p:spPr>
              <a:xfrm>
                <a:off x="7137196" y="1814334"/>
                <a:ext cx="81610" cy="141155"/>
              </a:xfrm>
              <a:custGeom>
                <a:avLst/>
                <a:gdLst/>
                <a:ahLst/>
                <a:cxnLst/>
                <a:rect l="0" t="0" r="0" b="0"/>
                <a:pathLst>
                  <a:path w="82679" h="139954">
                    <a:moveTo>
                      <a:pt x="0" y="74929"/>
                    </a:moveTo>
                    <a:lnTo>
                      <a:pt x="0" y="60578"/>
                    </a:lnTo>
                    <a:lnTo>
                      <a:pt x="5716" y="35306"/>
                    </a:lnTo>
                    <a:lnTo>
                      <a:pt x="17019" y="15494"/>
                    </a:lnTo>
                    <a:lnTo>
                      <a:pt x="23876" y="7747"/>
                    </a:lnTo>
                    <a:lnTo>
                      <a:pt x="31750" y="2159"/>
                    </a:lnTo>
                    <a:lnTo>
                      <a:pt x="48642" y="0"/>
                    </a:lnTo>
                    <a:lnTo>
                      <a:pt x="56643" y="3301"/>
                    </a:lnTo>
                    <a:lnTo>
                      <a:pt x="63373" y="8763"/>
                    </a:lnTo>
                    <a:lnTo>
                      <a:pt x="70232" y="16510"/>
                    </a:lnTo>
                    <a:lnTo>
                      <a:pt x="78106" y="36322"/>
                    </a:lnTo>
                    <a:lnTo>
                      <a:pt x="82678" y="62865"/>
                    </a:lnTo>
                    <a:lnTo>
                      <a:pt x="78106" y="90423"/>
                    </a:lnTo>
                    <a:lnTo>
                      <a:pt x="69088" y="114553"/>
                    </a:lnTo>
                    <a:lnTo>
                      <a:pt x="54357" y="131191"/>
                    </a:lnTo>
                    <a:lnTo>
                      <a:pt x="45340" y="136651"/>
                    </a:lnTo>
                    <a:lnTo>
                      <a:pt x="37338" y="139953"/>
                    </a:lnTo>
                    <a:lnTo>
                      <a:pt x="28321" y="138938"/>
                    </a:lnTo>
                    <a:lnTo>
                      <a:pt x="21591" y="136651"/>
                    </a:lnTo>
                    <a:lnTo>
                      <a:pt x="14733" y="130047"/>
                    </a:lnTo>
                    <a:lnTo>
                      <a:pt x="4572" y="113538"/>
                    </a:lnTo>
                    <a:lnTo>
                      <a:pt x="0" y="88138"/>
                    </a:lnTo>
                    <a:close/>
                  </a:path>
                </a:pathLst>
              </a:custGeom>
              <a:solidFill>
                <a:srgbClr val="C4C4C4"/>
              </a:solidFill>
              <a:ln w="0" cap="flat" cmpd="sng" algn="ctr">
                <a:solidFill>
                  <a:srgbClr val="C4C4C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98" name="Полилиния 897"/>
              <p:cNvSpPr/>
              <p:nvPr/>
            </p:nvSpPr>
            <p:spPr>
              <a:xfrm>
                <a:off x="7133648" y="1822735"/>
                <a:ext cx="62094" cy="132754"/>
              </a:xfrm>
              <a:custGeom>
                <a:avLst/>
                <a:gdLst/>
                <a:ahLst/>
                <a:cxnLst/>
                <a:rect l="0" t="0" r="0" b="0"/>
                <a:pathLst>
                  <a:path w="63374" h="132207">
                    <a:moveTo>
                      <a:pt x="0" y="67182"/>
                    </a:moveTo>
                    <a:lnTo>
                      <a:pt x="0" y="56134"/>
                    </a:lnTo>
                    <a:lnTo>
                      <a:pt x="12447" y="17525"/>
                    </a:lnTo>
                    <a:lnTo>
                      <a:pt x="21463" y="4318"/>
                    </a:lnTo>
                    <a:lnTo>
                      <a:pt x="28322" y="0"/>
                    </a:lnTo>
                    <a:lnTo>
                      <a:pt x="23749" y="5460"/>
                    </a:lnTo>
                    <a:lnTo>
                      <a:pt x="16892" y="18669"/>
                    </a:lnTo>
                    <a:lnTo>
                      <a:pt x="9018" y="51688"/>
                    </a:lnTo>
                    <a:lnTo>
                      <a:pt x="9018" y="73787"/>
                    </a:lnTo>
                    <a:lnTo>
                      <a:pt x="13589" y="97028"/>
                    </a:lnTo>
                    <a:lnTo>
                      <a:pt x="19177" y="106806"/>
                    </a:lnTo>
                    <a:lnTo>
                      <a:pt x="24893" y="113410"/>
                    </a:lnTo>
                    <a:lnTo>
                      <a:pt x="32767" y="118998"/>
                    </a:lnTo>
                    <a:lnTo>
                      <a:pt x="40640" y="122300"/>
                    </a:lnTo>
                    <a:lnTo>
                      <a:pt x="50927" y="123444"/>
                    </a:lnTo>
                    <a:lnTo>
                      <a:pt x="56515" y="121157"/>
                    </a:lnTo>
                    <a:lnTo>
                      <a:pt x="63373" y="116840"/>
                    </a:lnTo>
                    <a:lnTo>
                      <a:pt x="53086" y="126746"/>
                    </a:lnTo>
                    <a:lnTo>
                      <a:pt x="46356" y="128904"/>
                    </a:lnTo>
                    <a:lnTo>
                      <a:pt x="40640" y="132206"/>
                    </a:lnTo>
                    <a:lnTo>
                      <a:pt x="31623" y="131191"/>
                    </a:lnTo>
                    <a:lnTo>
                      <a:pt x="23749" y="128904"/>
                    </a:lnTo>
                    <a:lnTo>
                      <a:pt x="11303" y="115697"/>
                    </a:lnTo>
                    <a:lnTo>
                      <a:pt x="5588" y="105791"/>
                    </a:lnTo>
                    <a:lnTo>
                      <a:pt x="0" y="80391"/>
                    </a:lnTo>
                    <a:close/>
                  </a:path>
                </a:pathLst>
              </a:custGeom>
              <a:solidFill>
                <a:srgbClr val="949494"/>
              </a:solidFill>
              <a:ln w="0" cap="flat" cmpd="sng" algn="ctr">
                <a:solidFill>
                  <a:srgbClr val="94949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99" name="Полилиния 898"/>
              <p:cNvSpPr/>
              <p:nvPr/>
            </p:nvSpPr>
            <p:spPr>
              <a:xfrm>
                <a:off x="7158486" y="1809292"/>
                <a:ext cx="63869" cy="126032"/>
              </a:xfrm>
              <a:custGeom>
                <a:avLst/>
                <a:gdLst/>
                <a:ahLst/>
                <a:cxnLst/>
                <a:rect l="0" t="0" r="0" b="0"/>
                <a:pathLst>
                  <a:path w="63373" h="126620">
                    <a:moveTo>
                      <a:pt x="41782" y="126619"/>
                    </a:moveTo>
                    <a:lnTo>
                      <a:pt x="44068" y="121159"/>
                    </a:lnTo>
                    <a:lnTo>
                      <a:pt x="54355" y="102490"/>
                    </a:lnTo>
                    <a:lnTo>
                      <a:pt x="61087" y="68327"/>
                    </a:lnTo>
                    <a:lnTo>
                      <a:pt x="56515" y="41784"/>
                    </a:lnTo>
                    <a:lnTo>
                      <a:pt x="48641" y="21972"/>
                    </a:lnTo>
                    <a:lnTo>
                      <a:pt x="41782" y="14225"/>
                    </a:lnTo>
                    <a:lnTo>
                      <a:pt x="35052" y="8763"/>
                    </a:lnTo>
                    <a:lnTo>
                      <a:pt x="27051" y="5462"/>
                    </a:lnTo>
                    <a:lnTo>
                      <a:pt x="9017" y="8763"/>
                    </a:lnTo>
                    <a:lnTo>
                      <a:pt x="0" y="16384"/>
                    </a:lnTo>
                    <a:lnTo>
                      <a:pt x="4571" y="8763"/>
                    </a:lnTo>
                    <a:lnTo>
                      <a:pt x="18033" y="2159"/>
                    </a:lnTo>
                    <a:lnTo>
                      <a:pt x="32766" y="0"/>
                    </a:lnTo>
                    <a:lnTo>
                      <a:pt x="40767" y="3175"/>
                    </a:lnTo>
                    <a:lnTo>
                      <a:pt x="53213" y="16384"/>
                    </a:lnTo>
                    <a:lnTo>
                      <a:pt x="57657" y="25274"/>
                    </a:lnTo>
                    <a:lnTo>
                      <a:pt x="61087" y="36322"/>
                    </a:lnTo>
                    <a:lnTo>
                      <a:pt x="63372" y="62738"/>
                    </a:lnTo>
                    <a:lnTo>
                      <a:pt x="56515" y="100203"/>
                    </a:lnTo>
                    <a:lnTo>
                      <a:pt x="49783" y="114555"/>
                    </a:lnTo>
                    <a:lnTo>
                      <a:pt x="45212" y="12001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00" name="Полилиния 899"/>
              <p:cNvSpPr/>
              <p:nvPr/>
            </p:nvSpPr>
            <p:spPr>
              <a:xfrm>
                <a:off x="5913041" y="1448003"/>
                <a:ext cx="209348" cy="84021"/>
              </a:xfrm>
              <a:custGeom>
                <a:avLst/>
                <a:gdLst/>
                <a:ahLst/>
                <a:cxnLst/>
                <a:rect l="0" t="0" r="0" b="0"/>
                <a:pathLst>
                  <a:path w="209425" h="82677">
                    <a:moveTo>
                      <a:pt x="104268" y="0"/>
                    </a:moveTo>
                    <a:lnTo>
                      <a:pt x="123444" y="0"/>
                    </a:lnTo>
                    <a:lnTo>
                      <a:pt x="160782" y="5587"/>
                    </a:lnTo>
                    <a:lnTo>
                      <a:pt x="190246" y="17780"/>
                    </a:lnTo>
                    <a:lnTo>
                      <a:pt x="200406" y="25400"/>
                    </a:lnTo>
                    <a:lnTo>
                      <a:pt x="206121" y="33147"/>
                    </a:lnTo>
                    <a:lnTo>
                      <a:pt x="209424" y="43053"/>
                    </a:lnTo>
                    <a:lnTo>
                      <a:pt x="206121" y="50800"/>
                    </a:lnTo>
                    <a:lnTo>
                      <a:pt x="200406" y="58547"/>
                    </a:lnTo>
                    <a:lnTo>
                      <a:pt x="177800" y="70611"/>
                    </a:lnTo>
                    <a:lnTo>
                      <a:pt x="143764" y="79501"/>
                    </a:lnTo>
                    <a:lnTo>
                      <a:pt x="104268" y="82676"/>
                    </a:lnTo>
                    <a:lnTo>
                      <a:pt x="63500" y="79501"/>
                    </a:lnTo>
                    <a:lnTo>
                      <a:pt x="30607" y="70611"/>
                    </a:lnTo>
                    <a:lnTo>
                      <a:pt x="8001" y="58547"/>
                    </a:lnTo>
                    <a:lnTo>
                      <a:pt x="1144" y="50800"/>
                    </a:lnTo>
                    <a:lnTo>
                      <a:pt x="0" y="43053"/>
                    </a:lnTo>
                    <a:lnTo>
                      <a:pt x="1144" y="33147"/>
                    </a:lnTo>
                    <a:lnTo>
                      <a:pt x="17019" y="17780"/>
                    </a:lnTo>
                    <a:lnTo>
                      <a:pt x="45339" y="5587"/>
                    </a:lnTo>
                    <a:lnTo>
                      <a:pt x="63500" y="2286"/>
                    </a:lnTo>
                    <a:close/>
                  </a:path>
                </a:pathLst>
              </a:custGeom>
              <a:solidFill>
                <a:srgbClr val="C4C4C4"/>
              </a:solidFill>
              <a:ln w="0" cap="flat" cmpd="sng" algn="ctr">
                <a:solidFill>
                  <a:srgbClr val="C4C4C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01" name="Полилиния 900"/>
              <p:cNvSpPr/>
              <p:nvPr/>
            </p:nvSpPr>
            <p:spPr>
              <a:xfrm>
                <a:off x="5918363" y="1448003"/>
                <a:ext cx="204026" cy="65536"/>
              </a:xfrm>
              <a:custGeom>
                <a:avLst/>
                <a:gdLst/>
                <a:ahLst/>
                <a:cxnLst/>
                <a:rect l="0" t="0" r="0" b="0"/>
                <a:pathLst>
                  <a:path w="203710" h="65151">
                    <a:moveTo>
                      <a:pt x="98553" y="0"/>
                    </a:moveTo>
                    <a:lnTo>
                      <a:pt x="117729" y="0"/>
                    </a:lnTo>
                    <a:lnTo>
                      <a:pt x="155067" y="5587"/>
                    </a:lnTo>
                    <a:lnTo>
                      <a:pt x="184531" y="17780"/>
                    </a:lnTo>
                    <a:lnTo>
                      <a:pt x="194691" y="25400"/>
                    </a:lnTo>
                    <a:lnTo>
                      <a:pt x="200406" y="33147"/>
                    </a:lnTo>
                    <a:lnTo>
                      <a:pt x="203709" y="43053"/>
                    </a:lnTo>
                    <a:lnTo>
                      <a:pt x="201423" y="47497"/>
                    </a:lnTo>
                    <a:lnTo>
                      <a:pt x="199264" y="54101"/>
                    </a:lnTo>
                    <a:lnTo>
                      <a:pt x="187960" y="65150"/>
                    </a:lnTo>
                    <a:lnTo>
                      <a:pt x="193675" y="49656"/>
                    </a:lnTo>
                    <a:lnTo>
                      <a:pt x="190247" y="40894"/>
                    </a:lnTo>
                    <a:lnTo>
                      <a:pt x="184531" y="33147"/>
                    </a:lnTo>
                    <a:lnTo>
                      <a:pt x="174372" y="25400"/>
                    </a:lnTo>
                    <a:lnTo>
                      <a:pt x="146050" y="12192"/>
                    </a:lnTo>
                    <a:lnTo>
                      <a:pt x="108712" y="5587"/>
                    </a:lnTo>
                    <a:lnTo>
                      <a:pt x="47625" y="7747"/>
                    </a:lnTo>
                    <a:lnTo>
                      <a:pt x="24892" y="14350"/>
                    </a:lnTo>
                    <a:lnTo>
                      <a:pt x="6859" y="22097"/>
                    </a:lnTo>
                    <a:lnTo>
                      <a:pt x="0" y="27559"/>
                    </a:lnTo>
                    <a:lnTo>
                      <a:pt x="5716" y="20955"/>
                    </a:lnTo>
                    <a:lnTo>
                      <a:pt x="15875" y="15494"/>
                    </a:lnTo>
                    <a:lnTo>
                      <a:pt x="51054" y="3428"/>
                    </a:lnTo>
                    <a:lnTo>
                      <a:pt x="65660" y="1142"/>
                    </a:lnTo>
                    <a:close/>
                  </a:path>
                </a:pathLst>
              </a:custGeom>
              <a:solidFill>
                <a:srgbClr val="949494"/>
              </a:solidFill>
              <a:ln w="0" cap="flat" cmpd="sng" algn="ctr">
                <a:solidFill>
                  <a:srgbClr val="94949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02" name="Полилиния 901"/>
              <p:cNvSpPr/>
              <p:nvPr/>
            </p:nvSpPr>
            <p:spPr>
              <a:xfrm>
                <a:off x="5905944" y="1473208"/>
                <a:ext cx="196929" cy="65537"/>
              </a:xfrm>
              <a:custGeom>
                <a:avLst/>
                <a:gdLst/>
                <a:ahLst/>
                <a:cxnLst/>
                <a:rect l="0" t="0" r="0" b="0"/>
                <a:pathLst>
                  <a:path w="196978" h="64898">
                    <a:moveTo>
                      <a:pt x="196977" y="42925"/>
                    </a:moveTo>
                    <a:lnTo>
                      <a:pt x="181102" y="51688"/>
                    </a:lnTo>
                    <a:lnTo>
                      <a:pt x="159639" y="58292"/>
                    </a:lnTo>
                    <a:lnTo>
                      <a:pt x="105283" y="64897"/>
                    </a:lnTo>
                    <a:lnTo>
                      <a:pt x="29464" y="52832"/>
                    </a:lnTo>
                    <a:lnTo>
                      <a:pt x="15875" y="46227"/>
                    </a:lnTo>
                    <a:lnTo>
                      <a:pt x="6731" y="39624"/>
                    </a:lnTo>
                    <a:lnTo>
                      <a:pt x="1144" y="31877"/>
                    </a:lnTo>
                    <a:lnTo>
                      <a:pt x="0" y="25272"/>
                    </a:lnTo>
                    <a:lnTo>
                      <a:pt x="0" y="17525"/>
                    </a:lnTo>
                    <a:lnTo>
                      <a:pt x="10161" y="4317"/>
                    </a:lnTo>
                    <a:lnTo>
                      <a:pt x="19305" y="0"/>
                    </a:lnTo>
                    <a:lnTo>
                      <a:pt x="12446" y="4317"/>
                    </a:lnTo>
                    <a:lnTo>
                      <a:pt x="9018" y="8763"/>
                    </a:lnTo>
                    <a:lnTo>
                      <a:pt x="6731" y="13208"/>
                    </a:lnTo>
                    <a:lnTo>
                      <a:pt x="7875" y="26416"/>
                    </a:lnTo>
                    <a:lnTo>
                      <a:pt x="14732" y="34163"/>
                    </a:lnTo>
                    <a:lnTo>
                      <a:pt x="37338" y="46227"/>
                    </a:lnTo>
                    <a:lnTo>
                      <a:pt x="70231" y="55117"/>
                    </a:lnTo>
                    <a:lnTo>
                      <a:pt x="110999" y="58292"/>
                    </a:lnTo>
                    <a:lnTo>
                      <a:pt x="179960" y="48513"/>
                    </a:lnTo>
                    <a:lnTo>
                      <a:pt x="187961" y="4508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03" name="Полилиния 902"/>
              <p:cNvSpPr/>
              <p:nvPr/>
            </p:nvSpPr>
            <p:spPr>
              <a:xfrm>
                <a:off x="5668210" y="1417755"/>
                <a:ext cx="209348" cy="82340"/>
              </a:xfrm>
              <a:custGeom>
                <a:avLst/>
                <a:gdLst/>
                <a:ahLst/>
                <a:cxnLst/>
                <a:rect l="0" t="0" r="0" b="0"/>
                <a:pathLst>
                  <a:path w="209298" h="82677">
                    <a:moveTo>
                      <a:pt x="105156" y="0"/>
                    </a:moveTo>
                    <a:lnTo>
                      <a:pt x="124461" y="0"/>
                    </a:lnTo>
                    <a:lnTo>
                      <a:pt x="161798" y="5460"/>
                    </a:lnTo>
                    <a:lnTo>
                      <a:pt x="190119" y="17526"/>
                    </a:lnTo>
                    <a:lnTo>
                      <a:pt x="200279" y="25273"/>
                    </a:lnTo>
                    <a:lnTo>
                      <a:pt x="205994" y="33020"/>
                    </a:lnTo>
                    <a:lnTo>
                      <a:pt x="209297" y="42926"/>
                    </a:lnTo>
                    <a:lnTo>
                      <a:pt x="205994" y="50673"/>
                    </a:lnTo>
                    <a:lnTo>
                      <a:pt x="200279" y="58293"/>
                    </a:lnTo>
                    <a:lnTo>
                      <a:pt x="177673" y="70484"/>
                    </a:lnTo>
                    <a:lnTo>
                      <a:pt x="144780" y="79248"/>
                    </a:lnTo>
                    <a:lnTo>
                      <a:pt x="105156" y="82676"/>
                    </a:lnTo>
                    <a:lnTo>
                      <a:pt x="63373" y="79248"/>
                    </a:lnTo>
                    <a:lnTo>
                      <a:pt x="30480" y="70484"/>
                    </a:lnTo>
                    <a:lnTo>
                      <a:pt x="7874" y="58293"/>
                    </a:lnTo>
                    <a:lnTo>
                      <a:pt x="1143" y="50673"/>
                    </a:lnTo>
                    <a:lnTo>
                      <a:pt x="0" y="42926"/>
                    </a:lnTo>
                    <a:lnTo>
                      <a:pt x="1143" y="33020"/>
                    </a:lnTo>
                    <a:lnTo>
                      <a:pt x="16892" y="17526"/>
                    </a:lnTo>
                    <a:lnTo>
                      <a:pt x="45212" y="5460"/>
                    </a:lnTo>
                    <a:lnTo>
                      <a:pt x="63373" y="2159"/>
                    </a:lnTo>
                    <a:close/>
                  </a:path>
                </a:pathLst>
              </a:custGeom>
              <a:solidFill>
                <a:srgbClr val="C4C4C4"/>
              </a:solidFill>
              <a:ln w="0" cap="flat" cmpd="sng" algn="ctr">
                <a:solidFill>
                  <a:srgbClr val="C4C4C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04" name="Полилиния 903"/>
              <p:cNvSpPr/>
              <p:nvPr/>
            </p:nvSpPr>
            <p:spPr>
              <a:xfrm>
                <a:off x="5675306" y="1414394"/>
                <a:ext cx="202252" cy="65536"/>
              </a:xfrm>
              <a:custGeom>
                <a:avLst/>
                <a:gdLst/>
                <a:ahLst/>
                <a:cxnLst/>
                <a:rect l="0" t="0" r="0" b="0"/>
                <a:pathLst>
                  <a:path w="202567" h="65152">
                    <a:moveTo>
                      <a:pt x="98425" y="0"/>
                    </a:moveTo>
                    <a:lnTo>
                      <a:pt x="117730" y="0"/>
                    </a:lnTo>
                    <a:lnTo>
                      <a:pt x="155067" y="5589"/>
                    </a:lnTo>
                    <a:lnTo>
                      <a:pt x="183388" y="17781"/>
                    </a:lnTo>
                    <a:lnTo>
                      <a:pt x="193548" y="25400"/>
                    </a:lnTo>
                    <a:lnTo>
                      <a:pt x="199263" y="33148"/>
                    </a:lnTo>
                    <a:lnTo>
                      <a:pt x="202566" y="43053"/>
                    </a:lnTo>
                    <a:lnTo>
                      <a:pt x="198121" y="55119"/>
                    </a:lnTo>
                    <a:lnTo>
                      <a:pt x="186817" y="65151"/>
                    </a:lnTo>
                    <a:lnTo>
                      <a:pt x="191262" y="58548"/>
                    </a:lnTo>
                    <a:lnTo>
                      <a:pt x="193548" y="52959"/>
                    </a:lnTo>
                    <a:lnTo>
                      <a:pt x="190119" y="43053"/>
                    </a:lnTo>
                    <a:lnTo>
                      <a:pt x="184531" y="34164"/>
                    </a:lnTo>
                    <a:lnTo>
                      <a:pt x="174244" y="26544"/>
                    </a:lnTo>
                    <a:lnTo>
                      <a:pt x="144907" y="14351"/>
                    </a:lnTo>
                    <a:lnTo>
                      <a:pt x="127890" y="11050"/>
                    </a:lnTo>
                    <a:lnTo>
                      <a:pt x="73534" y="8890"/>
                    </a:lnTo>
                    <a:lnTo>
                      <a:pt x="24892" y="16637"/>
                    </a:lnTo>
                    <a:lnTo>
                      <a:pt x="6859" y="23242"/>
                    </a:lnTo>
                    <a:lnTo>
                      <a:pt x="0" y="27559"/>
                    </a:lnTo>
                    <a:lnTo>
                      <a:pt x="5716" y="20956"/>
                    </a:lnTo>
                    <a:lnTo>
                      <a:pt x="14732" y="15495"/>
                    </a:lnTo>
                    <a:lnTo>
                      <a:pt x="49785" y="3430"/>
                    </a:lnTo>
                    <a:close/>
                  </a:path>
                </a:pathLst>
              </a:custGeom>
              <a:solidFill>
                <a:srgbClr val="949494"/>
              </a:solidFill>
              <a:ln w="0" cap="flat" cmpd="sng" algn="ctr">
                <a:solidFill>
                  <a:srgbClr val="94949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05" name="Полилиния 904"/>
              <p:cNvSpPr/>
              <p:nvPr/>
            </p:nvSpPr>
            <p:spPr>
              <a:xfrm>
                <a:off x="5661113" y="1439600"/>
                <a:ext cx="196929" cy="67217"/>
              </a:xfrm>
              <a:custGeom>
                <a:avLst/>
                <a:gdLst/>
                <a:ahLst/>
                <a:cxnLst/>
                <a:rect l="0" t="0" r="0" b="0"/>
                <a:pathLst>
                  <a:path w="196978" h="68328">
                    <a:moveTo>
                      <a:pt x="196977" y="43942"/>
                    </a:moveTo>
                    <a:lnTo>
                      <a:pt x="181102" y="53975"/>
                    </a:lnTo>
                    <a:lnTo>
                      <a:pt x="158496" y="61722"/>
                    </a:lnTo>
                    <a:lnTo>
                      <a:pt x="101855" y="68327"/>
                    </a:lnTo>
                    <a:lnTo>
                      <a:pt x="61087" y="63881"/>
                    </a:lnTo>
                    <a:lnTo>
                      <a:pt x="29464" y="55119"/>
                    </a:lnTo>
                    <a:lnTo>
                      <a:pt x="17019" y="48514"/>
                    </a:lnTo>
                    <a:lnTo>
                      <a:pt x="8001" y="41783"/>
                    </a:lnTo>
                    <a:lnTo>
                      <a:pt x="1144" y="33021"/>
                    </a:lnTo>
                    <a:lnTo>
                      <a:pt x="0" y="17527"/>
                    </a:lnTo>
                    <a:lnTo>
                      <a:pt x="9018" y="5461"/>
                    </a:lnTo>
                    <a:lnTo>
                      <a:pt x="15875" y="0"/>
                    </a:lnTo>
                    <a:lnTo>
                      <a:pt x="11304" y="4319"/>
                    </a:lnTo>
                    <a:lnTo>
                      <a:pt x="6858" y="15367"/>
                    </a:lnTo>
                    <a:lnTo>
                      <a:pt x="8001" y="29719"/>
                    </a:lnTo>
                    <a:lnTo>
                      <a:pt x="14732" y="37339"/>
                    </a:lnTo>
                    <a:lnTo>
                      <a:pt x="37338" y="49530"/>
                    </a:lnTo>
                    <a:lnTo>
                      <a:pt x="52070" y="53975"/>
                    </a:lnTo>
                    <a:lnTo>
                      <a:pt x="89408" y="60580"/>
                    </a:lnTo>
                    <a:lnTo>
                      <a:pt x="159639" y="5727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06" name="Полилиния 905"/>
              <p:cNvSpPr/>
              <p:nvPr/>
            </p:nvSpPr>
            <p:spPr>
              <a:xfrm>
                <a:off x="4978069" y="1525302"/>
                <a:ext cx="207575" cy="87382"/>
              </a:xfrm>
              <a:custGeom>
                <a:avLst/>
                <a:gdLst/>
                <a:ahLst/>
                <a:cxnLst/>
                <a:rect l="0" t="0" r="0" b="0"/>
                <a:pathLst>
                  <a:path w="208280" h="87124">
                    <a:moveTo>
                      <a:pt x="110871" y="4445"/>
                    </a:moveTo>
                    <a:lnTo>
                      <a:pt x="130175" y="6604"/>
                    </a:lnTo>
                    <a:lnTo>
                      <a:pt x="166370" y="16637"/>
                    </a:lnTo>
                    <a:lnTo>
                      <a:pt x="192404" y="30989"/>
                    </a:lnTo>
                    <a:lnTo>
                      <a:pt x="201421" y="39751"/>
                    </a:lnTo>
                    <a:lnTo>
                      <a:pt x="205994" y="47498"/>
                    </a:lnTo>
                    <a:lnTo>
                      <a:pt x="208279" y="56262"/>
                    </a:lnTo>
                    <a:lnTo>
                      <a:pt x="196977" y="70612"/>
                    </a:lnTo>
                    <a:lnTo>
                      <a:pt x="173101" y="81662"/>
                    </a:lnTo>
                    <a:lnTo>
                      <a:pt x="156083" y="84964"/>
                    </a:lnTo>
                    <a:lnTo>
                      <a:pt x="97282" y="87123"/>
                    </a:lnTo>
                    <a:lnTo>
                      <a:pt x="56515" y="78359"/>
                    </a:lnTo>
                    <a:lnTo>
                      <a:pt x="26034" y="66167"/>
                    </a:lnTo>
                    <a:lnTo>
                      <a:pt x="13461" y="58548"/>
                    </a:lnTo>
                    <a:lnTo>
                      <a:pt x="4571" y="50800"/>
                    </a:lnTo>
                    <a:lnTo>
                      <a:pt x="0" y="41911"/>
                    </a:lnTo>
                    <a:lnTo>
                      <a:pt x="0" y="35306"/>
                    </a:lnTo>
                    <a:lnTo>
                      <a:pt x="2285" y="25400"/>
                    </a:lnTo>
                    <a:lnTo>
                      <a:pt x="9016" y="17781"/>
                    </a:lnTo>
                    <a:lnTo>
                      <a:pt x="19177" y="11050"/>
                    </a:lnTo>
                    <a:lnTo>
                      <a:pt x="49784" y="2287"/>
                    </a:lnTo>
                    <a:lnTo>
                      <a:pt x="88265" y="0"/>
                    </a:lnTo>
                    <a:close/>
                  </a:path>
                </a:pathLst>
              </a:custGeom>
              <a:solidFill>
                <a:srgbClr val="9E9EFF"/>
              </a:solidFill>
              <a:ln w="0" cap="flat" cmpd="sng" algn="ctr">
                <a:solidFill>
                  <a:srgbClr val="9E9E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07" name="Полилиния 906"/>
              <p:cNvSpPr/>
              <p:nvPr/>
            </p:nvSpPr>
            <p:spPr>
              <a:xfrm>
                <a:off x="5002907" y="1535384"/>
                <a:ext cx="157899" cy="67217"/>
              </a:xfrm>
              <a:custGeom>
                <a:avLst/>
                <a:gdLst/>
                <a:ahLst/>
                <a:cxnLst/>
                <a:rect l="0" t="0" r="0" b="0"/>
                <a:pathLst>
                  <a:path w="158498" h="67310">
                    <a:moveTo>
                      <a:pt x="82550" y="2159"/>
                    </a:moveTo>
                    <a:lnTo>
                      <a:pt x="97282" y="3301"/>
                    </a:lnTo>
                    <a:lnTo>
                      <a:pt x="125604" y="9906"/>
                    </a:lnTo>
                    <a:lnTo>
                      <a:pt x="145924" y="20954"/>
                    </a:lnTo>
                    <a:lnTo>
                      <a:pt x="152781" y="27559"/>
                    </a:lnTo>
                    <a:lnTo>
                      <a:pt x="157354" y="34289"/>
                    </a:lnTo>
                    <a:lnTo>
                      <a:pt x="158497" y="41909"/>
                    </a:lnTo>
                    <a:lnTo>
                      <a:pt x="155068" y="47498"/>
                    </a:lnTo>
                    <a:lnTo>
                      <a:pt x="149353" y="54101"/>
                    </a:lnTo>
                    <a:lnTo>
                      <a:pt x="132335" y="62864"/>
                    </a:lnTo>
                    <a:lnTo>
                      <a:pt x="75819" y="67309"/>
                    </a:lnTo>
                    <a:lnTo>
                      <a:pt x="44197" y="59562"/>
                    </a:lnTo>
                    <a:lnTo>
                      <a:pt x="19178" y="49656"/>
                    </a:lnTo>
                    <a:lnTo>
                      <a:pt x="9018" y="43053"/>
                    </a:lnTo>
                    <a:lnTo>
                      <a:pt x="3303" y="36448"/>
                    </a:lnTo>
                    <a:lnTo>
                      <a:pt x="0" y="29845"/>
                    </a:lnTo>
                    <a:lnTo>
                      <a:pt x="0" y="24256"/>
                    </a:lnTo>
                    <a:lnTo>
                      <a:pt x="1143" y="17653"/>
                    </a:lnTo>
                    <a:lnTo>
                      <a:pt x="5588" y="12192"/>
                    </a:lnTo>
                    <a:lnTo>
                      <a:pt x="12447" y="7747"/>
                    </a:lnTo>
                    <a:lnTo>
                      <a:pt x="36195" y="1142"/>
                    </a:lnTo>
                    <a:lnTo>
                      <a:pt x="49785" y="0"/>
                    </a:lnTo>
                    <a:close/>
                  </a:path>
                </a:pathLst>
              </a:custGeom>
              <a:solidFill>
                <a:srgbClr val="9EC4FF"/>
              </a:solidFill>
              <a:ln w="12700" cap="flat" cmpd="sng" algn="ctr">
                <a:solidFill>
                  <a:srgbClr val="9EC4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08" name="Полилиния 907"/>
              <p:cNvSpPr/>
              <p:nvPr/>
            </p:nvSpPr>
            <p:spPr>
              <a:xfrm>
                <a:off x="5022423" y="1542106"/>
                <a:ext cx="118867" cy="50413"/>
              </a:xfrm>
              <a:custGeom>
                <a:avLst/>
                <a:gdLst/>
                <a:ahLst/>
                <a:cxnLst/>
                <a:rect l="0" t="0" r="0" b="0"/>
                <a:pathLst>
                  <a:path w="120016" h="50673">
                    <a:moveTo>
                      <a:pt x="63372" y="2158"/>
                    </a:moveTo>
                    <a:lnTo>
                      <a:pt x="73659" y="3175"/>
                    </a:lnTo>
                    <a:lnTo>
                      <a:pt x="93979" y="9778"/>
                    </a:lnTo>
                    <a:lnTo>
                      <a:pt x="108712" y="17525"/>
                    </a:lnTo>
                    <a:lnTo>
                      <a:pt x="117728" y="27558"/>
                    </a:lnTo>
                    <a:lnTo>
                      <a:pt x="120015" y="33019"/>
                    </a:lnTo>
                    <a:lnTo>
                      <a:pt x="112014" y="41783"/>
                    </a:lnTo>
                    <a:lnTo>
                      <a:pt x="98552" y="48386"/>
                    </a:lnTo>
                    <a:lnTo>
                      <a:pt x="56641" y="50672"/>
                    </a:lnTo>
                    <a:lnTo>
                      <a:pt x="33908" y="46228"/>
                    </a:lnTo>
                    <a:lnTo>
                      <a:pt x="15875" y="38481"/>
                    </a:lnTo>
                    <a:lnTo>
                      <a:pt x="8001" y="33019"/>
                    </a:lnTo>
                    <a:lnTo>
                      <a:pt x="0" y="24130"/>
                    </a:lnTo>
                    <a:lnTo>
                      <a:pt x="0" y="19811"/>
                    </a:lnTo>
                    <a:lnTo>
                      <a:pt x="1142" y="14223"/>
                    </a:lnTo>
                    <a:lnTo>
                      <a:pt x="5715" y="9778"/>
                    </a:lnTo>
                    <a:lnTo>
                      <a:pt x="11429" y="6603"/>
                    </a:lnTo>
                    <a:lnTo>
                      <a:pt x="29464" y="1016"/>
                    </a:lnTo>
                    <a:lnTo>
                      <a:pt x="50927" y="0"/>
                    </a:lnTo>
                    <a:close/>
                  </a:path>
                </a:pathLst>
              </a:custGeom>
              <a:solidFill>
                <a:srgbClr val="9EE6FF"/>
              </a:solidFill>
              <a:ln w="12700" cap="flat" cmpd="sng" algn="ctr">
                <a:solidFill>
                  <a:srgbClr val="9EC4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09" name="Полилиния 908"/>
              <p:cNvSpPr/>
              <p:nvPr/>
            </p:nvSpPr>
            <p:spPr>
              <a:xfrm>
                <a:off x="5052583" y="1557229"/>
                <a:ext cx="58547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57785" h="24259">
                    <a:moveTo>
                      <a:pt x="32765" y="0"/>
                    </a:moveTo>
                    <a:lnTo>
                      <a:pt x="43052" y="2160"/>
                    </a:lnTo>
                    <a:lnTo>
                      <a:pt x="50926" y="5588"/>
                    </a:lnTo>
                    <a:lnTo>
                      <a:pt x="55499" y="9907"/>
                    </a:lnTo>
                    <a:lnTo>
                      <a:pt x="57784" y="15494"/>
                    </a:lnTo>
                    <a:lnTo>
                      <a:pt x="48640" y="23115"/>
                    </a:lnTo>
                    <a:lnTo>
                      <a:pt x="29464" y="24258"/>
                    </a:lnTo>
                    <a:lnTo>
                      <a:pt x="6731" y="17654"/>
                    </a:lnTo>
                    <a:lnTo>
                      <a:pt x="0" y="13335"/>
                    </a:lnTo>
                    <a:lnTo>
                      <a:pt x="2285" y="4446"/>
                    </a:lnTo>
                    <a:lnTo>
                      <a:pt x="9016" y="2160"/>
                    </a:lnTo>
                    <a:lnTo>
                      <a:pt x="12445" y="0"/>
                    </a:lnTo>
                    <a:close/>
                  </a:path>
                </a:pathLst>
              </a:custGeom>
              <a:solidFill>
                <a:srgbClr val="9EFFFF"/>
              </a:solidFill>
              <a:ln w="12700" cap="flat" cmpd="sng" algn="ctr">
                <a:solidFill>
                  <a:srgbClr val="9E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10" name="Полилиния 909"/>
              <p:cNvSpPr/>
              <p:nvPr/>
            </p:nvSpPr>
            <p:spPr>
              <a:xfrm>
                <a:off x="4986941" y="1523621"/>
                <a:ext cx="198703" cy="75619"/>
              </a:xfrm>
              <a:custGeom>
                <a:avLst/>
                <a:gdLst/>
                <a:ahLst/>
                <a:cxnLst/>
                <a:rect l="0" t="0" r="0" b="0"/>
                <a:pathLst>
                  <a:path w="199264" h="76075">
                    <a:moveTo>
                      <a:pt x="101855" y="2160"/>
                    </a:moveTo>
                    <a:lnTo>
                      <a:pt x="121159" y="4445"/>
                    </a:lnTo>
                    <a:lnTo>
                      <a:pt x="157354" y="14225"/>
                    </a:lnTo>
                    <a:lnTo>
                      <a:pt x="183388" y="28575"/>
                    </a:lnTo>
                    <a:lnTo>
                      <a:pt x="192405" y="38608"/>
                    </a:lnTo>
                    <a:lnTo>
                      <a:pt x="196978" y="47372"/>
                    </a:lnTo>
                    <a:lnTo>
                      <a:pt x="199263" y="57278"/>
                    </a:lnTo>
                    <a:lnTo>
                      <a:pt x="192405" y="67183"/>
                    </a:lnTo>
                    <a:lnTo>
                      <a:pt x="181103" y="76074"/>
                    </a:lnTo>
                    <a:lnTo>
                      <a:pt x="186818" y="63881"/>
                    </a:lnTo>
                    <a:lnTo>
                      <a:pt x="184531" y="55119"/>
                    </a:lnTo>
                    <a:lnTo>
                      <a:pt x="179960" y="46355"/>
                    </a:lnTo>
                    <a:lnTo>
                      <a:pt x="170943" y="37466"/>
                    </a:lnTo>
                    <a:lnTo>
                      <a:pt x="159640" y="30861"/>
                    </a:lnTo>
                    <a:lnTo>
                      <a:pt x="127890" y="16511"/>
                    </a:lnTo>
                    <a:lnTo>
                      <a:pt x="88266" y="7620"/>
                    </a:lnTo>
                    <a:lnTo>
                      <a:pt x="48642" y="6605"/>
                    </a:lnTo>
                    <a:lnTo>
                      <a:pt x="26036" y="11050"/>
                    </a:lnTo>
                    <a:lnTo>
                      <a:pt x="6731" y="16511"/>
                    </a:lnTo>
                    <a:lnTo>
                      <a:pt x="0" y="20955"/>
                    </a:lnTo>
                    <a:lnTo>
                      <a:pt x="5588" y="14225"/>
                    </a:lnTo>
                    <a:lnTo>
                      <a:pt x="26036" y="6605"/>
                    </a:lnTo>
                    <a:lnTo>
                      <a:pt x="53213" y="1016"/>
                    </a:lnTo>
                    <a:lnTo>
                      <a:pt x="84836" y="0"/>
                    </a:lnTo>
                    <a:close/>
                  </a:path>
                </a:pathLst>
              </a:custGeom>
              <a:solidFill>
                <a:srgbClr val="949494"/>
              </a:solidFill>
              <a:ln w="0" cap="flat" cmpd="sng" algn="ctr">
                <a:solidFill>
                  <a:srgbClr val="94949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11" name="Полилиния 910"/>
              <p:cNvSpPr/>
              <p:nvPr/>
            </p:nvSpPr>
            <p:spPr>
              <a:xfrm>
                <a:off x="4970973" y="1542106"/>
                <a:ext cx="193382" cy="75618"/>
              </a:xfrm>
              <a:custGeom>
                <a:avLst/>
                <a:gdLst/>
                <a:ahLst/>
                <a:cxnLst/>
                <a:rect l="0" t="0" r="0" b="0"/>
                <a:pathLst>
                  <a:path w="193550" h="76075">
                    <a:moveTo>
                      <a:pt x="193549" y="61722"/>
                    </a:moveTo>
                    <a:lnTo>
                      <a:pt x="154051" y="73788"/>
                    </a:lnTo>
                    <a:lnTo>
                      <a:pt x="126874" y="76074"/>
                    </a:lnTo>
                    <a:lnTo>
                      <a:pt x="112142" y="74930"/>
                    </a:lnTo>
                    <a:lnTo>
                      <a:pt x="57786" y="65025"/>
                    </a:lnTo>
                    <a:lnTo>
                      <a:pt x="26036" y="52833"/>
                    </a:lnTo>
                    <a:lnTo>
                      <a:pt x="4573" y="36322"/>
                    </a:lnTo>
                    <a:lnTo>
                      <a:pt x="0" y="28702"/>
                    </a:lnTo>
                    <a:lnTo>
                      <a:pt x="0" y="14352"/>
                    </a:lnTo>
                    <a:lnTo>
                      <a:pt x="10287" y="3302"/>
                    </a:lnTo>
                    <a:lnTo>
                      <a:pt x="19305" y="0"/>
                    </a:lnTo>
                    <a:lnTo>
                      <a:pt x="13590" y="2160"/>
                    </a:lnTo>
                    <a:lnTo>
                      <a:pt x="6859" y="10922"/>
                    </a:lnTo>
                    <a:lnTo>
                      <a:pt x="6859" y="25274"/>
                    </a:lnTo>
                    <a:lnTo>
                      <a:pt x="11430" y="34163"/>
                    </a:lnTo>
                    <a:lnTo>
                      <a:pt x="20320" y="41911"/>
                    </a:lnTo>
                    <a:lnTo>
                      <a:pt x="32893" y="49530"/>
                    </a:lnTo>
                    <a:lnTo>
                      <a:pt x="63374" y="61722"/>
                    </a:lnTo>
                    <a:lnTo>
                      <a:pt x="104141" y="70486"/>
                    </a:lnTo>
                    <a:lnTo>
                      <a:pt x="154051" y="70486"/>
                    </a:lnTo>
                    <a:close/>
                  </a:path>
                </a:pathLst>
              </a:custGeom>
              <a:solidFill>
                <a:srgbClr val="EBEBEB"/>
              </a:solidFill>
              <a:ln w="0" cap="flat" cmpd="sng" algn="ctr">
                <a:solidFill>
                  <a:srgbClr val="EBEBE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12" name="Полилиния 911"/>
              <p:cNvSpPr/>
              <p:nvPr/>
            </p:nvSpPr>
            <p:spPr>
              <a:xfrm>
                <a:off x="5632727" y="1676539"/>
                <a:ext cx="251928" cy="105866"/>
              </a:xfrm>
              <a:custGeom>
                <a:avLst/>
                <a:gdLst/>
                <a:ahLst/>
                <a:cxnLst/>
                <a:rect l="0" t="0" r="0" b="0"/>
                <a:pathLst>
                  <a:path w="251333" h="104650">
                    <a:moveTo>
                      <a:pt x="133603" y="3303"/>
                    </a:moveTo>
                    <a:lnTo>
                      <a:pt x="157352" y="5462"/>
                    </a:lnTo>
                    <a:lnTo>
                      <a:pt x="201421" y="16511"/>
                    </a:lnTo>
                    <a:lnTo>
                      <a:pt x="233171" y="34164"/>
                    </a:lnTo>
                    <a:lnTo>
                      <a:pt x="243458" y="45086"/>
                    </a:lnTo>
                    <a:lnTo>
                      <a:pt x="249046" y="56134"/>
                    </a:lnTo>
                    <a:lnTo>
                      <a:pt x="251332" y="68327"/>
                    </a:lnTo>
                    <a:lnTo>
                      <a:pt x="246761" y="77090"/>
                    </a:lnTo>
                    <a:lnTo>
                      <a:pt x="238887" y="85980"/>
                    </a:lnTo>
                    <a:lnTo>
                      <a:pt x="210565" y="99187"/>
                    </a:lnTo>
                    <a:lnTo>
                      <a:pt x="190245" y="102490"/>
                    </a:lnTo>
                    <a:lnTo>
                      <a:pt x="121157" y="104649"/>
                    </a:lnTo>
                    <a:lnTo>
                      <a:pt x="93980" y="99187"/>
                    </a:lnTo>
                    <a:lnTo>
                      <a:pt x="32893" y="79375"/>
                    </a:lnTo>
                    <a:lnTo>
                      <a:pt x="17018" y="69469"/>
                    </a:lnTo>
                    <a:lnTo>
                      <a:pt x="6857" y="60580"/>
                    </a:lnTo>
                    <a:lnTo>
                      <a:pt x="0" y="50674"/>
                    </a:lnTo>
                    <a:lnTo>
                      <a:pt x="0" y="40768"/>
                    </a:lnTo>
                    <a:lnTo>
                      <a:pt x="2286" y="29718"/>
                    </a:lnTo>
                    <a:lnTo>
                      <a:pt x="11302" y="20956"/>
                    </a:lnTo>
                    <a:lnTo>
                      <a:pt x="23749" y="12065"/>
                    </a:lnTo>
                    <a:lnTo>
                      <a:pt x="40766" y="6605"/>
                    </a:lnTo>
                    <a:lnTo>
                      <a:pt x="82676" y="0"/>
                    </a:lnTo>
                    <a:close/>
                  </a:path>
                </a:pathLst>
              </a:custGeom>
              <a:solidFill>
                <a:srgbClr val="9E9EFF"/>
              </a:solidFill>
              <a:ln w="0" cap="flat" cmpd="sng" algn="ctr">
                <a:solidFill>
                  <a:srgbClr val="9E9E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13" name="Полилиния 912"/>
              <p:cNvSpPr/>
              <p:nvPr/>
            </p:nvSpPr>
            <p:spPr>
              <a:xfrm>
                <a:off x="5664661" y="1688302"/>
                <a:ext cx="189832" cy="80660"/>
              </a:xfrm>
              <a:custGeom>
                <a:avLst/>
                <a:gdLst/>
                <a:ahLst/>
                <a:cxnLst/>
                <a:rect l="0" t="0" r="0" b="0"/>
                <a:pathLst>
                  <a:path w="190120" h="81663">
                    <a:moveTo>
                      <a:pt x="98425" y="1143"/>
                    </a:moveTo>
                    <a:lnTo>
                      <a:pt x="117728" y="3302"/>
                    </a:lnTo>
                    <a:lnTo>
                      <a:pt x="151638" y="14352"/>
                    </a:lnTo>
                    <a:lnTo>
                      <a:pt x="175387" y="27559"/>
                    </a:lnTo>
                    <a:lnTo>
                      <a:pt x="184403" y="36449"/>
                    </a:lnTo>
                    <a:lnTo>
                      <a:pt x="190119" y="54102"/>
                    </a:lnTo>
                    <a:lnTo>
                      <a:pt x="186689" y="59564"/>
                    </a:lnTo>
                    <a:lnTo>
                      <a:pt x="179958" y="66168"/>
                    </a:lnTo>
                    <a:lnTo>
                      <a:pt x="158495" y="76074"/>
                    </a:lnTo>
                    <a:lnTo>
                      <a:pt x="89407" y="81662"/>
                    </a:lnTo>
                    <a:lnTo>
                      <a:pt x="53213" y="73915"/>
                    </a:lnTo>
                    <a:lnTo>
                      <a:pt x="23749" y="62865"/>
                    </a:lnTo>
                    <a:lnTo>
                      <a:pt x="12445" y="55118"/>
                    </a:lnTo>
                    <a:lnTo>
                      <a:pt x="4571" y="47499"/>
                    </a:lnTo>
                    <a:lnTo>
                      <a:pt x="0" y="39752"/>
                    </a:lnTo>
                    <a:lnTo>
                      <a:pt x="1143" y="23242"/>
                    </a:lnTo>
                    <a:lnTo>
                      <a:pt x="17018" y="10034"/>
                    </a:lnTo>
                    <a:lnTo>
                      <a:pt x="42926" y="2287"/>
                    </a:lnTo>
                    <a:lnTo>
                      <a:pt x="59944" y="0"/>
                    </a:lnTo>
                    <a:close/>
                  </a:path>
                </a:pathLst>
              </a:custGeom>
              <a:solidFill>
                <a:srgbClr val="9EC4FF"/>
              </a:solidFill>
              <a:ln w="12700" cap="flat" cmpd="sng" algn="ctr">
                <a:solidFill>
                  <a:srgbClr val="9EC4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14" name="Полилиния 913"/>
              <p:cNvSpPr/>
              <p:nvPr/>
            </p:nvSpPr>
            <p:spPr>
              <a:xfrm>
                <a:off x="5687725" y="1698384"/>
                <a:ext cx="141931" cy="60495"/>
              </a:xfrm>
              <a:custGeom>
                <a:avLst/>
                <a:gdLst/>
                <a:ahLst/>
                <a:cxnLst/>
                <a:rect l="0" t="0" r="0" b="0"/>
                <a:pathLst>
                  <a:path w="142621" h="59564">
                    <a:moveTo>
                      <a:pt x="75819" y="2287"/>
                    </a:moveTo>
                    <a:lnTo>
                      <a:pt x="88264" y="3303"/>
                    </a:lnTo>
                    <a:lnTo>
                      <a:pt x="113157" y="9907"/>
                    </a:lnTo>
                    <a:lnTo>
                      <a:pt x="124587" y="15494"/>
                    </a:lnTo>
                    <a:lnTo>
                      <a:pt x="138176" y="27560"/>
                    </a:lnTo>
                    <a:lnTo>
                      <a:pt x="141477" y="33147"/>
                    </a:lnTo>
                    <a:lnTo>
                      <a:pt x="142620" y="39751"/>
                    </a:lnTo>
                    <a:lnTo>
                      <a:pt x="140334" y="44069"/>
                    </a:lnTo>
                    <a:lnTo>
                      <a:pt x="135889" y="49657"/>
                    </a:lnTo>
                    <a:lnTo>
                      <a:pt x="120014" y="57404"/>
                    </a:lnTo>
                    <a:lnTo>
                      <a:pt x="82550" y="59563"/>
                    </a:lnTo>
                    <a:lnTo>
                      <a:pt x="40766" y="52960"/>
                    </a:lnTo>
                    <a:lnTo>
                      <a:pt x="19176" y="45213"/>
                    </a:lnTo>
                    <a:lnTo>
                      <a:pt x="4445" y="35307"/>
                    </a:lnTo>
                    <a:lnTo>
                      <a:pt x="0" y="29845"/>
                    </a:lnTo>
                    <a:lnTo>
                      <a:pt x="1143" y="16510"/>
                    </a:lnTo>
                    <a:lnTo>
                      <a:pt x="6731" y="11050"/>
                    </a:lnTo>
                    <a:lnTo>
                      <a:pt x="13589" y="6604"/>
                    </a:lnTo>
                    <a:lnTo>
                      <a:pt x="33908" y="0"/>
                    </a:lnTo>
                    <a:lnTo>
                      <a:pt x="61087" y="0"/>
                    </a:lnTo>
                    <a:close/>
                  </a:path>
                </a:pathLst>
              </a:custGeom>
              <a:solidFill>
                <a:srgbClr val="9EE6FF"/>
              </a:solidFill>
              <a:ln w="12700" cap="flat" cmpd="sng" algn="ctr">
                <a:solidFill>
                  <a:srgbClr val="9EC4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15" name="Полилиния 914"/>
              <p:cNvSpPr/>
              <p:nvPr/>
            </p:nvSpPr>
            <p:spPr>
              <a:xfrm>
                <a:off x="5724982" y="1715189"/>
                <a:ext cx="70966" cy="30248"/>
              </a:xfrm>
              <a:custGeom>
                <a:avLst/>
                <a:gdLst/>
                <a:ahLst/>
                <a:cxnLst/>
                <a:rect l="0" t="0" r="0" b="0"/>
                <a:pathLst>
                  <a:path w="70232" h="30863">
                    <a:moveTo>
                      <a:pt x="35051" y="0"/>
                    </a:moveTo>
                    <a:lnTo>
                      <a:pt x="41909" y="0"/>
                    </a:lnTo>
                    <a:lnTo>
                      <a:pt x="55499" y="4446"/>
                    </a:lnTo>
                    <a:lnTo>
                      <a:pt x="61087" y="7621"/>
                    </a:lnTo>
                    <a:lnTo>
                      <a:pt x="66801" y="13209"/>
                    </a:lnTo>
                    <a:lnTo>
                      <a:pt x="70231" y="18669"/>
                    </a:lnTo>
                    <a:lnTo>
                      <a:pt x="65658" y="24257"/>
                    </a:lnTo>
                    <a:lnTo>
                      <a:pt x="57784" y="28575"/>
                    </a:lnTo>
                    <a:lnTo>
                      <a:pt x="45212" y="30862"/>
                    </a:lnTo>
                    <a:lnTo>
                      <a:pt x="32765" y="30862"/>
                    </a:lnTo>
                    <a:lnTo>
                      <a:pt x="8001" y="23115"/>
                    </a:lnTo>
                    <a:lnTo>
                      <a:pt x="1143" y="17653"/>
                    </a:lnTo>
                    <a:lnTo>
                      <a:pt x="0" y="12066"/>
                    </a:lnTo>
                    <a:lnTo>
                      <a:pt x="2286" y="5462"/>
                    </a:lnTo>
                    <a:lnTo>
                      <a:pt x="14732" y="0"/>
                    </a:lnTo>
                    <a:close/>
                  </a:path>
                </a:pathLst>
              </a:custGeom>
              <a:solidFill>
                <a:srgbClr val="9EFFFF"/>
              </a:solidFill>
              <a:ln w="12700" cap="flat" cmpd="sng" algn="ctr">
                <a:solidFill>
                  <a:srgbClr val="9E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16" name="Полилиния 915"/>
              <p:cNvSpPr/>
              <p:nvPr/>
            </p:nvSpPr>
            <p:spPr>
              <a:xfrm>
                <a:off x="5645145" y="1673179"/>
                <a:ext cx="239509" cy="92422"/>
              </a:xfrm>
              <a:custGeom>
                <a:avLst/>
                <a:gdLst/>
                <a:ahLst/>
                <a:cxnLst/>
                <a:rect l="0" t="0" r="0" b="0"/>
                <a:pathLst>
                  <a:path w="238888" h="92583">
                    <a:moveTo>
                      <a:pt x="121158" y="3301"/>
                    </a:moveTo>
                    <a:lnTo>
                      <a:pt x="144907" y="6604"/>
                    </a:lnTo>
                    <a:lnTo>
                      <a:pt x="188976" y="18669"/>
                    </a:lnTo>
                    <a:lnTo>
                      <a:pt x="220726" y="36322"/>
                    </a:lnTo>
                    <a:lnTo>
                      <a:pt x="231013" y="46228"/>
                    </a:lnTo>
                    <a:lnTo>
                      <a:pt x="236601" y="57276"/>
                    </a:lnTo>
                    <a:lnTo>
                      <a:pt x="238887" y="68325"/>
                    </a:lnTo>
                    <a:lnTo>
                      <a:pt x="236601" y="74929"/>
                    </a:lnTo>
                    <a:lnTo>
                      <a:pt x="232030" y="82676"/>
                    </a:lnTo>
                    <a:lnTo>
                      <a:pt x="216281" y="92582"/>
                    </a:lnTo>
                    <a:lnTo>
                      <a:pt x="223012" y="85979"/>
                    </a:lnTo>
                    <a:lnTo>
                      <a:pt x="225299" y="77088"/>
                    </a:lnTo>
                    <a:lnTo>
                      <a:pt x="223012" y="66040"/>
                    </a:lnTo>
                    <a:lnTo>
                      <a:pt x="217298" y="56134"/>
                    </a:lnTo>
                    <a:lnTo>
                      <a:pt x="207137" y="46228"/>
                    </a:lnTo>
                    <a:lnTo>
                      <a:pt x="175514" y="28575"/>
                    </a:lnTo>
                    <a:lnTo>
                      <a:pt x="132462" y="15366"/>
                    </a:lnTo>
                    <a:lnTo>
                      <a:pt x="91694" y="10922"/>
                    </a:lnTo>
                    <a:lnTo>
                      <a:pt x="31750" y="13207"/>
                    </a:lnTo>
                    <a:lnTo>
                      <a:pt x="9144" y="19812"/>
                    </a:lnTo>
                    <a:lnTo>
                      <a:pt x="0" y="25272"/>
                    </a:lnTo>
                    <a:lnTo>
                      <a:pt x="6858" y="17525"/>
                    </a:lnTo>
                    <a:lnTo>
                      <a:pt x="18162" y="12065"/>
                    </a:lnTo>
                    <a:lnTo>
                      <a:pt x="62231" y="1016"/>
                    </a:lnTo>
                    <a:lnTo>
                      <a:pt x="100838" y="0"/>
                    </a:lnTo>
                    <a:close/>
                  </a:path>
                </a:pathLst>
              </a:custGeom>
              <a:solidFill>
                <a:srgbClr val="949494"/>
              </a:solidFill>
              <a:ln w="0" cap="flat" cmpd="sng" algn="ctr">
                <a:solidFill>
                  <a:srgbClr val="94949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17" name="Полилиния 916"/>
              <p:cNvSpPr/>
              <p:nvPr/>
            </p:nvSpPr>
            <p:spPr>
              <a:xfrm>
                <a:off x="5623856" y="1695024"/>
                <a:ext cx="234186" cy="92424"/>
              </a:xfrm>
              <a:custGeom>
                <a:avLst/>
                <a:gdLst/>
                <a:ahLst/>
                <a:cxnLst/>
                <a:rect l="0" t="0" r="0" b="0"/>
                <a:pathLst>
                  <a:path w="234316" h="91569">
                    <a:moveTo>
                      <a:pt x="234315" y="73915"/>
                    </a:moveTo>
                    <a:lnTo>
                      <a:pt x="224156" y="78359"/>
                    </a:lnTo>
                    <a:lnTo>
                      <a:pt x="186818" y="89281"/>
                    </a:lnTo>
                    <a:lnTo>
                      <a:pt x="153925" y="91568"/>
                    </a:lnTo>
                    <a:lnTo>
                      <a:pt x="71248" y="80518"/>
                    </a:lnTo>
                    <a:lnTo>
                      <a:pt x="49784" y="72771"/>
                    </a:lnTo>
                    <a:lnTo>
                      <a:pt x="16892" y="55118"/>
                    </a:lnTo>
                    <a:lnTo>
                      <a:pt x="6732" y="46355"/>
                    </a:lnTo>
                    <a:lnTo>
                      <a:pt x="0" y="36449"/>
                    </a:lnTo>
                    <a:lnTo>
                      <a:pt x="0" y="27559"/>
                    </a:lnTo>
                    <a:lnTo>
                      <a:pt x="2287" y="17653"/>
                    </a:lnTo>
                    <a:lnTo>
                      <a:pt x="6732" y="11049"/>
                    </a:lnTo>
                    <a:lnTo>
                      <a:pt x="13589" y="4446"/>
                    </a:lnTo>
                    <a:lnTo>
                      <a:pt x="24893" y="0"/>
                    </a:lnTo>
                    <a:lnTo>
                      <a:pt x="18034" y="3302"/>
                    </a:lnTo>
                    <a:lnTo>
                      <a:pt x="11304" y="14352"/>
                    </a:lnTo>
                    <a:lnTo>
                      <a:pt x="9018" y="22099"/>
                    </a:lnTo>
                    <a:lnTo>
                      <a:pt x="9018" y="32005"/>
                    </a:lnTo>
                    <a:lnTo>
                      <a:pt x="15875" y="41911"/>
                    </a:lnTo>
                    <a:lnTo>
                      <a:pt x="26036" y="50800"/>
                    </a:lnTo>
                    <a:lnTo>
                      <a:pt x="41911" y="60706"/>
                    </a:lnTo>
                    <a:lnTo>
                      <a:pt x="80392" y="74930"/>
                    </a:lnTo>
                    <a:lnTo>
                      <a:pt x="130175" y="85980"/>
                    </a:lnTo>
                    <a:lnTo>
                      <a:pt x="188976" y="84964"/>
                    </a:lnTo>
                    <a:close/>
                  </a:path>
                </a:pathLst>
              </a:custGeom>
              <a:solidFill>
                <a:srgbClr val="EBEBEB"/>
              </a:solidFill>
              <a:ln w="0" cap="flat" cmpd="sng" algn="ctr">
                <a:solidFill>
                  <a:srgbClr val="EBEBE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18" name="Полилиния 917"/>
              <p:cNvSpPr/>
              <p:nvPr/>
            </p:nvSpPr>
            <p:spPr>
              <a:xfrm>
                <a:off x="6030134" y="1730313"/>
                <a:ext cx="250153" cy="100825"/>
              </a:xfrm>
              <a:custGeom>
                <a:avLst/>
                <a:gdLst/>
                <a:ahLst/>
                <a:cxnLst/>
                <a:rect l="0" t="0" r="0" b="0"/>
                <a:pathLst>
                  <a:path w="251207" h="101474">
                    <a:moveTo>
                      <a:pt x="130175" y="0"/>
                    </a:moveTo>
                    <a:lnTo>
                      <a:pt x="154941" y="2285"/>
                    </a:lnTo>
                    <a:lnTo>
                      <a:pt x="199137" y="13207"/>
                    </a:lnTo>
                    <a:lnTo>
                      <a:pt x="230887" y="32004"/>
                    </a:lnTo>
                    <a:lnTo>
                      <a:pt x="242189" y="43053"/>
                    </a:lnTo>
                    <a:lnTo>
                      <a:pt x="247777" y="52958"/>
                    </a:lnTo>
                    <a:lnTo>
                      <a:pt x="251206" y="65151"/>
                    </a:lnTo>
                    <a:lnTo>
                      <a:pt x="246762" y="73913"/>
                    </a:lnTo>
                    <a:lnTo>
                      <a:pt x="237618" y="82676"/>
                    </a:lnTo>
                    <a:lnTo>
                      <a:pt x="209424" y="95885"/>
                    </a:lnTo>
                    <a:lnTo>
                      <a:pt x="188976" y="99313"/>
                    </a:lnTo>
                    <a:lnTo>
                      <a:pt x="121031" y="101473"/>
                    </a:lnTo>
                    <a:lnTo>
                      <a:pt x="93854" y="95885"/>
                    </a:lnTo>
                    <a:lnTo>
                      <a:pt x="32767" y="76073"/>
                    </a:lnTo>
                    <a:lnTo>
                      <a:pt x="18035" y="66166"/>
                    </a:lnTo>
                    <a:lnTo>
                      <a:pt x="7875" y="56260"/>
                    </a:lnTo>
                    <a:lnTo>
                      <a:pt x="1143" y="46354"/>
                    </a:lnTo>
                    <a:lnTo>
                      <a:pt x="0" y="36448"/>
                    </a:lnTo>
                    <a:lnTo>
                      <a:pt x="2287" y="25400"/>
                    </a:lnTo>
                    <a:lnTo>
                      <a:pt x="11304" y="16636"/>
                    </a:lnTo>
                    <a:lnTo>
                      <a:pt x="23750" y="9906"/>
                    </a:lnTo>
                    <a:lnTo>
                      <a:pt x="58801" y="0"/>
                    </a:lnTo>
                    <a:close/>
                  </a:path>
                </a:pathLst>
              </a:custGeom>
              <a:solidFill>
                <a:srgbClr val="9E9EFF"/>
              </a:solidFill>
              <a:ln w="0" cap="flat" cmpd="sng" algn="ctr">
                <a:solidFill>
                  <a:srgbClr val="9E9E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19" name="Полилиния 918"/>
              <p:cNvSpPr/>
              <p:nvPr/>
            </p:nvSpPr>
            <p:spPr>
              <a:xfrm>
                <a:off x="6058520" y="1740395"/>
                <a:ext cx="193380" cy="80660"/>
              </a:xfrm>
              <a:custGeom>
                <a:avLst/>
                <a:gdLst/>
                <a:ahLst/>
                <a:cxnLst/>
                <a:rect l="0" t="0" r="0" b="0"/>
                <a:pathLst>
                  <a:path w="192533" h="80518">
                    <a:moveTo>
                      <a:pt x="100838" y="2285"/>
                    </a:moveTo>
                    <a:lnTo>
                      <a:pt x="138176" y="8889"/>
                    </a:lnTo>
                    <a:lnTo>
                      <a:pt x="167640" y="20954"/>
                    </a:lnTo>
                    <a:lnTo>
                      <a:pt x="186818" y="35305"/>
                    </a:lnTo>
                    <a:lnTo>
                      <a:pt x="190119" y="43052"/>
                    </a:lnTo>
                    <a:lnTo>
                      <a:pt x="192532" y="51816"/>
                    </a:lnTo>
                    <a:lnTo>
                      <a:pt x="189104" y="58420"/>
                    </a:lnTo>
                    <a:lnTo>
                      <a:pt x="182373" y="65023"/>
                    </a:lnTo>
                    <a:lnTo>
                      <a:pt x="160782" y="75057"/>
                    </a:lnTo>
                    <a:lnTo>
                      <a:pt x="129032" y="80517"/>
                    </a:lnTo>
                    <a:lnTo>
                      <a:pt x="91694" y="79375"/>
                    </a:lnTo>
                    <a:lnTo>
                      <a:pt x="53340" y="70611"/>
                    </a:lnTo>
                    <a:lnTo>
                      <a:pt x="25019" y="59563"/>
                    </a:lnTo>
                    <a:lnTo>
                      <a:pt x="5715" y="45211"/>
                    </a:lnTo>
                    <a:lnTo>
                      <a:pt x="1144" y="37464"/>
                    </a:lnTo>
                    <a:lnTo>
                      <a:pt x="0" y="29845"/>
                    </a:lnTo>
                    <a:lnTo>
                      <a:pt x="2287" y="20954"/>
                    </a:lnTo>
                    <a:lnTo>
                      <a:pt x="8001" y="14351"/>
                    </a:lnTo>
                    <a:lnTo>
                      <a:pt x="17019" y="8889"/>
                    </a:lnTo>
                    <a:lnTo>
                      <a:pt x="44196" y="1142"/>
                    </a:lnTo>
                    <a:lnTo>
                      <a:pt x="62231" y="0"/>
                    </a:lnTo>
                    <a:close/>
                  </a:path>
                </a:pathLst>
              </a:custGeom>
              <a:solidFill>
                <a:srgbClr val="9EC4FF"/>
              </a:solidFill>
              <a:ln w="12700" cap="flat" cmpd="sng" algn="ctr">
                <a:solidFill>
                  <a:srgbClr val="9EC4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20" name="Полилиния 919"/>
              <p:cNvSpPr/>
              <p:nvPr/>
            </p:nvSpPr>
            <p:spPr>
              <a:xfrm>
                <a:off x="6083358" y="1750478"/>
                <a:ext cx="143705" cy="60495"/>
              </a:xfrm>
              <a:custGeom>
                <a:avLst/>
                <a:gdLst/>
                <a:ahLst/>
                <a:cxnLst/>
                <a:rect l="0" t="0" r="0" b="0"/>
                <a:pathLst>
                  <a:path w="142622" h="60707">
                    <a:moveTo>
                      <a:pt x="75819" y="1143"/>
                    </a:moveTo>
                    <a:lnTo>
                      <a:pt x="88266" y="2287"/>
                    </a:lnTo>
                    <a:lnTo>
                      <a:pt x="113157" y="8890"/>
                    </a:lnTo>
                    <a:lnTo>
                      <a:pt x="124461" y="14352"/>
                    </a:lnTo>
                    <a:lnTo>
                      <a:pt x="138050" y="26543"/>
                    </a:lnTo>
                    <a:lnTo>
                      <a:pt x="141479" y="32005"/>
                    </a:lnTo>
                    <a:lnTo>
                      <a:pt x="142621" y="38736"/>
                    </a:lnTo>
                    <a:lnTo>
                      <a:pt x="140336" y="43053"/>
                    </a:lnTo>
                    <a:lnTo>
                      <a:pt x="135763" y="48515"/>
                    </a:lnTo>
                    <a:lnTo>
                      <a:pt x="119888" y="56262"/>
                    </a:lnTo>
                    <a:lnTo>
                      <a:pt x="66675" y="60706"/>
                    </a:lnTo>
                    <a:lnTo>
                      <a:pt x="39498" y="54102"/>
                    </a:lnTo>
                    <a:lnTo>
                      <a:pt x="18035" y="45340"/>
                    </a:lnTo>
                    <a:lnTo>
                      <a:pt x="10161" y="39752"/>
                    </a:lnTo>
                    <a:lnTo>
                      <a:pt x="0" y="28702"/>
                    </a:lnTo>
                    <a:lnTo>
                      <a:pt x="0" y="23242"/>
                    </a:lnTo>
                    <a:lnTo>
                      <a:pt x="1017" y="16637"/>
                    </a:lnTo>
                    <a:lnTo>
                      <a:pt x="13589" y="7747"/>
                    </a:lnTo>
                    <a:lnTo>
                      <a:pt x="33910" y="2287"/>
                    </a:lnTo>
                    <a:lnTo>
                      <a:pt x="59944" y="0"/>
                    </a:lnTo>
                    <a:close/>
                  </a:path>
                </a:pathLst>
              </a:custGeom>
              <a:solidFill>
                <a:srgbClr val="9EE6FF"/>
              </a:solidFill>
              <a:ln w="12700" cap="flat" cmpd="sng" algn="ctr">
                <a:solidFill>
                  <a:srgbClr val="9EC4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21" name="Полилиния 920"/>
              <p:cNvSpPr/>
              <p:nvPr/>
            </p:nvSpPr>
            <p:spPr>
              <a:xfrm>
                <a:off x="6118841" y="1765601"/>
                <a:ext cx="72739" cy="30248"/>
              </a:xfrm>
              <a:custGeom>
                <a:avLst/>
                <a:gdLst/>
                <a:ahLst/>
                <a:cxnLst/>
                <a:rect l="0" t="0" r="0" b="0"/>
                <a:pathLst>
                  <a:path w="72392" h="29846">
                    <a:moveTo>
                      <a:pt x="37339" y="1142"/>
                    </a:moveTo>
                    <a:lnTo>
                      <a:pt x="43054" y="1142"/>
                    </a:lnTo>
                    <a:lnTo>
                      <a:pt x="55499" y="3301"/>
                    </a:lnTo>
                    <a:lnTo>
                      <a:pt x="68961" y="12064"/>
                    </a:lnTo>
                    <a:lnTo>
                      <a:pt x="72391" y="19811"/>
                    </a:lnTo>
                    <a:lnTo>
                      <a:pt x="59944" y="27558"/>
                    </a:lnTo>
                    <a:lnTo>
                      <a:pt x="47498" y="29845"/>
                    </a:lnTo>
                    <a:lnTo>
                      <a:pt x="35053" y="29845"/>
                    </a:lnTo>
                    <a:lnTo>
                      <a:pt x="20321" y="27558"/>
                    </a:lnTo>
                    <a:lnTo>
                      <a:pt x="13590" y="25400"/>
                    </a:lnTo>
                    <a:lnTo>
                      <a:pt x="2160" y="16510"/>
                    </a:lnTo>
                    <a:lnTo>
                      <a:pt x="0" y="11048"/>
                    </a:lnTo>
                    <a:lnTo>
                      <a:pt x="3303" y="4445"/>
                    </a:lnTo>
                    <a:lnTo>
                      <a:pt x="16892" y="0"/>
                    </a:lnTo>
                    <a:lnTo>
                      <a:pt x="30480" y="0"/>
                    </a:lnTo>
                    <a:close/>
                  </a:path>
                </a:pathLst>
              </a:custGeom>
              <a:solidFill>
                <a:srgbClr val="9EFFFF"/>
              </a:solidFill>
              <a:ln w="12700" cap="flat" cmpd="sng" algn="ctr">
                <a:solidFill>
                  <a:srgbClr val="9E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22" name="Полилиния 921"/>
              <p:cNvSpPr/>
              <p:nvPr/>
            </p:nvSpPr>
            <p:spPr>
              <a:xfrm>
                <a:off x="6039004" y="1726952"/>
                <a:ext cx="241283" cy="92422"/>
              </a:xfrm>
              <a:custGeom>
                <a:avLst/>
                <a:gdLst/>
                <a:ahLst/>
                <a:cxnLst/>
                <a:rect l="0" t="0" r="0" b="0"/>
                <a:pathLst>
                  <a:path w="241046" h="92584">
                    <a:moveTo>
                      <a:pt x="123316" y="3302"/>
                    </a:moveTo>
                    <a:lnTo>
                      <a:pt x="145922" y="5587"/>
                    </a:lnTo>
                    <a:lnTo>
                      <a:pt x="188976" y="16509"/>
                    </a:lnTo>
                    <a:lnTo>
                      <a:pt x="220726" y="35306"/>
                    </a:lnTo>
                    <a:lnTo>
                      <a:pt x="232028" y="46355"/>
                    </a:lnTo>
                    <a:lnTo>
                      <a:pt x="237616" y="56260"/>
                    </a:lnTo>
                    <a:lnTo>
                      <a:pt x="241045" y="68453"/>
                    </a:lnTo>
                    <a:lnTo>
                      <a:pt x="238759" y="73913"/>
                    </a:lnTo>
                    <a:lnTo>
                      <a:pt x="234314" y="80518"/>
                    </a:lnTo>
                    <a:lnTo>
                      <a:pt x="218439" y="92583"/>
                    </a:lnTo>
                    <a:lnTo>
                      <a:pt x="225170" y="82803"/>
                    </a:lnTo>
                    <a:lnTo>
                      <a:pt x="227457" y="73913"/>
                    </a:lnTo>
                    <a:lnTo>
                      <a:pt x="225170" y="62865"/>
                    </a:lnTo>
                    <a:lnTo>
                      <a:pt x="219582" y="52959"/>
                    </a:lnTo>
                    <a:lnTo>
                      <a:pt x="208280" y="43053"/>
                    </a:lnTo>
                    <a:lnTo>
                      <a:pt x="194690" y="34162"/>
                    </a:lnTo>
                    <a:lnTo>
                      <a:pt x="157352" y="18796"/>
                    </a:lnTo>
                    <a:lnTo>
                      <a:pt x="110870" y="8890"/>
                    </a:lnTo>
                    <a:lnTo>
                      <a:pt x="32765" y="9906"/>
                    </a:lnTo>
                    <a:lnTo>
                      <a:pt x="9016" y="16509"/>
                    </a:lnTo>
                    <a:lnTo>
                      <a:pt x="0" y="22097"/>
                    </a:lnTo>
                    <a:lnTo>
                      <a:pt x="7874" y="15493"/>
                    </a:lnTo>
                    <a:lnTo>
                      <a:pt x="19176" y="11049"/>
                    </a:lnTo>
                    <a:lnTo>
                      <a:pt x="64515" y="1143"/>
                    </a:lnTo>
                    <a:lnTo>
                      <a:pt x="102996" y="0"/>
                    </a:lnTo>
                    <a:close/>
                  </a:path>
                </a:pathLst>
              </a:custGeom>
              <a:solidFill>
                <a:srgbClr val="949494"/>
              </a:solidFill>
              <a:ln w="0" cap="flat" cmpd="sng" algn="ctr">
                <a:solidFill>
                  <a:srgbClr val="94949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23" name="Полилиния 922"/>
              <p:cNvSpPr/>
              <p:nvPr/>
            </p:nvSpPr>
            <p:spPr>
              <a:xfrm>
                <a:off x="6021263" y="1745436"/>
                <a:ext cx="234186" cy="92424"/>
              </a:xfrm>
              <a:custGeom>
                <a:avLst/>
                <a:gdLst/>
                <a:ahLst/>
                <a:cxnLst/>
                <a:rect l="0" t="0" r="0" b="0"/>
                <a:pathLst>
                  <a:path w="234444" h="92583">
                    <a:moveTo>
                      <a:pt x="234443" y="73787"/>
                    </a:moveTo>
                    <a:lnTo>
                      <a:pt x="224156" y="78232"/>
                    </a:lnTo>
                    <a:lnTo>
                      <a:pt x="185675" y="89281"/>
                    </a:lnTo>
                    <a:lnTo>
                      <a:pt x="117730" y="92582"/>
                    </a:lnTo>
                    <a:lnTo>
                      <a:pt x="69088" y="81534"/>
                    </a:lnTo>
                    <a:lnTo>
                      <a:pt x="31750" y="66166"/>
                    </a:lnTo>
                    <a:lnTo>
                      <a:pt x="6858" y="47370"/>
                    </a:lnTo>
                    <a:lnTo>
                      <a:pt x="0" y="37464"/>
                    </a:lnTo>
                    <a:lnTo>
                      <a:pt x="1144" y="17653"/>
                    </a:lnTo>
                    <a:lnTo>
                      <a:pt x="5716" y="11048"/>
                    </a:lnTo>
                    <a:lnTo>
                      <a:pt x="13717" y="4317"/>
                    </a:lnTo>
                    <a:lnTo>
                      <a:pt x="24893" y="0"/>
                    </a:lnTo>
                    <a:lnTo>
                      <a:pt x="18162" y="3301"/>
                    </a:lnTo>
                    <a:lnTo>
                      <a:pt x="9144" y="14351"/>
                    </a:lnTo>
                    <a:lnTo>
                      <a:pt x="10287" y="30860"/>
                    </a:lnTo>
                    <a:lnTo>
                      <a:pt x="17019" y="40766"/>
                    </a:lnTo>
                    <a:lnTo>
                      <a:pt x="27179" y="50672"/>
                    </a:lnTo>
                    <a:lnTo>
                      <a:pt x="41911" y="60579"/>
                    </a:lnTo>
                    <a:lnTo>
                      <a:pt x="80392" y="74929"/>
                    </a:lnTo>
                    <a:lnTo>
                      <a:pt x="130175" y="85979"/>
                    </a:lnTo>
                    <a:lnTo>
                      <a:pt x="187961" y="84963"/>
                    </a:lnTo>
                    <a:close/>
                  </a:path>
                </a:pathLst>
              </a:custGeom>
              <a:solidFill>
                <a:srgbClr val="EBEBEB"/>
              </a:solidFill>
              <a:ln w="0" cap="flat" cmpd="sng" algn="ctr">
                <a:solidFill>
                  <a:srgbClr val="EBEBE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24" name="Полилиния 923"/>
              <p:cNvSpPr/>
              <p:nvPr/>
            </p:nvSpPr>
            <p:spPr>
              <a:xfrm>
                <a:off x="6420444" y="1787447"/>
                <a:ext cx="250153" cy="104186"/>
              </a:xfrm>
              <a:custGeom>
                <a:avLst/>
                <a:gdLst/>
                <a:ahLst/>
                <a:cxnLst/>
                <a:rect l="0" t="0" r="0" b="0"/>
                <a:pathLst>
                  <a:path w="250065" h="103632">
                    <a:moveTo>
                      <a:pt x="133478" y="1143"/>
                    </a:moveTo>
                    <a:lnTo>
                      <a:pt x="157227" y="4318"/>
                    </a:lnTo>
                    <a:lnTo>
                      <a:pt x="200279" y="16509"/>
                    </a:lnTo>
                    <a:lnTo>
                      <a:pt x="232029" y="34162"/>
                    </a:lnTo>
                    <a:lnTo>
                      <a:pt x="242190" y="44069"/>
                    </a:lnTo>
                    <a:lnTo>
                      <a:pt x="247904" y="55118"/>
                    </a:lnTo>
                    <a:lnTo>
                      <a:pt x="250064" y="66040"/>
                    </a:lnTo>
                    <a:lnTo>
                      <a:pt x="245618" y="74929"/>
                    </a:lnTo>
                    <a:lnTo>
                      <a:pt x="237617" y="83819"/>
                    </a:lnTo>
                    <a:lnTo>
                      <a:pt x="225172" y="91440"/>
                    </a:lnTo>
                    <a:lnTo>
                      <a:pt x="209297" y="98171"/>
                    </a:lnTo>
                    <a:lnTo>
                      <a:pt x="168656" y="103631"/>
                    </a:lnTo>
                    <a:lnTo>
                      <a:pt x="119889" y="102488"/>
                    </a:lnTo>
                    <a:lnTo>
                      <a:pt x="71248" y="93599"/>
                    </a:lnTo>
                    <a:lnTo>
                      <a:pt x="33910" y="78231"/>
                    </a:lnTo>
                    <a:lnTo>
                      <a:pt x="7875" y="58419"/>
                    </a:lnTo>
                    <a:lnTo>
                      <a:pt x="1017" y="48513"/>
                    </a:lnTo>
                    <a:lnTo>
                      <a:pt x="0" y="38481"/>
                    </a:lnTo>
                    <a:lnTo>
                      <a:pt x="3302" y="27559"/>
                    </a:lnTo>
                    <a:lnTo>
                      <a:pt x="12447" y="18669"/>
                    </a:lnTo>
                    <a:lnTo>
                      <a:pt x="24893" y="12065"/>
                    </a:lnTo>
                    <a:lnTo>
                      <a:pt x="59944" y="2159"/>
                    </a:lnTo>
                    <a:lnTo>
                      <a:pt x="82551" y="0"/>
                    </a:lnTo>
                    <a:close/>
                  </a:path>
                </a:pathLst>
              </a:custGeom>
              <a:solidFill>
                <a:srgbClr val="9E9EFF"/>
              </a:solidFill>
              <a:ln w="0" cap="flat" cmpd="sng" algn="ctr">
                <a:solidFill>
                  <a:srgbClr val="9E9E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25" name="Полилиния 924"/>
              <p:cNvSpPr/>
              <p:nvPr/>
            </p:nvSpPr>
            <p:spPr>
              <a:xfrm>
                <a:off x="6452379" y="1797530"/>
                <a:ext cx="189832" cy="80660"/>
              </a:xfrm>
              <a:custGeom>
                <a:avLst/>
                <a:gdLst/>
                <a:ahLst/>
                <a:cxnLst/>
                <a:rect l="0" t="0" r="0" b="0"/>
                <a:pathLst>
                  <a:path w="190119" h="79503">
                    <a:moveTo>
                      <a:pt x="98425" y="2285"/>
                    </a:moveTo>
                    <a:lnTo>
                      <a:pt x="134746" y="8890"/>
                    </a:lnTo>
                    <a:lnTo>
                      <a:pt x="165227" y="20955"/>
                    </a:lnTo>
                    <a:lnTo>
                      <a:pt x="184530" y="35306"/>
                    </a:lnTo>
                    <a:lnTo>
                      <a:pt x="187959" y="43053"/>
                    </a:lnTo>
                    <a:lnTo>
                      <a:pt x="190118" y="51943"/>
                    </a:lnTo>
                    <a:lnTo>
                      <a:pt x="186816" y="58547"/>
                    </a:lnTo>
                    <a:lnTo>
                      <a:pt x="181102" y="65150"/>
                    </a:lnTo>
                    <a:lnTo>
                      <a:pt x="159639" y="76072"/>
                    </a:lnTo>
                    <a:lnTo>
                      <a:pt x="88265" y="79502"/>
                    </a:lnTo>
                    <a:lnTo>
                      <a:pt x="36194" y="66294"/>
                    </a:lnTo>
                    <a:lnTo>
                      <a:pt x="11302" y="52959"/>
                    </a:lnTo>
                    <a:lnTo>
                      <a:pt x="4571" y="45338"/>
                    </a:lnTo>
                    <a:lnTo>
                      <a:pt x="0" y="37591"/>
                    </a:lnTo>
                    <a:lnTo>
                      <a:pt x="0" y="29844"/>
                    </a:lnTo>
                    <a:lnTo>
                      <a:pt x="2286" y="20955"/>
                    </a:lnTo>
                    <a:lnTo>
                      <a:pt x="18161" y="8890"/>
                    </a:lnTo>
                    <a:lnTo>
                      <a:pt x="61214" y="0"/>
                    </a:lnTo>
                    <a:close/>
                  </a:path>
                </a:pathLst>
              </a:custGeom>
              <a:solidFill>
                <a:srgbClr val="9EC4FF"/>
              </a:solidFill>
              <a:ln w="12700" cap="flat" cmpd="sng" algn="ctr">
                <a:solidFill>
                  <a:srgbClr val="9EC4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26" name="Полилиния 925"/>
              <p:cNvSpPr/>
              <p:nvPr/>
            </p:nvSpPr>
            <p:spPr>
              <a:xfrm>
                <a:off x="6473668" y="1807612"/>
                <a:ext cx="143705" cy="60495"/>
              </a:xfrm>
              <a:custGeom>
                <a:avLst/>
                <a:gdLst/>
                <a:ahLst/>
                <a:cxnLst/>
                <a:rect l="0" t="0" r="0" b="0"/>
                <a:pathLst>
                  <a:path w="143765" h="60581">
                    <a:moveTo>
                      <a:pt x="76962" y="2159"/>
                    </a:moveTo>
                    <a:lnTo>
                      <a:pt x="89535" y="3302"/>
                    </a:lnTo>
                    <a:lnTo>
                      <a:pt x="113283" y="10923"/>
                    </a:lnTo>
                    <a:lnTo>
                      <a:pt x="132588" y="20955"/>
                    </a:lnTo>
                    <a:lnTo>
                      <a:pt x="139318" y="26417"/>
                    </a:lnTo>
                    <a:lnTo>
                      <a:pt x="142620" y="31877"/>
                    </a:lnTo>
                    <a:lnTo>
                      <a:pt x="143764" y="38481"/>
                    </a:lnTo>
                    <a:lnTo>
                      <a:pt x="141478" y="44070"/>
                    </a:lnTo>
                    <a:lnTo>
                      <a:pt x="137032" y="49658"/>
                    </a:lnTo>
                    <a:lnTo>
                      <a:pt x="121157" y="57277"/>
                    </a:lnTo>
                    <a:lnTo>
                      <a:pt x="97408" y="60580"/>
                    </a:lnTo>
                    <a:lnTo>
                      <a:pt x="70230" y="60580"/>
                    </a:lnTo>
                    <a:lnTo>
                      <a:pt x="40766" y="55118"/>
                    </a:lnTo>
                    <a:lnTo>
                      <a:pt x="19304" y="46228"/>
                    </a:lnTo>
                    <a:lnTo>
                      <a:pt x="10287" y="39624"/>
                    </a:lnTo>
                    <a:lnTo>
                      <a:pt x="0" y="28702"/>
                    </a:lnTo>
                    <a:lnTo>
                      <a:pt x="0" y="23115"/>
                    </a:lnTo>
                    <a:lnTo>
                      <a:pt x="1143" y="16511"/>
                    </a:lnTo>
                    <a:lnTo>
                      <a:pt x="6857" y="12065"/>
                    </a:lnTo>
                    <a:lnTo>
                      <a:pt x="14731" y="7748"/>
                    </a:lnTo>
                    <a:lnTo>
                      <a:pt x="35178" y="2159"/>
                    </a:lnTo>
                    <a:lnTo>
                      <a:pt x="62229" y="0"/>
                    </a:lnTo>
                    <a:close/>
                  </a:path>
                </a:pathLst>
              </a:custGeom>
              <a:solidFill>
                <a:srgbClr val="9EE6FF"/>
              </a:solidFill>
              <a:ln w="12700" cap="flat" cmpd="sng" algn="ctr">
                <a:solidFill>
                  <a:srgbClr val="9EC4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27" name="Полилиния 926"/>
              <p:cNvSpPr/>
              <p:nvPr/>
            </p:nvSpPr>
            <p:spPr>
              <a:xfrm>
                <a:off x="6510925" y="1824416"/>
                <a:ext cx="70966" cy="28567"/>
              </a:xfrm>
              <a:custGeom>
                <a:avLst/>
                <a:gdLst/>
                <a:ahLst/>
                <a:cxnLst/>
                <a:rect l="0" t="0" r="0" b="0"/>
                <a:pathLst>
                  <a:path w="70106" h="29719">
                    <a:moveTo>
                      <a:pt x="35053" y="2159"/>
                    </a:moveTo>
                    <a:lnTo>
                      <a:pt x="41784" y="2159"/>
                    </a:lnTo>
                    <a:lnTo>
                      <a:pt x="55372" y="5587"/>
                    </a:lnTo>
                    <a:lnTo>
                      <a:pt x="61087" y="7747"/>
                    </a:lnTo>
                    <a:lnTo>
                      <a:pt x="66675" y="13334"/>
                    </a:lnTo>
                    <a:lnTo>
                      <a:pt x="70105" y="19938"/>
                    </a:lnTo>
                    <a:lnTo>
                      <a:pt x="66675" y="25400"/>
                    </a:lnTo>
                    <a:lnTo>
                      <a:pt x="58801" y="29718"/>
                    </a:lnTo>
                    <a:lnTo>
                      <a:pt x="31623" y="29718"/>
                    </a:lnTo>
                    <a:lnTo>
                      <a:pt x="16892" y="27559"/>
                    </a:lnTo>
                    <a:lnTo>
                      <a:pt x="10160" y="25400"/>
                    </a:lnTo>
                    <a:lnTo>
                      <a:pt x="6732" y="23113"/>
                    </a:lnTo>
                    <a:lnTo>
                      <a:pt x="0" y="16509"/>
                    </a:lnTo>
                    <a:lnTo>
                      <a:pt x="0" y="11049"/>
                    </a:lnTo>
                    <a:lnTo>
                      <a:pt x="2159" y="5587"/>
                    </a:lnTo>
                    <a:lnTo>
                      <a:pt x="13589" y="1143"/>
                    </a:lnTo>
                    <a:lnTo>
                      <a:pt x="20321" y="0"/>
                    </a:lnTo>
                    <a:lnTo>
                      <a:pt x="27051" y="0"/>
                    </a:lnTo>
                    <a:close/>
                  </a:path>
                </a:pathLst>
              </a:custGeom>
              <a:solidFill>
                <a:srgbClr val="9EFFFF"/>
              </a:solidFill>
              <a:ln w="12700" cap="flat" cmpd="sng" algn="ctr">
                <a:solidFill>
                  <a:srgbClr val="9E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28" name="Полилиния 927"/>
              <p:cNvSpPr/>
              <p:nvPr/>
            </p:nvSpPr>
            <p:spPr>
              <a:xfrm>
                <a:off x="6432863" y="1785766"/>
                <a:ext cx="237735" cy="92424"/>
              </a:xfrm>
              <a:custGeom>
                <a:avLst/>
                <a:gdLst/>
                <a:ahLst/>
                <a:cxnLst/>
                <a:rect l="0" t="0" r="0" b="0"/>
                <a:pathLst>
                  <a:path w="237618" h="92712">
                    <a:moveTo>
                      <a:pt x="121031" y="3430"/>
                    </a:moveTo>
                    <a:lnTo>
                      <a:pt x="144780" y="5589"/>
                    </a:lnTo>
                    <a:lnTo>
                      <a:pt x="187832" y="17653"/>
                    </a:lnTo>
                    <a:lnTo>
                      <a:pt x="219582" y="36449"/>
                    </a:lnTo>
                    <a:lnTo>
                      <a:pt x="229743" y="46356"/>
                    </a:lnTo>
                    <a:lnTo>
                      <a:pt x="235457" y="57405"/>
                    </a:lnTo>
                    <a:lnTo>
                      <a:pt x="237617" y="68327"/>
                    </a:lnTo>
                    <a:lnTo>
                      <a:pt x="235457" y="75058"/>
                    </a:lnTo>
                    <a:lnTo>
                      <a:pt x="230885" y="81662"/>
                    </a:lnTo>
                    <a:lnTo>
                      <a:pt x="216154" y="92711"/>
                    </a:lnTo>
                    <a:lnTo>
                      <a:pt x="221868" y="84964"/>
                    </a:lnTo>
                    <a:lnTo>
                      <a:pt x="225170" y="77216"/>
                    </a:lnTo>
                    <a:lnTo>
                      <a:pt x="223011" y="66168"/>
                    </a:lnTo>
                    <a:lnTo>
                      <a:pt x="217296" y="55118"/>
                    </a:lnTo>
                    <a:lnTo>
                      <a:pt x="205993" y="45340"/>
                    </a:lnTo>
                    <a:lnTo>
                      <a:pt x="174243" y="26543"/>
                    </a:lnTo>
                    <a:lnTo>
                      <a:pt x="90551" y="8890"/>
                    </a:lnTo>
                    <a:lnTo>
                      <a:pt x="31622" y="12193"/>
                    </a:lnTo>
                    <a:lnTo>
                      <a:pt x="9016" y="17653"/>
                    </a:lnTo>
                    <a:lnTo>
                      <a:pt x="0" y="22099"/>
                    </a:lnTo>
                    <a:lnTo>
                      <a:pt x="6730" y="15494"/>
                    </a:lnTo>
                    <a:lnTo>
                      <a:pt x="18034" y="11049"/>
                    </a:lnTo>
                    <a:lnTo>
                      <a:pt x="62229" y="1143"/>
                    </a:lnTo>
                    <a:lnTo>
                      <a:pt x="100710" y="0"/>
                    </a:lnTo>
                    <a:close/>
                  </a:path>
                </a:pathLst>
              </a:custGeom>
              <a:solidFill>
                <a:srgbClr val="949494"/>
              </a:solidFill>
              <a:ln w="0" cap="flat" cmpd="sng" algn="ctr">
                <a:solidFill>
                  <a:srgbClr val="94949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29" name="Полилиния 928"/>
              <p:cNvSpPr/>
              <p:nvPr/>
            </p:nvSpPr>
            <p:spPr>
              <a:xfrm>
                <a:off x="6409799" y="1807612"/>
                <a:ext cx="235960" cy="89062"/>
              </a:xfrm>
              <a:custGeom>
                <a:avLst/>
                <a:gdLst/>
                <a:ahLst/>
                <a:cxnLst/>
                <a:rect l="0" t="0" r="0" b="0"/>
                <a:pathLst>
                  <a:path w="235460" h="89282">
                    <a:moveTo>
                      <a:pt x="235459" y="73787"/>
                    </a:moveTo>
                    <a:lnTo>
                      <a:pt x="186817" y="88138"/>
                    </a:lnTo>
                    <a:lnTo>
                      <a:pt x="121159" y="89281"/>
                    </a:lnTo>
                    <a:lnTo>
                      <a:pt x="71374" y="78359"/>
                    </a:lnTo>
                    <a:lnTo>
                      <a:pt x="32893" y="62865"/>
                    </a:lnTo>
                    <a:lnTo>
                      <a:pt x="8001" y="44069"/>
                    </a:lnTo>
                    <a:lnTo>
                      <a:pt x="1143" y="34163"/>
                    </a:lnTo>
                    <a:lnTo>
                      <a:pt x="0" y="24257"/>
                    </a:lnTo>
                    <a:lnTo>
                      <a:pt x="2287" y="16510"/>
                    </a:lnTo>
                    <a:lnTo>
                      <a:pt x="15875" y="4444"/>
                    </a:lnTo>
                    <a:lnTo>
                      <a:pt x="26036" y="0"/>
                    </a:lnTo>
                    <a:lnTo>
                      <a:pt x="18162" y="2285"/>
                    </a:lnTo>
                    <a:lnTo>
                      <a:pt x="11304" y="13207"/>
                    </a:lnTo>
                    <a:lnTo>
                      <a:pt x="10287" y="18669"/>
                    </a:lnTo>
                    <a:lnTo>
                      <a:pt x="11304" y="28701"/>
                    </a:lnTo>
                    <a:lnTo>
                      <a:pt x="18162" y="38607"/>
                    </a:lnTo>
                    <a:lnTo>
                      <a:pt x="44197" y="58419"/>
                    </a:lnTo>
                    <a:lnTo>
                      <a:pt x="81535" y="73787"/>
                    </a:lnTo>
                    <a:lnTo>
                      <a:pt x="130176" y="82676"/>
                    </a:lnTo>
                    <a:lnTo>
                      <a:pt x="189103" y="83819"/>
                    </a:lnTo>
                    <a:close/>
                  </a:path>
                </a:pathLst>
              </a:custGeom>
              <a:solidFill>
                <a:srgbClr val="EBEBEB"/>
              </a:solidFill>
              <a:ln w="0" cap="flat" cmpd="sng" algn="ctr">
                <a:solidFill>
                  <a:srgbClr val="EBEBE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30" name="Полилиния 929"/>
              <p:cNvSpPr/>
              <p:nvPr/>
            </p:nvSpPr>
            <p:spPr>
              <a:xfrm>
                <a:off x="6404476" y="1542106"/>
                <a:ext cx="72740" cy="30248"/>
              </a:xfrm>
              <a:custGeom>
                <a:avLst/>
                <a:gdLst/>
                <a:ahLst/>
                <a:cxnLst/>
                <a:rect l="0" t="0" r="0" b="0"/>
                <a:pathLst>
                  <a:path w="72392" h="30862">
                    <a:moveTo>
                      <a:pt x="35052" y="30861"/>
                    </a:moveTo>
                    <a:lnTo>
                      <a:pt x="13589" y="27560"/>
                    </a:lnTo>
                    <a:lnTo>
                      <a:pt x="10161" y="26416"/>
                    </a:lnTo>
                    <a:lnTo>
                      <a:pt x="2160" y="20955"/>
                    </a:lnTo>
                    <a:lnTo>
                      <a:pt x="0" y="15367"/>
                    </a:lnTo>
                    <a:lnTo>
                      <a:pt x="2160" y="7747"/>
                    </a:lnTo>
                    <a:lnTo>
                      <a:pt x="13589" y="1144"/>
                    </a:lnTo>
                    <a:lnTo>
                      <a:pt x="20320" y="0"/>
                    </a:lnTo>
                    <a:lnTo>
                      <a:pt x="48642" y="0"/>
                    </a:lnTo>
                    <a:lnTo>
                      <a:pt x="61087" y="3302"/>
                    </a:lnTo>
                    <a:lnTo>
                      <a:pt x="68962" y="7747"/>
                    </a:lnTo>
                    <a:lnTo>
                      <a:pt x="72391" y="15367"/>
                    </a:lnTo>
                    <a:lnTo>
                      <a:pt x="68962" y="20955"/>
                    </a:lnTo>
                    <a:lnTo>
                      <a:pt x="61087" y="26416"/>
                    </a:lnTo>
                    <a:close/>
                  </a:path>
                </a:pathLst>
              </a:custGeom>
              <a:solidFill>
                <a:srgbClr val="C4C4C4"/>
              </a:solidFill>
              <a:ln w="0" cap="flat" cmpd="sng" algn="ctr">
                <a:solidFill>
                  <a:srgbClr val="C4C4C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31" name="Полилиния 930"/>
              <p:cNvSpPr/>
              <p:nvPr/>
            </p:nvSpPr>
            <p:spPr>
              <a:xfrm>
                <a:off x="6404476" y="1550508"/>
                <a:ext cx="69192" cy="21846"/>
              </a:xfrm>
              <a:custGeom>
                <a:avLst/>
                <a:gdLst/>
                <a:ahLst/>
                <a:cxnLst/>
                <a:rect l="0" t="0" r="0" b="0"/>
                <a:pathLst>
                  <a:path w="68963" h="22099">
                    <a:moveTo>
                      <a:pt x="35052" y="22098"/>
                    </a:moveTo>
                    <a:lnTo>
                      <a:pt x="13589" y="18797"/>
                    </a:lnTo>
                    <a:lnTo>
                      <a:pt x="10161" y="17653"/>
                    </a:lnTo>
                    <a:lnTo>
                      <a:pt x="2160" y="12192"/>
                    </a:lnTo>
                    <a:lnTo>
                      <a:pt x="0" y="6604"/>
                    </a:lnTo>
                    <a:lnTo>
                      <a:pt x="1143" y="1144"/>
                    </a:lnTo>
                    <a:lnTo>
                      <a:pt x="5588" y="0"/>
                    </a:lnTo>
                    <a:lnTo>
                      <a:pt x="3302" y="0"/>
                    </a:lnTo>
                    <a:lnTo>
                      <a:pt x="3302" y="3303"/>
                    </a:lnTo>
                    <a:lnTo>
                      <a:pt x="5588" y="8764"/>
                    </a:lnTo>
                    <a:lnTo>
                      <a:pt x="13589" y="14351"/>
                    </a:lnTo>
                    <a:lnTo>
                      <a:pt x="40768" y="18797"/>
                    </a:lnTo>
                    <a:lnTo>
                      <a:pt x="56643" y="16511"/>
                    </a:lnTo>
                    <a:lnTo>
                      <a:pt x="68962" y="12192"/>
                    </a:lnTo>
                    <a:lnTo>
                      <a:pt x="64517" y="15495"/>
                    </a:lnTo>
                    <a:lnTo>
                      <a:pt x="56643" y="18797"/>
                    </a:lnTo>
                    <a:close/>
                  </a:path>
                </a:pathLst>
              </a:custGeom>
              <a:solidFill>
                <a:srgbClr val="949494"/>
              </a:solidFill>
              <a:ln w="0" cap="flat" cmpd="sng" algn="ctr">
                <a:solidFill>
                  <a:srgbClr val="94949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32" name="Полилиния 931"/>
              <p:cNvSpPr/>
              <p:nvPr/>
            </p:nvSpPr>
            <p:spPr>
              <a:xfrm>
                <a:off x="6409799" y="1542106"/>
                <a:ext cx="70966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70232" h="20956">
                    <a:moveTo>
                      <a:pt x="0" y="5461"/>
                    </a:moveTo>
                    <a:lnTo>
                      <a:pt x="13589" y="1144"/>
                    </a:lnTo>
                    <a:lnTo>
                      <a:pt x="46482" y="0"/>
                    </a:lnTo>
                    <a:lnTo>
                      <a:pt x="52198" y="1144"/>
                    </a:lnTo>
                    <a:lnTo>
                      <a:pt x="66803" y="6605"/>
                    </a:lnTo>
                    <a:lnTo>
                      <a:pt x="70231" y="12066"/>
                    </a:lnTo>
                    <a:lnTo>
                      <a:pt x="67945" y="17527"/>
                    </a:lnTo>
                    <a:lnTo>
                      <a:pt x="63374" y="20955"/>
                    </a:lnTo>
                    <a:lnTo>
                      <a:pt x="66803" y="15367"/>
                    </a:lnTo>
                    <a:lnTo>
                      <a:pt x="63374" y="7747"/>
                    </a:lnTo>
                    <a:lnTo>
                      <a:pt x="55499" y="3302"/>
                    </a:lnTo>
                    <a:lnTo>
                      <a:pt x="43054" y="0"/>
                    </a:lnTo>
                    <a:lnTo>
                      <a:pt x="12447" y="114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33" name="Полилиния 932"/>
              <p:cNvSpPr/>
              <p:nvPr/>
            </p:nvSpPr>
            <p:spPr>
              <a:xfrm>
                <a:off x="6844463" y="1590838"/>
                <a:ext cx="72740" cy="28568"/>
              </a:xfrm>
              <a:custGeom>
                <a:avLst/>
                <a:gdLst/>
                <a:ahLst/>
                <a:cxnLst/>
                <a:rect l="0" t="0" r="0" b="0"/>
                <a:pathLst>
                  <a:path w="73533" h="27687">
                    <a:moveTo>
                      <a:pt x="38480" y="27686"/>
                    </a:moveTo>
                    <a:lnTo>
                      <a:pt x="10159" y="23242"/>
                    </a:lnTo>
                    <a:lnTo>
                      <a:pt x="2285" y="17653"/>
                    </a:lnTo>
                    <a:lnTo>
                      <a:pt x="0" y="12192"/>
                    </a:lnTo>
                    <a:lnTo>
                      <a:pt x="2285" y="6731"/>
                    </a:lnTo>
                    <a:lnTo>
                      <a:pt x="14731" y="1144"/>
                    </a:lnTo>
                    <a:lnTo>
                      <a:pt x="50927" y="0"/>
                    </a:lnTo>
                    <a:lnTo>
                      <a:pt x="56515" y="1144"/>
                    </a:lnTo>
                    <a:lnTo>
                      <a:pt x="70104" y="6731"/>
                    </a:lnTo>
                    <a:lnTo>
                      <a:pt x="73532" y="12192"/>
                    </a:lnTo>
                    <a:lnTo>
                      <a:pt x="70104" y="17653"/>
                    </a:lnTo>
                    <a:lnTo>
                      <a:pt x="62230" y="23242"/>
                    </a:lnTo>
                    <a:close/>
                  </a:path>
                </a:pathLst>
              </a:custGeom>
              <a:solidFill>
                <a:srgbClr val="C4C4C4"/>
              </a:solidFill>
              <a:ln w="0" cap="flat" cmpd="sng" algn="ctr">
                <a:solidFill>
                  <a:srgbClr val="C4C4C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34" name="Полилиния 933"/>
              <p:cNvSpPr/>
              <p:nvPr/>
            </p:nvSpPr>
            <p:spPr>
              <a:xfrm>
                <a:off x="6844463" y="1595879"/>
                <a:ext cx="72740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73533" h="22098">
                    <a:moveTo>
                      <a:pt x="38480" y="22097"/>
                    </a:moveTo>
                    <a:lnTo>
                      <a:pt x="10159" y="17653"/>
                    </a:lnTo>
                    <a:lnTo>
                      <a:pt x="2285" y="12064"/>
                    </a:lnTo>
                    <a:lnTo>
                      <a:pt x="0" y="6603"/>
                    </a:lnTo>
                    <a:lnTo>
                      <a:pt x="1143" y="1142"/>
                    </a:lnTo>
                    <a:lnTo>
                      <a:pt x="6730" y="0"/>
                    </a:lnTo>
                    <a:lnTo>
                      <a:pt x="4444" y="1142"/>
                    </a:lnTo>
                    <a:lnTo>
                      <a:pt x="3429" y="3302"/>
                    </a:lnTo>
                    <a:lnTo>
                      <a:pt x="5588" y="8763"/>
                    </a:lnTo>
                    <a:lnTo>
                      <a:pt x="13589" y="14350"/>
                    </a:lnTo>
                    <a:lnTo>
                      <a:pt x="41782" y="18669"/>
                    </a:lnTo>
                    <a:lnTo>
                      <a:pt x="73532" y="12064"/>
                    </a:lnTo>
                    <a:lnTo>
                      <a:pt x="57657" y="18669"/>
                    </a:lnTo>
                    <a:close/>
                  </a:path>
                </a:pathLst>
              </a:custGeom>
              <a:solidFill>
                <a:srgbClr val="949494"/>
              </a:solidFill>
              <a:ln w="0" cap="flat" cmpd="sng" algn="ctr">
                <a:solidFill>
                  <a:srgbClr val="94949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35" name="Полилиния 934"/>
              <p:cNvSpPr/>
              <p:nvPr/>
            </p:nvSpPr>
            <p:spPr>
              <a:xfrm>
                <a:off x="6851559" y="1587477"/>
                <a:ext cx="69192" cy="25207"/>
              </a:xfrm>
              <a:custGeom>
                <a:avLst/>
                <a:gdLst/>
                <a:ahLst/>
                <a:cxnLst/>
                <a:rect l="0" t="0" r="0" b="0"/>
                <a:pathLst>
                  <a:path w="69089" h="24259">
                    <a:moveTo>
                      <a:pt x="0" y="8891"/>
                    </a:moveTo>
                    <a:lnTo>
                      <a:pt x="4573" y="4446"/>
                    </a:lnTo>
                    <a:lnTo>
                      <a:pt x="21590" y="0"/>
                    </a:lnTo>
                    <a:lnTo>
                      <a:pt x="45339" y="0"/>
                    </a:lnTo>
                    <a:lnTo>
                      <a:pt x="57786" y="3302"/>
                    </a:lnTo>
                    <a:lnTo>
                      <a:pt x="65660" y="7747"/>
                    </a:lnTo>
                    <a:lnTo>
                      <a:pt x="69088" y="15494"/>
                    </a:lnTo>
                    <a:lnTo>
                      <a:pt x="66802" y="19939"/>
                    </a:lnTo>
                    <a:lnTo>
                      <a:pt x="63374" y="24258"/>
                    </a:lnTo>
                    <a:lnTo>
                      <a:pt x="65660" y="19939"/>
                    </a:lnTo>
                    <a:lnTo>
                      <a:pt x="66802" y="15494"/>
                    </a:lnTo>
                    <a:lnTo>
                      <a:pt x="63374" y="10033"/>
                    </a:lnTo>
                    <a:lnTo>
                      <a:pt x="49785" y="4446"/>
                    </a:lnTo>
                    <a:lnTo>
                      <a:pt x="44197" y="3302"/>
                    </a:lnTo>
                    <a:lnTo>
                      <a:pt x="4573" y="44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36" name="Полилиния 935"/>
              <p:cNvSpPr/>
              <p:nvPr/>
            </p:nvSpPr>
            <p:spPr>
              <a:xfrm>
                <a:off x="6429314" y="1473208"/>
                <a:ext cx="473695" cy="131073"/>
              </a:xfrm>
              <a:custGeom>
                <a:avLst/>
                <a:gdLst/>
                <a:ahLst/>
                <a:cxnLst/>
                <a:rect l="0" t="0" r="0" b="0"/>
                <a:pathLst>
                  <a:path w="473075" h="131192">
                    <a:moveTo>
                      <a:pt x="35051" y="0"/>
                    </a:moveTo>
                    <a:lnTo>
                      <a:pt x="138048" y="10922"/>
                    </a:lnTo>
                    <a:lnTo>
                      <a:pt x="242188" y="23113"/>
                    </a:lnTo>
                    <a:lnTo>
                      <a:pt x="345185" y="34163"/>
                    </a:lnTo>
                    <a:lnTo>
                      <a:pt x="450469" y="46227"/>
                    </a:lnTo>
                    <a:lnTo>
                      <a:pt x="460629" y="49530"/>
                    </a:lnTo>
                    <a:lnTo>
                      <a:pt x="468630" y="56133"/>
                    </a:lnTo>
                    <a:lnTo>
                      <a:pt x="471932" y="64897"/>
                    </a:lnTo>
                    <a:lnTo>
                      <a:pt x="473074" y="77088"/>
                    </a:lnTo>
                    <a:lnTo>
                      <a:pt x="471932" y="82677"/>
                    </a:lnTo>
                    <a:lnTo>
                      <a:pt x="471932" y="88138"/>
                    </a:lnTo>
                    <a:lnTo>
                      <a:pt x="470788" y="94741"/>
                    </a:lnTo>
                    <a:lnTo>
                      <a:pt x="470788" y="101346"/>
                    </a:lnTo>
                    <a:lnTo>
                      <a:pt x="468630" y="106807"/>
                    </a:lnTo>
                    <a:lnTo>
                      <a:pt x="468630" y="113538"/>
                    </a:lnTo>
                    <a:lnTo>
                      <a:pt x="466344" y="120141"/>
                    </a:lnTo>
                    <a:lnTo>
                      <a:pt x="466344" y="126746"/>
                    </a:lnTo>
                    <a:lnTo>
                      <a:pt x="456057" y="131191"/>
                    </a:lnTo>
                    <a:lnTo>
                      <a:pt x="449325" y="131191"/>
                    </a:lnTo>
                    <a:lnTo>
                      <a:pt x="442595" y="127761"/>
                    </a:lnTo>
                    <a:lnTo>
                      <a:pt x="438022" y="123444"/>
                    </a:lnTo>
                    <a:lnTo>
                      <a:pt x="438022" y="99186"/>
                    </a:lnTo>
                    <a:lnTo>
                      <a:pt x="441451" y="92583"/>
                    </a:lnTo>
                    <a:lnTo>
                      <a:pt x="439165" y="82677"/>
                    </a:lnTo>
                    <a:lnTo>
                      <a:pt x="434594" y="74930"/>
                    </a:lnTo>
                    <a:lnTo>
                      <a:pt x="426720" y="68325"/>
                    </a:lnTo>
                    <a:lnTo>
                      <a:pt x="418846" y="64897"/>
                    </a:lnTo>
                    <a:lnTo>
                      <a:pt x="372363" y="59436"/>
                    </a:lnTo>
                    <a:lnTo>
                      <a:pt x="147193" y="36322"/>
                    </a:lnTo>
                    <a:lnTo>
                      <a:pt x="47498" y="27558"/>
                    </a:lnTo>
                    <a:lnTo>
                      <a:pt x="39624" y="30733"/>
                    </a:lnTo>
                    <a:lnTo>
                      <a:pt x="32893" y="36322"/>
                    </a:lnTo>
                    <a:lnTo>
                      <a:pt x="31750" y="46227"/>
                    </a:lnTo>
                    <a:lnTo>
                      <a:pt x="28320" y="55117"/>
                    </a:lnTo>
                    <a:lnTo>
                      <a:pt x="26034" y="83692"/>
                    </a:lnTo>
                    <a:lnTo>
                      <a:pt x="11302" y="85852"/>
                    </a:lnTo>
                    <a:lnTo>
                      <a:pt x="4571" y="84836"/>
                    </a:lnTo>
                    <a:lnTo>
                      <a:pt x="0" y="80391"/>
                    </a:lnTo>
                    <a:lnTo>
                      <a:pt x="0" y="72644"/>
                    </a:lnTo>
                    <a:lnTo>
                      <a:pt x="3429" y="51688"/>
                    </a:lnTo>
                    <a:lnTo>
                      <a:pt x="3429" y="38480"/>
                    </a:lnTo>
                    <a:lnTo>
                      <a:pt x="9017" y="14350"/>
                    </a:lnTo>
                    <a:lnTo>
                      <a:pt x="15875" y="6603"/>
                    </a:lnTo>
                    <a:lnTo>
                      <a:pt x="24892" y="1016"/>
                    </a:lnTo>
                    <a:close/>
                  </a:path>
                </a:pathLst>
              </a:custGeom>
              <a:solidFill>
                <a:srgbClr val="454545"/>
              </a:solidFill>
              <a:ln w="0" cap="flat" cmpd="sng" algn="ctr">
                <a:solidFill>
                  <a:srgbClr val="45454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37" name="Полилиния 936"/>
              <p:cNvSpPr/>
              <p:nvPr/>
            </p:nvSpPr>
            <p:spPr>
              <a:xfrm>
                <a:off x="6473668" y="1483291"/>
                <a:ext cx="422245" cy="94103"/>
              </a:xfrm>
              <a:custGeom>
                <a:avLst/>
                <a:gdLst/>
                <a:ahLst/>
                <a:cxnLst/>
                <a:rect l="0" t="0" r="0" b="0"/>
                <a:pathLst>
                  <a:path w="423418" h="94870">
                    <a:moveTo>
                      <a:pt x="406400" y="39752"/>
                    </a:moveTo>
                    <a:lnTo>
                      <a:pt x="413130" y="41910"/>
                    </a:lnTo>
                    <a:lnTo>
                      <a:pt x="418845" y="48514"/>
                    </a:lnTo>
                    <a:lnTo>
                      <a:pt x="423417" y="67310"/>
                    </a:lnTo>
                    <a:lnTo>
                      <a:pt x="422275" y="94869"/>
                    </a:lnTo>
                    <a:lnTo>
                      <a:pt x="422275" y="73914"/>
                    </a:lnTo>
                    <a:lnTo>
                      <a:pt x="419989" y="65152"/>
                    </a:lnTo>
                    <a:lnTo>
                      <a:pt x="416687" y="59691"/>
                    </a:lnTo>
                    <a:lnTo>
                      <a:pt x="410971" y="54102"/>
                    </a:lnTo>
                    <a:lnTo>
                      <a:pt x="378078" y="46355"/>
                    </a:lnTo>
                    <a:lnTo>
                      <a:pt x="191389" y="23241"/>
                    </a:lnTo>
                    <a:lnTo>
                      <a:pt x="120015" y="13335"/>
                    </a:lnTo>
                    <a:lnTo>
                      <a:pt x="58928" y="6732"/>
                    </a:lnTo>
                    <a:lnTo>
                      <a:pt x="0" y="0"/>
                    </a:lnTo>
                    <a:lnTo>
                      <a:pt x="15875" y="0"/>
                    </a:lnTo>
                    <a:lnTo>
                      <a:pt x="121157" y="8891"/>
                    </a:lnTo>
                    <a:lnTo>
                      <a:pt x="193675" y="16638"/>
                    </a:lnTo>
                    <a:lnTo>
                      <a:pt x="266065" y="23241"/>
                    </a:lnTo>
                    <a:close/>
                  </a:path>
                </a:pathLst>
              </a:custGeom>
              <a:solidFill>
                <a:srgbClr val="B0B0B0"/>
              </a:solidFill>
              <a:ln w="0" cap="flat" cmpd="sng" algn="ctr">
                <a:solidFill>
                  <a:srgbClr val="B0B0B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38" name="Полилиния 937"/>
              <p:cNvSpPr/>
              <p:nvPr/>
            </p:nvSpPr>
            <p:spPr>
              <a:xfrm>
                <a:off x="6748659" y="1513538"/>
                <a:ext cx="147254" cy="31928"/>
              </a:xfrm>
              <a:custGeom>
                <a:avLst/>
                <a:gdLst/>
                <a:ahLst/>
                <a:cxnLst/>
                <a:rect l="0" t="0" r="0" b="0"/>
                <a:pathLst>
                  <a:path w="146051" h="32004">
                    <a:moveTo>
                      <a:pt x="126873" y="13208"/>
                    </a:moveTo>
                    <a:lnTo>
                      <a:pt x="135763" y="15493"/>
                    </a:lnTo>
                    <a:lnTo>
                      <a:pt x="141478" y="20954"/>
                    </a:lnTo>
                    <a:lnTo>
                      <a:pt x="144906" y="26415"/>
                    </a:lnTo>
                    <a:lnTo>
                      <a:pt x="146050" y="32003"/>
                    </a:lnTo>
                    <a:lnTo>
                      <a:pt x="141478" y="24256"/>
                    </a:lnTo>
                    <a:lnTo>
                      <a:pt x="135763" y="18668"/>
                    </a:lnTo>
                    <a:lnTo>
                      <a:pt x="100711" y="13208"/>
                    </a:lnTo>
                    <a:lnTo>
                      <a:pt x="4571" y="1142"/>
                    </a:lnTo>
                    <a:lnTo>
                      <a:pt x="0" y="1142"/>
                    </a:lnTo>
                    <a:lnTo>
                      <a:pt x="4571" y="0"/>
                    </a:lnTo>
                    <a:lnTo>
                      <a:pt x="35052" y="2286"/>
                    </a:lnTo>
                    <a:close/>
                  </a:path>
                </a:pathLst>
              </a:custGeom>
              <a:solidFill>
                <a:srgbClr val="DEDEDE"/>
              </a:solidFill>
              <a:ln w="0" cap="flat" cmpd="sng" algn="ctr">
                <a:solidFill>
                  <a:srgbClr val="DEDED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39" name="Полилиния 938"/>
              <p:cNvSpPr/>
              <p:nvPr/>
            </p:nvSpPr>
            <p:spPr>
              <a:xfrm>
                <a:off x="6372542" y="1584116"/>
                <a:ext cx="72740" cy="31928"/>
              </a:xfrm>
              <a:custGeom>
                <a:avLst/>
                <a:gdLst/>
                <a:ahLst/>
                <a:cxnLst/>
                <a:rect l="0" t="0" r="0" b="0"/>
                <a:pathLst>
                  <a:path w="72519" h="30862">
                    <a:moveTo>
                      <a:pt x="35052" y="30861"/>
                    </a:moveTo>
                    <a:lnTo>
                      <a:pt x="13589" y="27559"/>
                    </a:lnTo>
                    <a:lnTo>
                      <a:pt x="10287" y="26542"/>
                    </a:lnTo>
                    <a:lnTo>
                      <a:pt x="2287" y="20955"/>
                    </a:lnTo>
                    <a:lnTo>
                      <a:pt x="0" y="15494"/>
                    </a:lnTo>
                    <a:lnTo>
                      <a:pt x="2287" y="8889"/>
                    </a:lnTo>
                    <a:lnTo>
                      <a:pt x="10287" y="4445"/>
                    </a:lnTo>
                    <a:lnTo>
                      <a:pt x="13589" y="1142"/>
                    </a:lnTo>
                    <a:lnTo>
                      <a:pt x="20320" y="0"/>
                    </a:lnTo>
                    <a:lnTo>
                      <a:pt x="48642" y="0"/>
                    </a:lnTo>
                    <a:lnTo>
                      <a:pt x="54356" y="1142"/>
                    </a:lnTo>
                    <a:lnTo>
                      <a:pt x="69088" y="8889"/>
                    </a:lnTo>
                    <a:lnTo>
                      <a:pt x="72518" y="15494"/>
                    </a:lnTo>
                    <a:lnTo>
                      <a:pt x="69088" y="20955"/>
                    </a:lnTo>
                    <a:lnTo>
                      <a:pt x="61214" y="26542"/>
                    </a:lnTo>
                    <a:close/>
                  </a:path>
                </a:pathLst>
              </a:custGeom>
              <a:solidFill>
                <a:srgbClr val="C4C4C4"/>
              </a:solidFill>
              <a:ln w="0" cap="flat" cmpd="sng" algn="ctr">
                <a:solidFill>
                  <a:srgbClr val="C4C4C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40" name="Полилиния 939"/>
              <p:cNvSpPr/>
              <p:nvPr/>
            </p:nvSpPr>
            <p:spPr>
              <a:xfrm>
                <a:off x="6372542" y="1590838"/>
                <a:ext cx="69192" cy="25207"/>
              </a:xfrm>
              <a:custGeom>
                <a:avLst/>
                <a:gdLst/>
                <a:ahLst/>
                <a:cxnLst/>
                <a:rect l="0" t="0" r="0" b="0"/>
                <a:pathLst>
                  <a:path w="69089" h="24259">
                    <a:moveTo>
                      <a:pt x="35052" y="24258"/>
                    </a:moveTo>
                    <a:lnTo>
                      <a:pt x="13589" y="20956"/>
                    </a:lnTo>
                    <a:lnTo>
                      <a:pt x="10287" y="19939"/>
                    </a:lnTo>
                    <a:lnTo>
                      <a:pt x="2287" y="14352"/>
                    </a:lnTo>
                    <a:lnTo>
                      <a:pt x="0" y="8891"/>
                    </a:lnTo>
                    <a:lnTo>
                      <a:pt x="1143" y="3303"/>
                    </a:lnTo>
                    <a:lnTo>
                      <a:pt x="5716" y="0"/>
                    </a:lnTo>
                    <a:lnTo>
                      <a:pt x="3430" y="3303"/>
                    </a:lnTo>
                    <a:lnTo>
                      <a:pt x="3430" y="5589"/>
                    </a:lnTo>
                    <a:lnTo>
                      <a:pt x="5716" y="11050"/>
                    </a:lnTo>
                    <a:lnTo>
                      <a:pt x="13589" y="16637"/>
                    </a:lnTo>
                    <a:lnTo>
                      <a:pt x="40768" y="20956"/>
                    </a:lnTo>
                    <a:lnTo>
                      <a:pt x="69088" y="15495"/>
                    </a:lnTo>
                    <a:lnTo>
                      <a:pt x="56643" y="20956"/>
                    </a:lnTo>
                    <a:close/>
                  </a:path>
                </a:pathLst>
              </a:custGeom>
              <a:solidFill>
                <a:srgbClr val="949494"/>
              </a:solidFill>
              <a:ln w="0" cap="flat" cmpd="sng" algn="ctr">
                <a:solidFill>
                  <a:srgbClr val="94949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41" name="Полилиния 940"/>
              <p:cNvSpPr/>
              <p:nvPr/>
            </p:nvSpPr>
            <p:spPr>
              <a:xfrm>
                <a:off x="6377865" y="1584116"/>
                <a:ext cx="70966" cy="21846"/>
              </a:xfrm>
              <a:custGeom>
                <a:avLst/>
                <a:gdLst/>
                <a:ahLst/>
                <a:cxnLst/>
                <a:rect l="0" t="0" r="0" b="0"/>
                <a:pathLst>
                  <a:path w="70232" h="22099">
                    <a:moveTo>
                      <a:pt x="0" y="6603"/>
                    </a:moveTo>
                    <a:lnTo>
                      <a:pt x="5715" y="3301"/>
                    </a:lnTo>
                    <a:lnTo>
                      <a:pt x="13461" y="1142"/>
                    </a:lnTo>
                    <a:lnTo>
                      <a:pt x="46354" y="0"/>
                    </a:lnTo>
                    <a:lnTo>
                      <a:pt x="52070" y="1142"/>
                    </a:lnTo>
                    <a:lnTo>
                      <a:pt x="66802" y="6603"/>
                    </a:lnTo>
                    <a:lnTo>
                      <a:pt x="70231" y="12192"/>
                    </a:lnTo>
                    <a:lnTo>
                      <a:pt x="67945" y="16509"/>
                    </a:lnTo>
                    <a:lnTo>
                      <a:pt x="63372" y="22098"/>
                    </a:lnTo>
                    <a:lnTo>
                      <a:pt x="64515" y="18795"/>
                    </a:lnTo>
                    <a:lnTo>
                      <a:pt x="66802" y="15494"/>
                    </a:lnTo>
                    <a:lnTo>
                      <a:pt x="63372" y="8889"/>
                    </a:lnTo>
                    <a:lnTo>
                      <a:pt x="48640" y="1142"/>
                    </a:lnTo>
                    <a:lnTo>
                      <a:pt x="42926" y="0"/>
                    </a:lnTo>
                    <a:lnTo>
                      <a:pt x="12446" y="1142"/>
                    </a:lnTo>
                    <a:lnTo>
                      <a:pt x="5715" y="330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42" name="Полилиния 941"/>
              <p:cNvSpPr/>
              <p:nvPr/>
            </p:nvSpPr>
            <p:spPr>
              <a:xfrm>
                <a:off x="6812528" y="1631168"/>
                <a:ext cx="74514" cy="30248"/>
              </a:xfrm>
              <a:custGeom>
                <a:avLst/>
                <a:gdLst/>
                <a:ahLst/>
                <a:cxnLst/>
                <a:rect l="0" t="0" r="0" b="0"/>
                <a:pathLst>
                  <a:path w="73406" h="30861">
                    <a:moveTo>
                      <a:pt x="38353" y="30860"/>
                    </a:moveTo>
                    <a:lnTo>
                      <a:pt x="10032" y="26416"/>
                    </a:lnTo>
                    <a:lnTo>
                      <a:pt x="2158" y="20954"/>
                    </a:lnTo>
                    <a:lnTo>
                      <a:pt x="0" y="15494"/>
                    </a:lnTo>
                    <a:lnTo>
                      <a:pt x="2158" y="9906"/>
                    </a:lnTo>
                    <a:lnTo>
                      <a:pt x="10032" y="4444"/>
                    </a:lnTo>
                    <a:lnTo>
                      <a:pt x="14604" y="2159"/>
                    </a:lnTo>
                    <a:lnTo>
                      <a:pt x="29337" y="0"/>
                    </a:lnTo>
                    <a:lnTo>
                      <a:pt x="44068" y="0"/>
                    </a:lnTo>
                    <a:lnTo>
                      <a:pt x="56515" y="2159"/>
                    </a:lnTo>
                    <a:lnTo>
                      <a:pt x="62229" y="4444"/>
                    </a:lnTo>
                    <a:lnTo>
                      <a:pt x="70103" y="9906"/>
                    </a:lnTo>
                    <a:lnTo>
                      <a:pt x="73405" y="15494"/>
                    </a:lnTo>
                    <a:lnTo>
                      <a:pt x="70103" y="20954"/>
                    </a:lnTo>
                    <a:lnTo>
                      <a:pt x="62229" y="26416"/>
                    </a:lnTo>
                    <a:close/>
                  </a:path>
                </a:pathLst>
              </a:custGeom>
              <a:solidFill>
                <a:srgbClr val="C4C4C4"/>
              </a:solidFill>
              <a:ln w="0" cap="flat" cmpd="sng" algn="ctr">
                <a:solidFill>
                  <a:srgbClr val="C4C4C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43" name="Полилиния 942"/>
              <p:cNvSpPr/>
              <p:nvPr/>
            </p:nvSpPr>
            <p:spPr>
              <a:xfrm>
                <a:off x="6812528" y="1639570"/>
                <a:ext cx="70966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70104" h="22098">
                    <a:moveTo>
                      <a:pt x="38353" y="22097"/>
                    </a:moveTo>
                    <a:lnTo>
                      <a:pt x="10032" y="17653"/>
                    </a:lnTo>
                    <a:lnTo>
                      <a:pt x="2158" y="12191"/>
                    </a:lnTo>
                    <a:lnTo>
                      <a:pt x="0" y="6731"/>
                    </a:lnTo>
                    <a:lnTo>
                      <a:pt x="1016" y="3302"/>
                    </a:lnTo>
                    <a:lnTo>
                      <a:pt x="6730" y="0"/>
                    </a:lnTo>
                    <a:lnTo>
                      <a:pt x="3302" y="1143"/>
                    </a:lnTo>
                    <a:lnTo>
                      <a:pt x="3302" y="3302"/>
                    </a:lnTo>
                    <a:lnTo>
                      <a:pt x="5588" y="8890"/>
                    </a:lnTo>
                    <a:lnTo>
                      <a:pt x="13462" y="14350"/>
                    </a:lnTo>
                    <a:lnTo>
                      <a:pt x="41782" y="18796"/>
                    </a:lnTo>
                    <a:lnTo>
                      <a:pt x="57657" y="16637"/>
                    </a:lnTo>
                    <a:lnTo>
                      <a:pt x="63373" y="14350"/>
                    </a:lnTo>
                    <a:lnTo>
                      <a:pt x="70103" y="13334"/>
                    </a:lnTo>
                    <a:lnTo>
                      <a:pt x="57657" y="18796"/>
                    </a:lnTo>
                    <a:close/>
                  </a:path>
                </a:pathLst>
              </a:custGeom>
              <a:solidFill>
                <a:srgbClr val="949494"/>
              </a:solidFill>
              <a:ln w="0" cap="flat" cmpd="sng" algn="ctr">
                <a:solidFill>
                  <a:srgbClr val="94949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44" name="Полилиния 943"/>
              <p:cNvSpPr/>
              <p:nvPr/>
            </p:nvSpPr>
            <p:spPr>
              <a:xfrm>
                <a:off x="6819625" y="1631168"/>
                <a:ext cx="69192" cy="21846"/>
              </a:xfrm>
              <a:custGeom>
                <a:avLst/>
                <a:gdLst/>
                <a:ahLst/>
                <a:cxnLst/>
                <a:rect l="0" t="0" r="0" b="0"/>
                <a:pathLst>
                  <a:path w="68962" h="22098">
                    <a:moveTo>
                      <a:pt x="0" y="6603"/>
                    </a:moveTo>
                    <a:lnTo>
                      <a:pt x="4446" y="3301"/>
                    </a:lnTo>
                    <a:lnTo>
                      <a:pt x="12447" y="1143"/>
                    </a:lnTo>
                    <a:lnTo>
                      <a:pt x="45212" y="0"/>
                    </a:lnTo>
                    <a:lnTo>
                      <a:pt x="50927" y="1143"/>
                    </a:lnTo>
                    <a:lnTo>
                      <a:pt x="65533" y="8763"/>
                    </a:lnTo>
                    <a:lnTo>
                      <a:pt x="68961" y="15494"/>
                    </a:lnTo>
                    <a:lnTo>
                      <a:pt x="66675" y="18669"/>
                    </a:lnTo>
                    <a:lnTo>
                      <a:pt x="63373" y="22097"/>
                    </a:lnTo>
                    <a:lnTo>
                      <a:pt x="66675" y="15494"/>
                    </a:lnTo>
                    <a:lnTo>
                      <a:pt x="63373" y="9906"/>
                    </a:lnTo>
                    <a:lnTo>
                      <a:pt x="55499" y="4444"/>
                    </a:lnTo>
                    <a:lnTo>
                      <a:pt x="49785" y="2159"/>
                    </a:lnTo>
                    <a:lnTo>
                      <a:pt x="37338" y="0"/>
                    </a:lnTo>
                    <a:lnTo>
                      <a:pt x="12447" y="1143"/>
                    </a:lnTo>
                    <a:lnTo>
                      <a:pt x="4446" y="330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45" name="Полилиния 944"/>
              <p:cNvSpPr/>
              <p:nvPr/>
            </p:nvSpPr>
            <p:spPr>
              <a:xfrm>
                <a:off x="6397380" y="1518580"/>
                <a:ext cx="473695" cy="131073"/>
              </a:xfrm>
              <a:custGeom>
                <a:avLst/>
                <a:gdLst/>
                <a:ahLst/>
                <a:cxnLst/>
                <a:rect l="0" t="0" r="0" b="0"/>
                <a:pathLst>
                  <a:path w="473202" h="131192">
                    <a:moveTo>
                      <a:pt x="35179" y="1142"/>
                    </a:moveTo>
                    <a:lnTo>
                      <a:pt x="138048" y="10032"/>
                    </a:lnTo>
                    <a:lnTo>
                      <a:pt x="242315" y="20954"/>
                    </a:lnTo>
                    <a:lnTo>
                      <a:pt x="345312" y="32003"/>
                    </a:lnTo>
                    <a:lnTo>
                      <a:pt x="450596" y="44195"/>
                    </a:lnTo>
                    <a:lnTo>
                      <a:pt x="458470" y="47498"/>
                    </a:lnTo>
                    <a:lnTo>
                      <a:pt x="466344" y="54101"/>
                    </a:lnTo>
                    <a:lnTo>
                      <a:pt x="470915" y="62865"/>
                    </a:lnTo>
                    <a:lnTo>
                      <a:pt x="473201" y="75056"/>
                    </a:lnTo>
                    <a:lnTo>
                      <a:pt x="472059" y="80517"/>
                    </a:lnTo>
                    <a:lnTo>
                      <a:pt x="472059" y="86106"/>
                    </a:lnTo>
                    <a:lnTo>
                      <a:pt x="470915" y="92709"/>
                    </a:lnTo>
                    <a:lnTo>
                      <a:pt x="470915" y="99314"/>
                    </a:lnTo>
                    <a:lnTo>
                      <a:pt x="468630" y="104775"/>
                    </a:lnTo>
                    <a:lnTo>
                      <a:pt x="468630" y="111379"/>
                    </a:lnTo>
                    <a:lnTo>
                      <a:pt x="466344" y="117982"/>
                    </a:lnTo>
                    <a:lnTo>
                      <a:pt x="466344" y="124587"/>
                    </a:lnTo>
                    <a:lnTo>
                      <a:pt x="456184" y="130175"/>
                    </a:lnTo>
                    <a:lnTo>
                      <a:pt x="448310" y="131191"/>
                    </a:lnTo>
                    <a:lnTo>
                      <a:pt x="434721" y="121285"/>
                    </a:lnTo>
                    <a:lnTo>
                      <a:pt x="437007" y="97028"/>
                    </a:lnTo>
                    <a:lnTo>
                      <a:pt x="438022" y="90423"/>
                    </a:lnTo>
                    <a:lnTo>
                      <a:pt x="437007" y="80517"/>
                    </a:lnTo>
                    <a:lnTo>
                      <a:pt x="433577" y="72770"/>
                    </a:lnTo>
                    <a:lnTo>
                      <a:pt x="426720" y="67309"/>
                    </a:lnTo>
                    <a:lnTo>
                      <a:pt x="328295" y="54101"/>
                    </a:lnTo>
                    <a:lnTo>
                      <a:pt x="237744" y="44195"/>
                    </a:lnTo>
                    <a:lnTo>
                      <a:pt x="147193" y="35306"/>
                    </a:lnTo>
                    <a:lnTo>
                      <a:pt x="46482" y="25400"/>
                    </a:lnTo>
                    <a:lnTo>
                      <a:pt x="37338" y="28701"/>
                    </a:lnTo>
                    <a:lnTo>
                      <a:pt x="30607" y="34162"/>
                    </a:lnTo>
                    <a:lnTo>
                      <a:pt x="28320" y="44195"/>
                    </a:lnTo>
                    <a:lnTo>
                      <a:pt x="26034" y="81661"/>
                    </a:lnTo>
                    <a:lnTo>
                      <a:pt x="18161" y="82676"/>
                    </a:lnTo>
                    <a:lnTo>
                      <a:pt x="11302" y="84962"/>
                    </a:lnTo>
                    <a:lnTo>
                      <a:pt x="4571" y="82676"/>
                    </a:lnTo>
                    <a:lnTo>
                      <a:pt x="0" y="78359"/>
                    </a:lnTo>
                    <a:lnTo>
                      <a:pt x="0" y="57403"/>
                    </a:lnTo>
                    <a:lnTo>
                      <a:pt x="4571" y="29845"/>
                    </a:lnTo>
                    <a:lnTo>
                      <a:pt x="6857" y="23240"/>
                    </a:lnTo>
                    <a:lnTo>
                      <a:pt x="8000" y="12192"/>
                    </a:lnTo>
                    <a:lnTo>
                      <a:pt x="14732" y="4445"/>
                    </a:lnTo>
                    <a:lnTo>
                      <a:pt x="22732" y="0"/>
                    </a:lnTo>
                    <a:close/>
                  </a:path>
                </a:pathLst>
              </a:custGeom>
              <a:solidFill>
                <a:srgbClr val="5E5E5E"/>
              </a:solidFill>
              <a:ln w="0" cap="flat" cmpd="sng" algn="ctr">
                <a:solidFill>
                  <a:srgbClr val="5E5E5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46" name="Полилиния 945"/>
              <p:cNvSpPr/>
              <p:nvPr/>
            </p:nvSpPr>
            <p:spPr>
              <a:xfrm>
                <a:off x="6441734" y="1525302"/>
                <a:ext cx="422245" cy="95783"/>
              </a:xfrm>
              <a:custGeom>
                <a:avLst/>
                <a:gdLst/>
                <a:ahLst/>
                <a:cxnLst/>
                <a:rect l="0" t="0" r="0" b="0"/>
                <a:pathLst>
                  <a:path w="423292" h="95885">
                    <a:moveTo>
                      <a:pt x="406401" y="39751"/>
                    </a:moveTo>
                    <a:lnTo>
                      <a:pt x="413131" y="41909"/>
                    </a:lnTo>
                    <a:lnTo>
                      <a:pt x="418847" y="48514"/>
                    </a:lnTo>
                    <a:lnTo>
                      <a:pt x="423291" y="67309"/>
                    </a:lnTo>
                    <a:lnTo>
                      <a:pt x="422149" y="95884"/>
                    </a:lnTo>
                    <a:lnTo>
                      <a:pt x="422149" y="74929"/>
                    </a:lnTo>
                    <a:lnTo>
                      <a:pt x="419990" y="66167"/>
                    </a:lnTo>
                    <a:lnTo>
                      <a:pt x="416561" y="59562"/>
                    </a:lnTo>
                    <a:lnTo>
                      <a:pt x="410845" y="53975"/>
                    </a:lnTo>
                    <a:lnTo>
                      <a:pt x="378079" y="46354"/>
                    </a:lnTo>
                    <a:lnTo>
                      <a:pt x="191263" y="23240"/>
                    </a:lnTo>
                    <a:lnTo>
                      <a:pt x="120015" y="13207"/>
                    </a:lnTo>
                    <a:lnTo>
                      <a:pt x="58801" y="6604"/>
                    </a:lnTo>
                    <a:lnTo>
                      <a:pt x="0" y="0"/>
                    </a:lnTo>
                    <a:lnTo>
                      <a:pt x="58801" y="3301"/>
                    </a:lnTo>
                    <a:lnTo>
                      <a:pt x="331598" y="32004"/>
                    </a:lnTo>
                    <a:close/>
                  </a:path>
                </a:pathLst>
              </a:custGeom>
              <a:solidFill>
                <a:srgbClr val="B0B0B0"/>
              </a:solidFill>
              <a:ln w="0" cap="flat" cmpd="sng" algn="ctr">
                <a:solidFill>
                  <a:srgbClr val="B0B0B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47" name="Полилиния 946"/>
              <p:cNvSpPr/>
              <p:nvPr/>
            </p:nvSpPr>
            <p:spPr>
              <a:xfrm>
                <a:off x="6718500" y="1555549"/>
                <a:ext cx="145479" cy="28567"/>
              </a:xfrm>
              <a:custGeom>
                <a:avLst/>
                <a:gdLst/>
                <a:ahLst/>
                <a:cxnLst/>
                <a:rect l="0" t="0" r="0" b="0"/>
                <a:pathLst>
                  <a:path w="145924" h="28576">
                    <a:moveTo>
                      <a:pt x="126746" y="13208"/>
                    </a:moveTo>
                    <a:lnTo>
                      <a:pt x="135763" y="15367"/>
                    </a:lnTo>
                    <a:lnTo>
                      <a:pt x="144906" y="25273"/>
                    </a:lnTo>
                    <a:lnTo>
                      <a:pt x="145923" y="28575"/>
                    </a:lnTo>
                    <a:lnTo>
                      <a:pt x="135763" y="19811"/>
                    </a:lnTo>
                    <a:lnTo>
                      <a:pt x="126746" y="16509"/>
                    </a:lnTo>
                    <a:lnTo>
                      <a:pt x="100711" y="13208"/>
                    </a:lnTo>
                    <a:lnTo>
                      <a:pt x="4444" y="1015"/>
                    </a:lnTo>
                    <a:lnTo>
                      <a:pt x="0" y="1015"/>
                    </a:lnTo>
                    <a:lnTo>
                      <a:pt x="4444" y="0"/>
                    </a:lnTo>
                    <a:lnTo>
                      <a:pt x="35051" y="1015"/>
                    </a:lnTo>
                    <a:close/>
                  </a:path>
                </a:pathLst>
              </a:custGeom>
              <a:solidFill>
                <a:srgbClr val="DEDEDE"/>
              </a:solidFill>
              <a:ln w="0" cap="flat" cmpd="sng" algn="ctr">
                <a:solidFill>
                  <a:srgbClr val="DEDED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48" name="Полилиния 947"/>
              <p:cNvSpPr/>
              <p:nvPr/>
            </p:nvSpPr>
            <p:spPr>
              <a:xfrm>
                <a:off x="5684176" y="1933643"/>
                <a:ext cx="70966" cy="30248"/>
              </a:xfrm>
              <a:custGeom>
                <a:avLst/>
                <a:gdLst/>
                <a:ahLst/>
                <a:cxnLst/>
                <a:rect l="0" t="0" r="0" b="0"/>
                <a:pathLst>
                  <a:path w="70232" h="30735">
                    <a:moveTo>
                      <a:pt x="38481" y="3175"/>
                    </a:moveTo>
                    <a:lnTo>
                      <a:pt x="44196" y="3175"/>
                    </a:lnTo>
                    <a:lnTo>
                      <a:pt x="50927" y="5462"/>
                    </a:lnTo>
                    <a:lnTo>
                      <a:pt x="62357" y="12065"/>
                    </a:lnTo>
                    <a:lnTo>
                      <a:pt x="67945" y="17527"/>
                    </a:lnTo>
                    <a:lnTo>
                      <a:pt x="70231" y="25274"/>
                    </a:lnTo>
                    <a:lnTo>
                      <a:pt x="65660" y="28575"/>
                    </a:lnTo>
                    <a:lnTo>
                      <a:pt x="57786" y="30734"/>
                    </a:lnTo>
                    <a:lnTo>
                      <a:pt x="45339" y="30734"/>
                    </a:lnTo>
                    <a:lnTo>
                      <a:pt x="23750" y="26416"/>
                    </a:lnTo>
                    <a:lnTo>
                      <a:pt x="10161" y="20956"/>
                    </a:lnTo>
                    <a:lnTo>
                      <a:pt x="6858" y="18669"/>
                    </a:lnTo>
                    <a:lnTo>
                      <a:pt x="0" y="12065"/>
                    </a:lnTo>
                    <a:lnTo>
                      <a:pt x="0" y="6605"/>
                    </a:lnTo>
                    <a:lnTo>
                      <a:pt x="3430" y="2159"/>
                    </a:lnTo>
                    <a:lnTo>
                      <a:pt x="12446" y="0"/>
                    </a:lnTo>
                    <a:lnTo>
                      <a:pt x="30607" y="0"/>
                    </a:lnTo>
                    <a:close/>
                  </a:path>
                </a:pathLst>
              </a:custGeom>
              <a:solidFill>
                <a:srgbClr val="C4C4C4"/>
              </a:solidFill>
              <a:ln w="0" cap="flat" cmpd="sng" algn="ctr">
                <a:solidFill>
                  <a:srgbClr val="C4C4C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49" name="Полилиния 948"/>
              <p:cNvSpPr/>
              <p:nvPr/>
            </p:nvSpPr>
            <p:spPr>
              <a:xfrm>
                <a:off x="5684176" y="1933643"/>
                <a:ext cx="70966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70232" h="18670">
                    <a:moveTo>
                      <a:pt x="38481" y="3175"/>
                    </a:moveTo>
                    <a:lnTo>
                      <a:pt x="48769" y="5462"/>
                    </a:lnTo>
                    <a:lnTo>
                      <a:pt x="63500" y="13209"/>
                    </a:lnTo>
                    <a:lnTo>
                      <a:pt x="70231" y="18669"/>
                    </a:lnTo>
                    <a:lnTo>
                      <a:pt x="57786" y="10922"/>
                    </a:lnTo>
                    <a:lnTo>
                      <a:pt x="32894" y="3175"/>
                    </a:lnTo>
                    <a:lnTo>
                      <a:pt x="26036" y="3175"/>
                    </a:lnTo>
                    <a:lnTo>
                      <a:pt x="19305" y="2159"/>
                    </a:lnTo>
                    <a:lnTo>
                      <a:pt x="5715" y="5462"/>
                    </a:lnTo>
                    <a:lnTo>
                      <a:pt x="3430" y="9906"/>
                    </a:lnTo>
                    <a:lnTo>
                      <a:pt x="3430" y="16511"/>
                    </a:lnTo>
                    <a:lnTo>
                      <a:pt x="0" y="10922"/>
                    </a:lnTo>
                    <a:lnTo>
                      <a:pt x="0" y="6605"/>
                    </a:lnTo>
                    <a:lnTo>
                      <a:pt x="3430" y="2159"/>
                    </a:lnTo>
                    <a:lnTo>
                      <a:pt x="12446" y="0"/>
                    </a:lnTo>
                    <a:lnTo>
                      <a:pt x="30607" y="0"/>
                    </a:lnTo>
                    <a:close/>
                  </a:path>
                </a:pathLst>
              </a:custGeom>
              <a:solidFill>
                <a:srgbClr val="949494"/>
              </a:solidFill>
              <a:ln w="0" cap="flat" cmpd="sng" algn="ctr">
                <a:solidFill>
                  <a:srgbClr val="94949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50" name="Полилиния 949"/>
              <p:cNvSpPr/>
              <p:nvPr/>
            </p:nvSpPr>
            <p:spPr>
              <a:xfrm>
                <a:off x="5687725" y="1948767"/>
                <a:ext cx="69192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70104" h="15368">
                    <a:moveTo>
                      <a:pt x="0" y="0"/>
                    </a:moveTo>
                    <a:lnTo>
                      <a:pt x="4445" y="3301"/>
                    </a:lnTo>
                    <a:lnTo>
                      <a:pt x="28320" y="12064"/>
                    </a:lnTo>
                    <a:lnTo>
                      <a:pt x="41909" y="14223"/>
                    </a:lnTo>
                    <a:lnTo>
                      <a:pt x="54356" y="14223"/>
                    </a:lnTo>
                    <a:lnTo>
                      <a:pt x="62230" y="12064"/>
                    </a:lnTo>
                    <a:lnTo>
                      <a:pt x="66801" y="8763"/>
                    </a:lnTo>
                    <a:lnTo>
                      <a:pt x="65658" y="3301"/>
                    </a:lnTo>
                    <a:lnTo>
                      <a:pt x="63372" y="2158"/>
                    </a:lnTo>
                    <a:lnTo>
                      <a:pt x="67818" y="5460"/>
                    </a:lnTo>
                    <a:lnTo>
                      <a:pt x="70103" y="8763"/>
                    </a:lnTo>
                    <a:lnTo>
                      <a:pt x="64515" y="13207"/>
                    </a:lnTo>
                    <a:lnTo>
                      <a:pt x="56641" y="15367"/>
                    </a:lnTo>
                    <a:lnTo>
                      <a:pt x="31750" y="15367"/>
                    </a:lnTo>
                    <a:lnTo>
                      <a:pt x="11302" y="7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51" name="Полилиния 950"/>
              <p:cNvSpPr/>
              <p:nvPr/>
            </p:nvSpPr>
            <p:spPr>
              <a:xfrm>
                <a:off x="6122389" y="1994138"/>
                <a:ext cx="69191" cy="31928"/>
              </a:xfrm>
              <a:custGeom>
                <a:avLst/>
                <a:gdLst/>
                <a:ahLst/>
                <a:cxnLst/>
                <a:rect l="0" t="0" r="0" b="0"/>
                <a:pathLst>
                  <a:path w="69089" h="30863">
                    <a:moveTo>
                      <a:pt x="37464" y="3303"/>
                    </a:moveTo>
                    <a:lnTo>
                      <a:pt x="43052" y="3303"/>
                    </a:lnTo>
                    <a:lnTo>
                      <a:pt x="49911" y="5462"/>
                    </a:lnTo>
                    <a:lnTo>
                      <a:pt x="61214" y="12065"/>
                    </a:lnTo>
                    <a:lnTo>
                      <a:pt x="66801" y="17527"/>
                    </a:lnTo>
                    <a:lnTo>
                      <a:pt x="69088" y="25274"/>
                    </a:lnTo>
                    <a:lnTo>
                      <a:pt x="64515" y="28703"/>
                    </a:lnTo>
                    <a:lnTo>
                      <a:pt x="56641" y="30862"/>
                    </a:lnTo>
                    <a:lnTo>
                      <a:pt x="44195" y="30862"/>
                    </a:lnTo>
                    <a:lnTo>
                      <a:pt x="23876" y="26416"/>
                    </a:lnTo>
                    <a:lnTo>
                      <a:pt x="11430" y="21971"/>
                    </a:lnTo>
                    <a:lnTo>
                      <a:pt x="8001" y="19812"/>
                    </a:lnTo>
                    <a:lnTo>
                      <a:pt x="1143" y="13209"/>
                    </a:lnTo>
                    <a:lnTo>
                      <a:pt x="0" y="6605"/>
                    </a:lnTo>
                    <a:lnTo>
                      <a:pt x="3428" y="2159"/>
                    </a:lnTo>
                    <a:lnTo>
                      <a:pt x="11430" y="0"/>
                    </a:lnTo>
                    <a:lnTo>
                      <a:pt x="29464" y="0"/>
                    </a:lnTo>
                    <a:close/>
                  </a:path>
                </a:pathLst>
              </a:custGeom>
              <a:solidFill>
                <a:srgbClr val="C4C4C4"/>
              </a:solidFill>
              <a:ln w="0" cap="flat" cmpd="sng" algn="ctr">
                <a:solidFill>
                  <a:srgbClr val="C4C4C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52" name="Полилиния 951"/>
              <p:cNvSpPr/>
              <p:nvPr/>
            </p:nvSpPr>
            <p:spPr>
              <a:xfrm>
                <a:off x="6122389" y="1994138"/>
                <a:ext cx="69191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69089" h="18670">
                    <a:moveTo>
                      <a:pt x="37464" y="3303"/>
                    </a:moveTo>
                    <a:lnTo>
                      <a:pt x="47625" y="5462"/>
                    </a:lnTo>
                    <a:lnTo>
                      <a:pt x="64515" y="13209"/>
                    </a:lnTo>
                    <a:lnTo>
                      <a:pt x="69088" y="18669"/>
                    </a:lnTo>
                    <a:lnTo>
                      <a:pt x="63372" y="14352"/>
                    </a:lnTo>
                    <a:lnTo>
                      <a:pt x="56641" y="10922"/>
                    </a:lnTo>
                    <a:lnTo>
                      <a:pt x="32893" y="3303"/>
                    </a:lnTo>
                    <a:lnTo>
                      <a:pt x="26162" y="3303"/>
                    </a:lnTo>
                    <a:lnTo>
                      <a:pt x="19303" y="2159"/>
                    </a:lnTo>
                    <a:lnTo>
                      <a:pt x="5714" y="5462"/>
                    </a:lnTo>
                    <a:lnTo>
                      <a:pt x="2286" y="9906"/>
                    </a:lnTo>
                    <a:lnTo>
                      <a:pt x="2286" y="16511"/>
                    </a:lnTo>
                    <a:lnTo>
                      <a:pt x="0" y="6605"/>
                    </a:lnTo>
                    <a:lnTo>
                      <a:pt x="3428" y="2159"/>
                    </a:lnTo>
                    <a:lnTo>
                      <a:pt x="11430" y="0"/>
                    </a:lnTo>
                    <a:lnTo>
                      <a:pt x="29464" y="0"/>
                    </a:lnTo>
                    <a:close/>
                  </a:path>
                </a:pathLst>
              </a:custGeom>
              <a:solidFill>
                <a:srgbClr val="949494"/>
              </a:solidFill>
              <a:ln w="0" cap="flat" cmpd="sng" algn="ctr">
                <a:solidFill>
                  <a:srgbClr val="94949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53" name="Полилиния 952"/>
              <p:cNvSpPr/>
              <p:nvPr/>
            </p:nvSpPr>
            <p:spPr>
              <a:xfrm>
                <a:off x="6127711" y="2010942"/>
                <a:ext cx="67417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66803" h="16511">
                    <a:moveTo>
                      <a:pt x="0" y="0"/>
                    </a:moveTo>
                    <a:lnTo>
                      <a:pt x="3430" y="3301"/>
                    </a:lnTo>
                    <a:lnTo>
                      <a:pt x="10161" y="6604"/>
                    </a:lnTo>
                    <a:lnTo>
                      <a:pt x="31750" y="13207"/>
                    </a:lnTo>
                    <a:lnTo>
                      <a:pt x="38481" y="14351"/>
                    </a:lnTo>
                    <a:lnTo>
                      <a:pt x="50927" y="14351"/>
                    </a:lnTo>
                    <a:lnTo>
                      <a:pt x="58801" y="12192"/>
                    </a:lnTo>
                    <a:lnTo>
                      <a:pt x="63374" y="8763"/>
                    </a:lnTo>
                    <a:lnTo>
                      <a:pt x="64517" y="3301"/>
                    </a:lnTo>
                    <a:lnTo>
                      <a:pt x="63374" y="2158"/>
                    </a:lnTo>
                    <a:lnTo>
                      <a:pt x="65660" y="6604"/>
                    </a:lnTo>
                    <a:lnTo>
                      <a:pt x="66802" y="12192"/>
                    </a:lnTo>
                    <a:lnTo>
                      <a:pt x="53213" y="16510"/>
                    </a:lnTo>
                    <a:lnTo>
                      <a:pt x="46482" y="15367"/>
                    </a:lnTo>
                    <a:lnTo>
                      <a:pt x="28322" y="15367"/>
                    </a:lnTo>
                    <a:lnTo>
                      <a:pt x="10161" y="7620"/>
                    </a:lnTo>
                    <a:lnTo>
                      <a:pt x="3430" y="330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54" name="Полилиния 953"/>
              <p:cNvSpPr/>
              <p:nvPr/>
            </p:nvSpPr>
            <p:spPr>
              <a:xfrm>
                <a:off x="5700144" y="1945406"/>
                <a:ext cx="471921" cy="139474"/>
              </a:xfrm>
              <a:custGeom>
                <a:avLst/>
                <a:gdLst/>
                <a:ahLst/>
                <a:cxnLst/>
                <a:rect l="0" t="0" r="0" b="0"/>
                <a:pathLst>
                  <a:path w="472061" h="140082">
                    <a:moveTo>
                      <a:pt x="22606" y="81535"/>
                    </a:moveTo>
                    <a:lnTo>
                      <a:pt x="12446" y="78360"/>
                    </a:lnTo>
                    <a:lnTo>
                      <a:pt x="5588" y="72772"/>
                    </a:lnTo>
                    <a:lnTo>
                      <a:pt x="1144" y="62866"/>
                    </a:lnTo>
                    <a:lnTo>
                      <a:pt x="0" y="46228"/>
                    </a:lnTo>
                    <a:lnTo>
                      <a:pt x="3430" y="28703"/>
                    </a:lnTo>
                    <a:lnTo>
                      <a:pt x="3430" y="15494"/>
                    </a:lnTo>
                    <a:lnTo>
                      <a:pt x="4573" y="9906"/>
                    </a:lnTo>
                    <a:lnTo>
                      <a:pt x="6731" y="4446"/>
                    </a:lnTo>
                    <a:lnTo>
                      <a:pt x="12446" y="0"/>
                    </a:lnTo>
                    <a:lnTo>
                      <a:pt x="19305" y="0"/>
                    </a:lnTo>
                    <a:lnTo>
                      <a:pt x="24893" y="2287"/>
                    </a:lnTo>
                    <a:lnTo>
                      <a:pt x="31750" y="6604"/>
                    </a:lnTo>
                    <a:lnTo>
                      <a:pt x="28321" y="40768"/>
                    </a:lnTo>
                    <a:lnTo>
                      <a:pt x="29464" y="47372"/>
                    </a:lnTo>
                    <a:lnTo>
                      <a:pt x="34037" y="55119"/>
                    </a:lnTo>
                    <a:lnTo>
                      <a:pt x="40768" y="61722"/>
                    </a:lnTo>
                    <a:lnTo>
                      <a:pt x="50927" y="66168"/>
                    </a:lnTo>
                    <a:lnTo>
                      <a:pt x="183388" y="82678"/>
                    </a:lnTo>
                    <a:lnTo>
                      <a:pt x="412115" y="114681"/>
                    </a:lnTo>
                    <a:lnTo>
                      <a:pt x="427863" y="110237"/>
                    </a:lnTo>
                    <a:lnTo>
                      <a:pt x="438024" y="97028"/>
                    </a:lnTo>
                    <a:lnTo>
                      <a:pt x="438024" y="74931"/>
                    </a:lnTo>
                    <a:lnTo>
                      <a:pt x="440310" y="68326"/>
                    </a:lnTo>
                    <a:lnTo>
                      <a:pt x="447168" y="64009"/>
                    </a:lnTo>
                    <a:lnTo>
                      <a:pt x="455042" y="62866"/>
                    </a:lnTo>
                    <a:lnTo>
                      <a:pt x="461900" y="64009"/>
                    </a:lnTo>
                    <a:lnTo>
                      <a:pt x="472060" y="71628"/>
                    </a:lnTo>
                    <a:lnTo>
                      <a:pt x="466344" y="105919"/>
                    </a:lnTo>
                    <a:lnTo>
                      <a:pt x="466344" y="117984"/>
                    </a:lnTo>
                    <a:lnTo>
                      <a:pt x="461900" y="125731"/>
                    </a:lnTo>
                    <a:lnTo>
                      <a:pt x="455042" y="133478"/>
                    </a:lnTo>
                    <a:lnTo>
                      <a:pt x="446025" y="137796"/>
                    </a:lnTo>
                    <a:lnTo>
                      <a:pt x="438024" y="140081"/>
                    </a:lnTo>
                    <a:lnTo>
                      <a:pt x="280670" y="116841"/>
                    </a:lnTo>
                    <a:lnTo>
                      <a:pt x="177674" y="102490"/>
                    </a:lnTo>
                    <a:lnTo>
                      <a:pt x="73533" y="88138"/>
                    </a:lnTo>
                    <a:close/>
                  </a:path>
                </a:pathLst>
              </a:custGeom>
              <a:solidFill>
                <a:srgbClr val="454545"/>
              </a:solidFill>
              <a:ln w="0" cap="flat" cmpd="sng" algn="ctr">
                <a:solidFill>
                  <a:srgbClr val="45454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55" name="Полилиния 954"/>
              <p:cNvSpPr/>
              <p:nvPr/>
            </p:nvSpPr>
            <p:spPr>
              <a:xfrm>
                <a:off x="5735627" y="2022706"/>
                <a:ext cx="431115" cy="58814"/>
              </a:xfrm>
              <a:custGeom>
                <a:avLst/>
                <a:gdLst/>
                <a:ahLst/>
                <a:cxnLst/>
                <a:rect l="0" t="0" r="0" b="0"/>
                <a:pathLst>
                  <a:path w="431293" h="58294">
                    <a:moveTo>
                      <a:pt x="402972" y="58293"/>
                    </a:moveTo>
                    <a:lnTo>
                      <a:pt x="328296" y="47371"/>
                    </a:lnTo>
                    <a:lnTo>
                      <a:pt x="58929" y="7619"/>
                    </a:lnTo>
                    <a:lnTo>
                      <a:pt x="0" y="0"/>
                    </a:lnTo>
                    <a:lnTo>
                      <a:pt x="58929" y="6603"/>
                    </a:lnTo>
                    <a:lnTo>
                      <a:pt x="120016" y="13208"/>
                    </a:lnTo>
                    <a:lnTo>
                      <a:pt x="191390" y="22987"/>
                    </a:lnTo>
                    <a:lnTo>
                      <a:pt x="262636" y="30734"/>
                    </a:lnTo>
                    <a:lnTo>
                      <a:pt x="328296" y="39624"/>
                    </a:lnTo>
                    <a:lnTo>
                      <a:pt x="402972" y="49530"/>
                    </a:lnTo>
                    <a:lnTo>
                      <a:pt x="410973" y="47371"/>
                    </a:lnTo>
                    <a:lnTo>
                      <a:pt x="417704" y="42925"/>
                    </a:lnTo>
                    <a:lnTo>
                      <a:pt x="426848" y="30734"/>
                    </a:lnTo>
                    <a:lnTo>
                      <a:pt x="430149" y="18668"/>
                    </a:lnTo>
                    <a:lnTo>
                      <a:pt x="430149" y="15366"/>
                    </a:lnTo>
                    <a:lnTo>
                      <a:pt x="431292" y="15366"/>
                    </a:lnTo>
                    <a:lnTo>
                      <a:pt x="430149" y="17525"/>
                    </a:lnTo>
                    <a:lnTo>
                      <a:pt x="430149" y="22987"/>
                    </a:lnTo>
                    <a:lnTo>
                      <a:pt x="425704" y="38481"/>
                    </a:lnTo>
                    <a:lnTo>
                      <a:pt x="421133" y="45084"/>
                    </a:lnTo>
                    <a:lnTo>
                      <a:pt x="417704" y="52831"/>
                    </a:lnTo>
                    <a:close/>
                  </a:path>
                </a:pathLst>
              </a:custGeom>
              <a:solidFill>
                <a:srgbClr val="B0B0B0"/>
              </a:solidFill>
              <a:ln w="0" cap="flat" cmpd="sng" algn="ctr">
                <a:solidFill>
                  <a:srgbClr val="B0B0B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56" name="Полилиния 955"/>
              <p:cNvSpPr/>
              <p:nvPr/>
            </p:nvSpPr>
            <p:spPr>
              <a:xfrm>
                <a:off x="6010618" y="2059675"/>
                <a:ext cx="145479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144909" h="18798">
                    <a:moveTo>
                      <a:pt x="126747" y="18797"/>
                    </a:moveTo>
                    <a:lnTo>
                      <a:pt x="33910" y="5462"/>
                    </a:lnTo>
                    <a:lnTo>
                      <a:pt x="0" y="0"/>
                    </a:lnTo>
                    <a:lnTo>
                      <a:pt x="35053" y="3303"/>
                    </a:lnTo>
                    <a:lnTo>
                      <a:pt x="126747" y="15367"/>
                    </a:lnTo>
                    <a:lnTo>
                      <a:pt x="140336" y="11050"/>
                    </a:lnTo>
                    <a:lnTo>
                      <a:pt x="142622" y="8763"/>
                    </a:lnTo>
                    <a:lnTo>
                      <a:pt x="144908" y="9907"/>
                    </a:lnTo>
                    <a:lnTo>
                      <a:pt x="142622" y="11050"/>
                    </a:lnTo>
                    <a:lnTo>
                      <a:pt x="140336" y="15367"/>
                    </a:lnTo>
                    <a:lnTo>
                      <a:pt x="133604" y="17654"/>
                    </a:lnTo>
                    <a:close/>
                  </a:path>
                </a:pathLst>
              </a:custGeom>
              <a:solidFill>
                <a:srgbClr val="DEDEDE"/>
              </a:solidFill>
              <a:ln w="0" cap="flat" cmpd="sng" algn="ctr">
                <a:solidFill>
                  <a:srgbClr val="DEDED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57" name="Полилиния 956"/>
              <p:cNvSpPr/>
              <p:nvPr/>
            </p:nvSpPr>
            <p:spPr>
              <a:xfrm>
                <a:off x="5661113" y="1886591"/>
                <a:ext cx="70966" cy="30248"/>
              </a:xfrm>
              <a:custGeom>
                <a:avLst/>
                <a:gdLst/>
                <a:ahLst/>
                <a:cxnLst/>
                <a:rect l="0" t="0" r="0" b="0"/>
                <a:pathLst>
                  <a:path w="70232" h="30861">
                    <a:moveTo>
                      <a:pt x="38481" y="3301"/>
                    </a:moveTo>
                    <a:lnTo>
                      <a:pt x="44069" y="3301"/>
                    </a:lnTo>
                    <a:lnTo>
                      <a:pt x="62231" y="12191"/>
                    </a:lnTo>
                    <a:lnTo>
                      <a:pt x="67945" y="18795"/>
                    </a:lnTo>
                    <a:lnTo>
                      <a:pt x="70231" y="25400"/>
                    </a:lnTo>
                    <a:lnTo>
                      <a:pt x="65660" y="28701"/>
                    </a:lnTo>
                    <a:lnTo>
                      <a:pt x="57786" y="30860"/>
                    </a:lnTo>
                    <a:lnTo>
                      <a:pt x="45212" y="30860"/>
                    </a:lnTo>
                    <a:lnTo>
                      <a:pt x="31624" y="28701"/>
                    </a:lnTo>
                    <a:lnTo>
                      <a:pt x="12446" y="21970"/>
                    </a:lnTo>
                    <a:lnTo>
                      <a:pt x="9018" y="19812"/>
                    </a:lnTo>
                    <a:lnTo>
                      <a:pt x="2287" y="13207"/>
                    </a:lnTo>
                    <a:lnTo>
                      <a:pt x="0" y="6604"/>
                    </a:lnTo>
                    <a:lnTo>
                      <a:pt x="3430" y="2159"/>
                    </a:lnTo>
                    <a:lnTo>
                      <a:pt x="12446" y="0"/>
                    </a:lnTo>
                    <a:lnTo>
                      <a:pt x="30481" y="0"/>
                    </a:lnTo>
                    <a:close/>
                  </a:path>
                </a:pathLst>
              </a:custGeom>
              <a:solidFill>
                <a:srgbClr val="C4C4C4"/>
              </a:solidFill>
              <a:ln w="0" cap="flat" cmpd="sng" algn="ctr">
                <a:solidFill>
                  <a:srgbClr val="C4C4C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58" name="Полилиния 957"/>
              <p:cNvSpPr/>
              <p:nvPr/>
            </p:nvSpPr>
            <p:spPr>
              <a:xfrm>
                <a:off x="5661113" y="1886591"/>
                <a:ext cx="70966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70232" h="18796">
                    <a:moveTo>
                      <a:pt x="38481" y="3301"/>
                    </a:moveTo>
                    <a:lnTo>
                      <a:pt x="48642" y="5588"/>
                    </a:lnTo>
                    <a:lnTo>
                      <a:pt x="65660" y="13207"/>
                    </a:lnTo>
                    <a:lnTo>
                      <a:pt x="70231" y="18795"/>
                    </a:lnTo>
                    <a:lnTo>
                      <a:pt x="57786" y="11048"/>
                    </a:lnTo>
                    <a:lnTo>
                      <a:pt x="33910" y="3301"/>
                    </a:lnTo>
                    <a:lnTo>
                      <a:pt x="27179" y="3301"/>
                    </a:lnTo>
                    <a:lnTo>
                      <a:pt x="20448" y="2159"/>
                    </a:lnTo>
                    <a:lnTo>
                      <a:pt x="6858" y="5588"/>
                    </a:lnTo>
                    <a:lnTo>
                      <a:pt x="3430" y="9906"/>
                    </a:lnTo>
                    <a:lnTo>
                      <a:pt x="3430" y="16510"/>
                    </a:lnTo>
                    <a:lnTo>
                      <a:pt x="0" y="11048"/>
                    </a:lnTo>
                    <a:lnTo>
                      <a:pt x="0" y="6604"/>
                    </a:lnTo>
                    <a:lnTo>
                      <a:pt x="3430" y="2159"/>
                    </a:lnTo>
                    <a:lnTo>
                      <a:pt x="12446" y="0"/>
                    </a:lnTo>
                    <a:lnTo>
                      <a:pt x="30481" y="0"/>
                    </a:lnTo>
                    <a:close/>
                  </a:path>
                </a:pathLst>
              </a:custGeom>
              <a:solidFill>
                <a:srgbClr val="949494"/>
              </a:solidFill>
              <a:ln w="0" cap="flat" cmpd="sng" algn="ctr">
                <a:solidFill>
                  <a:srgbClr val="94949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59" name="Полилиния 958"/>
              <p:cNvSpPr/>
              <p:nvPr/>
            </p:nvSpPr>
            <p:spPr>
              <a:xfrm>
                <a:off x="5668210" y="1903395"/>
                <a:ext cx="67417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66676" h="17654">
                    <a:moveTo>
                      <a:pt x="0" y="0"/>
                    </a:moveTo>
                    <a:lnTo>
                      <a:pt x="2160" y="3302"/>
                    </a:lnTo>
                    <a:lnTo>
                      <a:pt x="24766" y="12191"/>
                    </a:lnTo>
                    <a:lnTo>
                      <a:pt x="38354" y="14350"/>
                    </a:lnTo>
                    <a:lnTo>
                      <a:pt x="50928" y="14350"/>
                    </a:lnTo>
                    <a:lnTo>
                      <a:pt x="58802" y="12191"/>
                    </a:lnTo>
                    <a:lnTo>
                      <a:pt x="63373" y="8890"/>
                    </a:lnTo>
                    <a:lnTo>
                      <a:pt x="64517" y="3302"/>
                    </a:lnTo>
                    <a:lnTo>
                      <a:pt x="63373" y="2285"/>
                    </a:lnTo>
                    <a:lnTo>
                      <a:pt x="66675" y="8890"/>
                    </a:lnTo>
                    <a:lnTo>
                      <a:pt x="62230" y="13207"/>
                    </a:lnTo>
                    <a:lnTo>
                      <a:pt x="54229" y="16637"/>
                    </a:lnTo>
                    <a:lnTo>
                      <a:pt x="47498" y="16637"/>
                    </a:lnTo>
                    <a:lnTo>
                      <a:pt x="41784" y="17653"/>
                    </a:lnTo>
                    <a:lnTo>
                      <a:pt x="28194" y="15494"/>
                    </a:lnTo>
                    <a:lnTo>
                      <a:pt x="9017" y="7747"/>
                    </a:lnTo>
                    <a:lnTo>
                      <a:pt x="2160" y="330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60" name="Полилиния 959"/>
              <p:cNvSpPr/>
              <p:nvPr/>
            </p:nvSpPr>
            <p:spPr>
              <a:xfrm>
                <a:off x="6099325" y="1948767"/>
                <a:ext cx="72740" cy="30248"/>
              </a:xfrm>
              <a:custGeom>
                <a:avLst/>
                <a:gdLst/>
                <a:ahLst/>
                <a:cxnLst/>
                <a:rect l="0" t="0" r="0" b="0"/>
                <a:pathLst>
                  <a:path w="72518" h="30861">
                    <a:moveTo>
                      <a:pt x="38481" y="3301"/>
                    </a:moveTo>
                    <a:lnTo>
                      <a:pt x="57784" y="9906"/>
                    </a:lnTo>
                    <a:lnTo>
                      <a:pt x="63372" y="13207"/>
                    </a:lnTo>
                    <a:lnTo>
                      <a:pt x="69088" y="18795"/>
                    </a:lnTo>
                    <a:lnTo>
                      <a:pt x="72517" y="25400"/>
                    </a:lnTo>
                    <a:lnTo>
                      <a:pt x="66801" y="28701"/>
                    </a:lnTo>
                    <a:lnTo>
                      <a:pt x="57784" y="30860"/>
                    </a:lnTo>
                    <a:lnTo>
                      <a:pt x="45338" y="30860"/>
                    </a:lnTo>
                    <a:lnTo>
                      <a:pt x="23749" y="26543"/>
                    </a:lnTo>
                    <a:lnTo>
                      <a:pt x="11430" y="22097"/>
                    </a:lnTo>
                    <a:lnTo>
                      <a:pt x="8001" y="19938"/>
                    </a:lnTo>
                    <a:lnTo>
                      <a:pt x="1143" y="13207"/>
                    </a:lnTo>
                    <a:lnTo>
                      <a:pt x="0" y="6603"/>
                    </a:lnTo>
                    <a:lnTo>
                      <a:pt x="3428" y="2159"/>
                    </a:lnTo>
                    <a:lnTo>
                      <a:pt x="12572" y="0"/>
                    </a:lnTo>
                    <a:lnTo>
                      <a:pt x="30607" y="0"/>
                    </a:lnTo>
                    <a:close/>
                  </a:path>
                </a:pathLst>
              </a:custGeom>
              <a:solidFill>
                <a:srgbClr val="C4C4C4"/>
              </a:solidFill>
              <a:ln w="0" cap="flat" cmpd="sng" algn="ctr">
                <a:solidFill>
                  <a:srgbClr val="C4C4C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61" name="Полилиния 960"/>
              <p:cNvSpPr/>
              <p:nvPr/>
            </p:nvSpPr>
            <p:spPr>
              <a:xfrm>
                <a:off x="6099325" y="1948767"/>
                <a:ext cx="70966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70232" h="18796">
                    <a:moveTo>
                      <a:pt x="40767" y="3301"/>
                    </a:moveTo>
                    <a:lnTo>
                      <a:pt x="49783" y="5588"/>
                    </a:lnTo>
                    <a:lnTo>
                      <a:pt x="65658" y="13207"/>
                    </a:lnTo>
                    <a:lnTo>
                      <a:pt x="70231" y="18795"/>
                    </a:lnTo>
                    <a:lnTo>
                      <a:pt x="65658" y="15366"/>
                    </a:lnTo>
                    <a:lnTo>
                      <a:pt x="49783" y="8763"/>
                    </a:lnTo>
                    <a:lnTo>
                      <a:pt x="40767" y="6603"/>
                    </a:lnTo>
                    <a:lnTo>
                      <a:pt x="34036" y="3301"/>
                    </a:lnTo>
                    <a:lnTo>
                      <a:pt x="27177" y="3301"/>
                    </a:lnTo>
                    <a:lnTo>
                      <a:pt x="20320" y="2159"/>
                    </a:lnTo>
                    <a:lnTo>
                      <a:pt x="6857" y="5588"/>
                    </a:lnTo>
                    <a:lnTo>
                      <a:pt x="3428" y="9906"/>
                    </a:lnTo>
                    <a:lnTo>
                      <a:pt x="3428" y="16510"/>
                    </a:lnTo>
                    <a:lnTo>
                      <a:pt x="0" y="6603"/>
                    </a:lnTo>
                    <a:lnTo>
                      <a:pt x="3428" y="2159"/>
                    </a:lnTo>
                    <a:lnTo>
                      <a:pt x="13588" y="0"/>
                    </a:lnTo>
                    <a:lnTo>
                      <a:pt x="31750" y="0"/>
                    </a:lnTo>
                    <a:close/>
                  </a:path>
                </a:pathLst>
              </a:custGeom>
              <a:solidFill>
                <a:srgbClr val="949494"/>
              </a:solidFill>
              <a:ln w="0" cap="flat" cmpd="sng" algn="ctr">
                <a:solidFill>
                  <a:srgbClr val="94949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62" name="Полилиния 961"/>
              <p:cNvSpPr/>
              <p:nvPr/>
            </p:nvSpPr>
            <p:spPr>
              <a:xfrm>
                <a:off x="6106421" y="1965571"/>
                <a:ext cx="65644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65661" h="17654">
                    <a:moveTo>
                      <a:pt x="0" y="0"/>
                    </a:moveTo>
                    <a:lnTo>
                      <a:pt x="10161" y="6603"/>
                    </a:lnTo>
                    <a:lnTo>
                      <a:pt x="24893" y="12191"/>
                    </a:lnTo>
                    <a:lnTo>
                      <a:pt x="38481" y="14350"/>
                    </a:lnTo>
                    <a:lnTo>
                      <a:pt x="50927" y="14350"/>
                    </a:lnTo>
                    <a:lnTo>
                      <a:pt x="59944" y="12191"/>
                    </a:lnTo>
                    <a:lnTo>
                      <a:pt x="65660" y="8890"/>
                    </a:lnTo>
                    <a:lnTo>
                      <a:pt x="63374" y="2285"/>
                    </a:lnTo>
                    <a:lnTo>
                      <a:pt x="65660" y="6603"/>
                    </a:lnTo>
                    <a:lnTo>
                      <a:pt x="65660" y="12191"/>
                    </a:lnTo>
                    <a:lnTo>
                      <a:pt x="62231" y="14350"/>
                    </a:lnTo>
                    <a:lnTo>
                      <a:pt x="53213" y="17653"/>
                    </a:lnTo>
                    <a:lnTo>
                      <a:pt x="40768" y="17653"/>
                    </a:lnTo>
                    <a:lnTo>
                      <a:pt x="28194" y="15493"/>
                    </a:lnTo>
                    <a:lnTo>
                      <a:pt x="10161" y="7747"/>
                    </a:lnTo>
                    <a:lnTo>
                      <a:pt x="3430" y="3428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63" name="Полилиния 962"/>
              <p:cNvSpPr/>
              <p:nvPr/>
            </p:nvSpPr>
            <p:spPr>
              <a:xfrm>
                <a:off x="5677080" y="1898355"/>
                <a:ext cx="473695" cy="139474"/>
              </a:xfrm>
              <a:custGeom>
                <a:avLst/>
                <a:gdLst/>
                <a:ahLst/>
                <a:cxnLst/>
                <a:rect l="0" t="0" r="0" b="0"/>
                <a:pathLst>
                  <a:path w="473076" h="139955">
                    <a:moveTo>
                      <a:pt x="26036" y="81534"/>
                    </a:moveTo>
                    <a:lnTo>
                      <a:pt x="14606" y="78232"/>
                    </a:lnTo>
                    <a:lnTo>
                      <a:pt x="6731" y="72644"/>
                    </a:lnTo>
                    <a:lnTo>
                      <a:pt x="1144" y="63881"/>
                    </a:lnTo>
                    <a:lnTo>
                      <a:pt x="0" y="48515"/>
                    </a:lnTo>
                    <a:lnTo>
                      <a:pt x="3430" y="29719"/>
                    </a:lnTo>
                    <a:lnTo>
                      <a:pt x="3430" y="16510"/>
                    </a:lnTo>
                    <a:lnTo>
                      <a:pt x="4573" y="9779"/>
                    </a:lnTo>
                    <a:lnTo>
                      <a:pt x="6731" y="4319"/>
                    </a:lnTo>
                    <a:lnTo>
                      <a:pt x="13589" y="0"/>
                    </a:lnTo>
                    <a:lnTo>
                      <a:pt x="20320" y="0"/>
                    </a:lnTo>
                    <a:lnTo>
                      <a:pt x="27179" y="2159"/>
                    </a:lnTo>
                    <a:lnTo>
                      <a:pt x="35052" y="6604"/>
                    </a:lnTo>
                    <a:lnTo>
                      <a:pt x="31624" y="15368"/>
                    </a:lnTo>
                    <a:lnTo>
                      <a:pt x="30481" y="48515"/>
                    </a:lnTo>
                    <a:lnTo>
                      <a:pt x="35052" y="56134"/>
                    </a:lnTo>
                    <a:lnTo>
                      <a:pt x="40768" y="61722"/>
                    </a:lnTo>
                    <a:lnTo>
                      <a:pt x="50927" y="66041"/>
                    </a:lnTo>
                    <a:lnTo>
                      <a:pt x="185548" y="82678"/>
                    </a:lnTo>
                    <a:lnTo>
                      <a:pt x="413131" y="114554"/>
                    </a:lnTo>
                    <a:lnTo>
                      <a:pt x="421006" y="114554"/>
                    </a:lnTo>
                    <a:lnTo>
                      <a:pt x="429006" y="111253"/>
                    </a:lnTo>
                    <a:lnTo>
                      <a:pt x="438024" y="97028"/>
                    </a:lnTo>
                    <a:lnTo>
                      <a:pt x="438024" y="89281"/>
                    </a:lnTo>
                    <a:lnTo>
                      <a:pt x="441452" y="68326"/>
                    </a:lnTo>
                    <a:lnTo>
                      <a:pt x="448183" y="63881"/>
                    </a:lnTo>
                    <a:lnTo>
                      <a:pt x="455042" y="62738"/>
                    </a:lnTo>
                    <a:lnTo>
                      <a:pt x="462916" y="63881"/>
                    </a:lnTo>
                    <a:lnTo>
                      <a:pt x="473075" y="71628"/>
                    </a:lnTo>
                    <a:lnTo>
                      <a:pt x="469774" y="82678"/>
                    </a:lnTo>
                    <a:lnTo>
                      <a:pt x="469774" y="94743"/>
                    </a:lnTo>
                    <a:lnTo>
                      <a:pt x="462916" y="127763"/>
                    </a:lnTo>
                    <a:lnTo>
                      <a:pt x="456185" y="135509"/>
                    </a:lnTo>
                    <a:lnTo>
                      <a:pt x="447041" y="138812"/>
                    </a:lnTo>
                    <a:lnTo>
                      <a:pt x="438024" y="139954"/>
                    </a:lnTo>
                    <a:lnTo>
                      <a:pt x="280670" y="117856"/>
                    </a:lnTo>
                    <a:lnTo>
                      <a:pt x="178817" y="103632"/>
                    </a:lnTo>
                    <a:lnTo>
                      <a:pt x="76962" y="88138"/>
                    </a:lnTo>
                    <a:close/>
                  </a:path>
                </a:pathLst>
              </a:custGeom>
              <a:solidFill>
                <a:srgbClr val="5E5E5E"/>
              </a:solidFill>
              <a:ln w="0" cap="flat" cmpd="sng" algn="ctr">
                <a:solidFill>
                  <a:srgbClr val="5E5E5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64" name="Полилиния 963"/>
              <p:cNvSpPr/>
              <p:nvPr/>
            </p:nvSpPr>
            <p:spPr>
              <a:xfrm>
                <a:off x="5712563" y="1977334"/>
                <a:ext cx="431116" cy="58815"/>
              </a:xfrm>
              <a:custGeom>
                <a:avLst/>
                <a:gdLst/>
                <a:ahLst/>
                <a:cxnLst/>
                <a:rect l="0" t="0" r="0" b="0"/>
                <a:pathLst>
                  <a:path w="431293" h="58422">
                    <a:moveTo>
                      <a:pt x="402972" y="58421"/>
                    </a:moveTo>
                    <a:lnTo>
                      <a:pt x="329311" y="47371"/>
                    </a:lnTo>
                    <a:lnTo>
                      <a:pt x="263779" y="37465"/>
                    </a:lnTo>
                    <a:lnTo>
                      <a:pt x="191262" y="28575"/>
                    </a:lnTo>
                    <a:lnTo>
                      <a:pt x="0" y="0"/>
                    </a:lnTo>
                    <a:lnTo>
                      <a:pt x="58802" y="6605"/>
                    </a:lnTo>
                    <a:lnTo>
                      <a:pt x="120016" y="13209"/>
                    </a:lnTo>
                    <a:lnTo>
                      <a:pt x="191262" y="23115"/>
                    </a:lnTo>
                    <a:lnTo>
                      <a:pt x="263779" y="30862"/>
                    </a:lnTo>
                    <a:lnTo>
                      <a:pt x="329311" y="39624"/>
                    </a:lnTo>
                    <a:lnTo>
                      <a:pt x="402972" y="49531"/>
                    </a:lnTo>
                    <a:lnTo>
                      <a:pt x="410846" y="47371"/>
                    </a:lnTo>
                    <a:lnTo>
                      <a:pt x="417704" y="44069"/>
                    </a:lnTo>
                    <a:lnTo>
                      <a:pt x="426721" y="32005"/>
                    </a:lnTo>
                    <a:lnTo>
                      <a:pt x="430149" y="18796"/>
                    </a:lnTo>
                    <a:lnTo>
                      <a:pt x="430149" y="15368"/>
                    </a:lnTo>
                    <a:lnTo>
                      <a:pt x="431292" y="15368"/>
                    </a:lnTo>
                    <a:lnTo>
                      <a:pt x="430149" y="17653"/>
                    </a:lnTo>
                    <a:lnTo>
                      <a:pt x="430149" y="23115"/>
                    </a:lnTo>
                    <a:lnTo>
                      <a:pt x="425578" y="38609"/>
                    </a:lnTo>
                    <a:lnTo>
                      <a:pt x="421133" y="45212"/>
                    </a:lnTo>
                    <a:lnTo>
                      <a:pt x="417704" y="52959"/>
                    </a:lnTo>
                    <a:close/>
                  </a:path>
                </a:pathLst>
              </a:custGeom>
              <a:solidFill>
                <a:srgbClr val="B0B0B0"/>
              </a:solidFill>
              <a:ln w="0" cap="flat" cmpd="sng" algn="ctr">
                <a:solidFill>
                  <a:srgbClr val="B0B0B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65" name="Полилиния 964"/>
              <p:cNvSpPr/>
              <p:nvPr/>
            </p:nvSpPr>
            <p:spPr>
              <a:xfrm>
                <a:off x="5989328" y="2012623"/>
                <a:ext cx="145479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145924" h="18797">
                    <a:moveTo>
                      <a:pt x="126747" y="18796"/>
                    </a:moveTo>
                    <a:lnTo>
                      <a:pt x="35053" y="6605"/>
                    </a:lnTo>
                    <a:lnTo>
                      <a:pt x="4446" y="0"/>
                    </a:lnTo>
                    <a:lnTo>
                      <a:pt x="0" y="0"/>
                    </a:lnTo>
                    <a:lnTo>
                      <a:pt x="100711" y="11049"/>
                    </a:lnTo>
                    <a:lnTo>
                      <a:pt x="126747" y="15495"/>
                    </a:lnTo>
                    <a:lnTo>
                      <a:pt x="135764" y="14352"/>
                    </a:lnTo>
                    <a:lnTo>
                      <a:pt x="141479" y="12193"/>
                    </a:lnTo>
                    <a:lnTo>
                      <a:pt x="144908" y="8890"/>
                    </a:lnTo>
                    <a:lnTo>
                      <a:pt x="145923" y="10034"/>
                    </a:lnTo>
                    <a:lnTo>
                      <a:pt x="143765" y="11049"/>
                    </a:lnTo>
                    <a:lnTo>
                      <a:pt x="140335" y="15495"/>
                    </a:lnTo>
                    <a:lnTo>
                      <a:pt x="133478" y="17653"/>
                    </a:lnTo>
                    <a:close/>
                  </a:path>
                </a:pathLst>
              </a:custGeom>
              <a:solidFill>
                <a:srgbClr val="DEDEDE"/>
              </a:solidFill>
              <a:ln w="0" cap="flat" cmpd="sng" algn="ctr">
                <a:solidFill>
                  <a:srgbClr val="DEDED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66" name="Полилиния 965"/>
              <p:cNvSpPr/>
              <p:nvPr/>
            </p:nvSpPr>
            <p:spPr>
              <a:xfrm>
                <a:off x="4644531" y="1417755"/>
                <a:ext cx="35483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35180" h="15368">
                    <a:moveTo>
                      <a:pt x="19304" y="15367"/>
                    </a:moveTo>
                    <a:lnTo>
                      <a:pt x="5714" y="10921"/>
                    </a:lnTo>
                    <a:lnTo>
                      <a:pt x="1143" y="7620"/>
                    </a:lnTo>
                    <a:lnTo>
                      <a:pt x="0" y="5460"/>
                    </a:lnTo>
                    <a:lnTo>
                      <a:pt x="1143" y="3175"/>
                    </a:lnTo>
                    <a:lnTo>
                      <a:pt x="5714" y="1015"/>
                    </a:lnTo>
                    <a:lnTo>
                      <a:pt x="11302" y="0"/>
                    </a:lnTo>
                    <a:lnTo>
                      <a:pt x="25019" y="0"/>
                    </a:lnTo>
                    <a:lnTo>
                      <a:pt x="30606" y="1015"/>
                    </a:lnTo>
                    <a:lnTo>
                      <a:pt x="35179" y="5460"/>
                    </a:lnTo>
                    <a:lnTo>
                      <a:pt x="32893" y="7620"/>
                    </a:lnTo>
                    <a:lnTo>
                      <a:pt x="30606" y="10921"/>
                    </a:lnTo>
                    <a:close/>
                  </a:path>
                </a:pathLst>
              </a:custGeom>
              <a:solidFill>
                <a:srgbClr val="C4C4C4"/>
              </a:solidFill>
              <a:ln w="0" cap="flat" cmpd="sng" algn="ctr">
                <a:solidFill>
                  <a:srgbClr val="C4C4C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67" name="Полилиния 966"/>
              <p:cNvSpPr/>
              <p:nvPr/>
            </p:nvSpPr>
            <p:spPr>
              <a:xfrm>
                <a:off x="4644531" y="1421116"/>
                <a:ext cx="35483" cy="11762"/>
              </a:xfrm>
              <a:custGeom>
                <a:avLst/>
                <a:gdLst/>
                <a:ahLst/>
                <a:cxnLst/>
                <a:rect l="0" t="0" r="0" b="0"/>
                <a:pathLst>
                  <a:path w="35180" h="12193">
                    <a:moveTo>
                      <a:pt x="19304" y="12192"/>
                    </a:moveTo>
                    <a:lnTo>
                      <a:pt x="5714" y="7746"/>
                    </a:lnTo>
                    <a:lnTo>
                      <a:pt x="1143" y="4445"/>
                    </a:lnTo>
                    <a:lnTo>
                      <a:pt x="0" y="2285"/>
                    </a:lnTo>
                    <a:lnTo>
                      <a:pt x="1143" y="1143"/>
                    </a:lnTo>
                    <a:lnTo>
                      <a:pt x="3429" y="0"/>
                    </a:lnTo>
                    <a:lnTo>
                      <a:pt x="3429" y="4445"/>
                    </a:lnTo>
                    <a:lnTo>
                      <a:pt x="8000" y="6604"/>
                    </a:lnTo>
                    <a:lnTo>
                      <a:pt x="19304" y="8890"/>
                    </a:lnTo>
                    <a:lnTo>
                      <a:pt x="28320" y="7746"/>
                    </a:lnTo>
                    <a:lnTo>
                      <a:pt x="35179" y="5587"/>
                    </a:lnTo>
                    <a:lnTo>
                      <a:pt x="28320" y="10032"/>
                    </a:lnTo>
                    <a:close/>
                  </a:path>
                </a:pathLst>
              </a:custGeom>
              <a:solidFill>
                <a:srgbClr val="949494"/>
              </a:solidFill>
              <a:ln w="0" cap="flat" cmpd="sng" algn="ctr">
                <a:solidFill>
                  <a:srgbClr val="94949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68" name="Полилиния 967"/>
              <p:cNvSpPr/>
              <p:nvPr/>
            </p:nvSpPr>
            <p:spPr>
              <a:xfrm>
                <a:off x="4648080" y="1417755"/>
                <a:ext cx="33709" cy="8402"/>
              </a:xfrm>
              <a:custGeom>
                <a:avLst/>
                <a:gdLst/>
                <a:ahLst/>
                <a:cxnLst/>
                <a:rect l="0" t="0" r="0" b="0"/>
                <a:pathLst>
                  <a:path w="35179" h="8763">
                    <a:moveTo>
                      <a:pt x="0" y="3175"/>
                    </a:moveTo>
                    <a:lnTo>
                      <a:pt x="6858" y="0"/>
                    </a:lnTo>
                    <a:lnTo>
                      <a:pt x="21590" y="0"/>
                    </a:lnTo>
                    <a:lnTo>
                      <a:pt x="28321" y="1015"/>
                    </a:lnTo>
                    <a:lnTo>
                      <a:pt x="32892" y="3175"/>
                    </a:lnTo>
                    <a:lnTo>
                      <a:pt x="35178" y="5460"/>
                    </a:lnTo>
                    <a:lnTo>
                      <a:pt x="31750" y="8762"/>
                    </a:lnTo>
                    <a:lnTo>
                      <a:pt x="31750" y="5460"/>
                    </a:lnTo>
                    <a:lnTo>
                      <a:pt x="27177" y="1015"/>
                    </a:lnTo>
                    <a:lnTo>
                      <a:pt x="21590" y="0"/>
                    </a:lnTo>
                    <a:lnTo>
                      <a:pt x="685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69" name="Полилиния 968"/>
              <p:cNvSpPr/>
              <p:nvPr/>
            </p:nvSpPr>
            <p:spPr>
              <a:xfrm>
                <a:off x="4853880" y="1439600"/>
                <a:ext cx="35483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35179" h="15368">
                    <a:moveTo>
                      <a:pt x="15875" y="15367"/>
                    </a:moveTo>
                    <a:lnTo>
                      <a:pt x="4571" y="13208"/>
                    </a:lnTo>
                    <a:lnTo>
                      <a:pt x="0" y="10922"/>
                    </a:lnTo>
                    <a:lnTo>
                      <a:pt x="0" y="4319"/>
                    </a:lnTo>
                    <a:lnTo>
                      <a:pt x="9016" y="0"/>
                    </a:lnTo>
                    <a:lnTo>
                      <a:pt x="21589" y="0"/>
                    </a:lnTo>
                    <a:lnTo>
                      <a:pt x="28321" y="2160"/>
                    </a:lnTo>
                    <a:lnTo>
                      <a:pt x="32893" y="4319"/>
                    </a:lnTo>
                    <a:lnTo>
                      <a:pt x="35178" y="9780"/>
                    </a:lnTo>
                    <a:lnTo>
                      <a:pt x="28321" y="13208"/>
                    </a:lnTo>
                    <a:close/>
                  </a:path>
                </a:pathLst>
              </a:custGeom>
              <a:solidFill>
                <a:srgbClr val="C4C4C4"/>
              </a:solidFill>
              <a:ln w="0" cap="flat" cmpd="sng" algn="ctr">
                <a:solidFill>
                  <a:srgbClr val="C4C4C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70" name="Полилиния 969"/>
              <p:cNvSpPr/>
              <p:nvPr/>
            </p:nvSpPr>
            <p:spPr>
              <a:xfrm>
                <a:off x="4853880" y="1442961"/>
                <a:ext cx="31934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31751" h="12193">
                    <a:moveTo>
                      <a:pt x="15875" y="12192"/>
                    </a:moveTo>
                    <a:lnTo>
                      <a:pt x="4571" y="10033"/>
                    </a:lnTo>
                    <a:lnTo>
                      <a:pt x="0" y="7747"/>
                    </a:lnTo>
                    <a:lnTo>
                      <a:pt x="0" y="3430"/>
                    </a:lnTo>
                    <a:lnTo>
                      <a:pt x="3428" y="0"/>
                    </a:lnTo>
                    <a:lnTo>
                      <a:pt x="3428" y="5589"/>
                    </a:lnTo>
                    <a:lnTo>
                      <a:pt x="8001" y="7747"/>
                    </a:lnTo>
                    <a:lnTo>
                      <a:pt x="19303" y="10033"/>
                    </a:lnTo>
                    <a:lnTo>
                      <a:pt x="26034" y="8891"/>
                    </a:lnTo>
                    <a:lnTo>
                      <a:pt x="31750" y="6605"/>
                    </a:lnTo>
                    <a:lnTo>
                      <a:pt x="24891" y="10033"/>
                    </a:lnTo>
                    <a:close/>
                  </a:path>
                </a:pathLst>
              </a:custGeom>
              <a:solidFill>
                <a:srgbClr val="949494"/>
              </a:solidFill>
              <a:ln w="0" cap="flat" cmpd="sng" algn="ctr">
                <a:solidFill>
                  <a:srgbClr val="94949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71" name="Полилиния 970"/>
              <p:cNvSpPr/>
              <p:nvPr/>
            </p:nvSpPr>
            <p:spPr>
              <a:xfrm>
                <a:off x="4857428" y="1439600"/>
                <a:ext cx="31934" cy="8403"/>
              </a:xfrm>
              <a:custGeom>
                <a:avLst/>
                <a:gdLst/>
                <a:ahLst/>
                <a:cxnLst/>
                <a:rect l="0" t="0" r="0" b="0"/>
                <a:pathLst>
                  <a:path w="31751" h="9781">
                    <a:moveTo>
                      <a:pt x="0" y="3175"/>
                    </a:moveTo>
                    <a:lnTo>
                      <a:pt x="5588" y="0"/>
                    </a:lnTo>
                    <a:lnTo>
                      <a:pt x="21463" y="0"/>
                    </a:lnTo>
                    <a:lnTo>
                      <a:pt x="27179" y="1016"/>
                    </a:lnTo>
                    <a:lnTo>
                      <a:pt x="29465" y="3175"/>
                    </a:lnTo>
                    <a:lnTo>
                      <a:pt x="31750" y="6605"/>
                    </a:lnTo>
                    <a:lnTo>
                      <a:pt x="30607" y="8764"/>
                    </a:lnTo>
                    <a:lnTo>
                      <a:pt x="28322" y="9780"/>
                    </a:lnTo>
                    <a:lnTo>
                      <a:pt x="31750" y="9780"/>
                    </a:lnTo>
                    <a:lnTo>
                      <a:pt x="29465" y="4319"/>
                    </a:lnTo>
                    <a:lnTo>
                      <a:pt x="24893" y="2160"/>
                    </a:lnTo>
                    <a:lnTo>
                      <a:pt x="18161" y="0"/>
                    </a:lnTo>
                    <a:lnTo>
                      <a:pt x="45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72" name="Полилиния 971"/>
              <p:cNvSpPr/>
              <p:nvPr/>
            </p:nvSpPr>
            <p:spPr>
              <a:xfrm>
                <a:off x="4656951" y="1387508"/>
                <a:ext cx="221767" cy="60495"/>
              </a:xfrm>
              <a:custGeom>
                <a:avLst/>
                <a:gdLst/>
                <a:ahLst/>
                <a:cxnLst/>
                <a:rect l="0" t="0" r="0" b="0"/>
                <a:pathLst>
                  <a:path w="221870" h="61723">
                    <a:moveTo>
                      <a:pt x="15875" y="0"/>
                    </a:moveTo>
                    <a:lnTo>
                      <a:pt x="88393" y="6603"/>
                    </a:lnTo>
                    <a:lnTo>
                      <a:pt x="211710" y="20955"/>
                    </a:lnTo>
                    <a:lnTo>
                      <a:pt x="219583" y="24383"/>
                    </a:lnTo>
                    <a:lnTo>
                      <a:pt x="221869" y="34163"/>
                    </a:lnTo>
                    <a:lnTo>
                      <a:pt x="220726" y="39750"/>
                    </a:lnTo>
                    <a:lnTo>
                      <a:pt x="220726" y="46355"/>
                    </a:lnTo>
                    <a:lnTo>
                      <a:pt x="218568" y="58547"/>
                    </a:lnTo>
                    <a:lnTo>
                      <a:pt x="210567" y="61722"/>
                    </a:lnTo>
                    <a:lnTo>
                      <a:pt x="205994" y="58547"/>
                    </a:lnTo>
                    <a:lnTo>
                      <a:pt x="205994" y="39750"/>
                    </a:lnTo>
                    <a:lnTo>
                      <a:pt x="203836" y="33147"/>
                    </a:lnTo>
                    <a:lnTo>
                      <a:pt x="195835" y="30988"/>
                    </a:lnTo>
                    <a:lnTo>
                      <a:pt x="110999" y="20955"/>
                    </a:lnTo>
                    <a:lnTo>
                      <a:pt x="25019" y="12192"/>
                    </a:lnTo>
                    <a:lnTo>
                      <a:pt x="18162" y="13208"/>
                    </a:lnTo>
                    <a:lnTo>
                      <a:pt x="12447" y="28702"/>
                    </a:lnTo>
                    <a:lnTo>
                      <a:pt x="12447" y="36448"/>
                    </a:lnTo>
                    <a:lnTo>
                      <a:pt x="5716" y="38608"/>
                    </a:lnTo>
                    <a:lnTo>
                      <a:pt x="0" y="36448"/>
                    </a:lnTo>
                    <a:lnTo>
                      <a:pt x="0" y="28702"/>
                    </a:lnTo>
                    <a:lnTo>
                      <a:pt x="1143" y="22097"/>
                    </a:lnTo>
                    <a:lnTo>
                      <a:pt x="1143" y="15494"/>
                    </a:lnTo>
                    <a:lnTo>
                      <a:pt x="2287" y="8889"/>
                    </a:lnTo>
                    <a:lnTo>
                      <a:pt x="5716" y="2286"/>
                    </a:lnTo>
                    <a:close/>
                  </a:path>
                </a:pathLst>
              </a:custGeom>
              <a:solidFill>
                <a:srgbClr val="5E5E5E"/>
              </a:solidFill>
              <a:ln w="0" cap="flat" cmpd="sng" algn="ctr">
                <a:solidFill>
                  <a:srgbClr val="5E5E5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73" name="Полилиния 972"/>
              <p:cNvSpPr/>
              <p:nvPr/>
            </p:nvSpPr>
            <p:spPr>
              <a:xfrm>
                <a:off x="4680014" y="1390868"/>
                <a:ext cx="196930" cy="42010"/>
              </a:xfrm>
              <a:custGeom>
                <a:avLst/>
                <a:gdLst/>
                <a:ahLst/>
                <a:cxnLst/>
                <a:rect l="0" t="0" r="0" b="0"/>
                <a:pathLst>
                  <a:path w="197993" h="42928">
                    <a:moveTo>
                      <a:pt x="190119" y="17527"/>
                    </a:moveTo>
                    <a:lnTo>
                      <a:pt x="195833" y="21972"/>
                    </a:lnTo>
                    <a:lnTo>
                      <a:pt x="197992" y="30735"/>
                    </a:lnTo>
                    <a:lnTo>
                      <a:pt x="196977" y="42927"/>
                    </a:lnTo>
                    <a:lnTo>
                      <a:pt x="196977" y="40767"/>
                    </a:lnTo>
                    <a:lnTo>
                      <a:pt x="197992" y="34164"/>
                    </a:lnTo>
                    <a:lnTo>
                      <a:pt x="195833" y="27560"/>
                    </a:lnTo>
                    <a:lnTo>
                      <a:pt x="190119" y="24130"/>
                    </a:lnTo>
                    <a:lnTo>
                      <a:pt x="89408" y="9780"/>
                    </a:lnTo>
                    <a:lnTo>
                      <a:pt x="0" y="0"/>
                    </a:lnTo>
                    <a:lnTo>
                      <a:pt x="55371" y="5461"/>
                    </a:lnTo>
                    <a:close/>
                  </a:path>
                </a:pathLst>
              </a:custGeom>
              <a:solidFill>
                <a:srgbClr val="B0B0B0"/>
              </a:solidFill>
              <a:ln w="0" cap="flat" cmpd="sng" algn="ctr">
                <a:solidFill>
                  <a:srgbClr val="B0B0B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74" name="Полилиния 973"/>
              <p:cNvSpPr/>
              <p:nvPr/>
            </p:nvSpPr>
            <p:spPr>
              <a:xfrm>
                <a:off x="4809527" y="1402631"/>
                <a:ext cx="67417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66803" h="15495">
                    <a:moveTo>
                      <a:pt x="59944" y="5461"/>
                    </a:moveTo>
                    <a:lnTo>
                      <a:pt x="65658" y="11048"/>
                    </a:lnTo>
                    <a:lnTo>
                      <a:pt x="66802" y="15494"/>
                    </a:lnTo>
                    <a:lnTo>
                      <a:pt x="65658" y="13208"/>
                    </a:lnTo>
                    <a:lnTo>
                      <a:pt x="59944" y="8889"/>
                    </a:lnTo>
                    <a:lnTo>
                      <a:pt x="7873" y="2286"/>
                    </a:lnTo>
                    <a:lnTo>
                      <a:pt x="2285" y="0"/>
                    </a:lnTo>
                    <a:lnTo>
                      <a:pt x="0" y="0"/>
                    </a:lnTo>
                    <a:lnTo>
                      <a:pt x="37338" y="2286"/>
                    </a:lnTo>
                    <a:close/>
                  </a:path>
                </a:pathLst>
              </a:custGeom>
              <a:solidFill>
                <a:srgbClr val="DEDEDE"/>
              </a:solidFill>
              <a:ln w="0" cap="flat" cmpd="sng" algn="ctr">
                <a:solidFill>
                  <a:srgbClr val="DEDED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75" name="Полилиния 974"/>
              <p:cNvSpPr/>
              <p:nvPr/>
            </p:nvSpPr>
            <p:spPr>
              <a:xfrm>
                <a:off x="4612597" y="1634528"/>
                <a:ext cx="35483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35054" h="14353">
                    <a:moveTo>
                      <a:pt x="19178" y="3302"/>
                    </a:moveTo>
                    <a:lnTo>
                      <a:pt x="24893" y="3302"/>
                    </a:lnTo>
                    <a:lnTo>
                      <a:pt x="30480" y="5462"/>
                    </a:lnTo>
                    <a:lnTo>
                      <a:pt x="35053" y="12193"/>
                    </a:lnTo>
                    <a:lnTo>
                      <a:pt x="32767" y="13209"/>
                    </a:lnTo>
                    <a:lnTo>
                      <a:pt x="28322" y="14352"/>
                    </a:lnTo>
                    <a:lnTo>
                      <a:pt x="15749" y="12193"/>
                    </a:lnTo>
                    <a:lnTo>
                      <a:pt x="0" y="5462"/>
                    </a:lnTo>
                    <a:lnTo>
                      <a:pt x="0" y="3302"/>
                    </a:lnTo>
                    <a:lnTo>
                      <a:pt x="2286" y="0"/>
                    </a:lnTo>
                    <a:lnTo>
                      <a:pt x="12447" y="0"/>
                    </a:lnTo>
                    <a:close/>
                  </a:path>
                </a:pathLst>
              </a:custGeom>
              <a:solidFill>
                <a:srgbClr val="C4C4C4"/>
              </a:solidFill>
              <a:ln w="0" cap="flat" cmpd="sng" algn="ctr">
                <a:solidFill>
                  <a:srgbClr val="C4C4C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76" name="Полилиния 975"/>
              <p:cNvSpPr/>
              <p:nvPr/>
            </p:nvSpPr>
            <p:spPr>
              <a:xfrm>
                <a:off x="4612597" y="1634528"/>
                <a:ext cx="35483" cy="8403"/>
              </a:xfrm>
              <a:custGeom>
                <a:avLst/>
                <a:gdLst/>
                <a:ahLst/>
                <a:cxnLst/>
                <a:rect l="0" t="0" r="0" b="0"/>
                <a:pathLst>
                  <a:path w="35054" h="8765">
                    <a:moveTo>
                      <a:pt x="19178" y="3302"/>
                    </a:moveTo>
                    <a:lnTo>
                      <a:pt x="24893" y="3302"/>
                    </a:lnTo>
                    <a:lnTo>
                      <a:pt x="29337" y="4446"/>
                    </a:lnTo>
                    <a:lnTo>
                      <a:pt x="31624" y="5462"/>
                    </a:lnTo>
                    <a:lnTo>
                      <a:pt x="35053" y="8764"/>
                    </a:lnTo>
                    <a:lnTo>
                      <a:pt x="29337" y="5462"/>
                    </a:lnTo>
                    <a:lnTo>
                      <a:pt x="22606" y="3302"/>
                    </a:lnTo>
                    <a:lnTo>
                      <a:pt x="4573" y="3302"/>
                    </a:lnTo>
                    <a:lnTo>
                      <a:pt x="3430" y="5462"/>
                    </a:lnTo>
                    <a:lnTo>
                      <a:pt x="1143" y="4446"/>
                    </a:lnTo>
                    <a:lnTo>
                      <a:pt x="0" y="3302"/>
                    </a:lnTo>
                    <a:lnTo>
                      <a:pt x="2286" y="0"/>
                    </a:lnTo>
                    <a:lnTo>
                      <a:pt x="12447" y="0"/>
                    </a:lnTo>
                    <a:close/>
                  </a:path>
                </a:pathLst>
              </a:custGeom>
              <a:solidFill>
                <a:srgbClr val="949494"/>
              </a:solidFill>
              <a:ln w="0" cap="flat" cmpd="sng" algn="ctr">
                <a:solidFill>
                  <a:srgbClr val="94949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77" name="Полилиния 976"/>
              <p:cNvSpPr/>
              <p:nvPr/>
            </p:nvSpPr>
            <p:spPr>
              <a:xfrm>
                <a:off x="4616145" y="1642931"/>
                <a:ext cx="31934" cy="6722"/>
              </a:xfrm>
              <a:custGeom>
                <a:avLst/>
                <a:gdLst/>
                <a:ahLst/>
                <a:cxnLst/>
                <a:rect l="0" t="0" r="0" b="0"/>
                <a:pathLst>
                  <a:path w="31624" h="6605">
                    <a:moveTo>
                      <a:pt x="0" y="0"/>
                    </a:moveTo>
                    <a:lnTo>
                      <a:pt x="24892" y="5588"/>
                    </a:lnTo>
                    <a:lnTo>
                      <a:pt x="29337" y="4445"/>
                    </a:lnTo>
                    <a:lnTo>
                      <a:pt x="31623" y="3429"/>
                    </a:lnTo>
                    <a:lnTo>
                      <a:pt x="31623" y="0"/>
                    </a:lnTo>
                    <a:lnTo>
                      <a:pt x="31623" y="3429"/>
                    </a:lnTo>
                    <a:lnTo>
                      <a:pt x="27050" y="5588"/>
                    </a:lnTo>
                    <a:lnTo>
                      <a:pt x="21463" y="5588"/>
                    </a:lnTo>
                    <a:lnTo>
                      <a:pt x="15875" y="6604"/>
                    </a:lnTo>
                    <a:lnTo>
                      <a:pt x="6731" y="114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78" name="Полилиния 977"/>
              <p:cNvSpPr/>
              <p:nvPr/>
            </p:nvSpPr>
            <p:spPr>
              <a:xfrm>
                <a:off x="4820172" y="1664776"/>
                <a:ext cx="33708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32768" h="14351">
                    <a:moveTo>
                      <a:pt x="17019" y="3302"/>
                    </a:moveTo>
                    <a:lnTo>
                      <a:pt x="22606" y="4444"/>
                    </a:lnTo>
                    <a:lnTo>
                      <a:pt x="28194" y="6603"/>
                    </a:lnTo>
                    <a:lnTo>
                      <a:pt x="30481" y="8890"/>
                    </a:lnTo>
                    <a:lnTo>
                      <a:pt x="32767" y="12191"/>
                    </a:lnTo>
                    <a:lnTo>
                      <a:pt x="30481" y="13207"/>
                    </a:lnTo>
                    <a:lnTo>
                      <a:pt x="26036" y="14350"/>
                    </a:lnTo>
                    <a:lnTo>
                      <a:pt x="13589" y="12191"/>
                    </a:lnTo>
                    <a:lnTo>
                      <a:pt x="2287" y="8890"/>
                    </a:lnTo>
                    <a:lnTo>
                      <a:pt x="0" y="5460"/>
                    </a:lnTo>
                    <a:lnTo>
                      <a:pt x="1144" y="5460"/>
                    </a:lnTo>
                    <a:lnTo>
                      <a:pt x="1144" y="1143"/>
                    </a:lnTo>
                    <a:lnTo>
                      <a:pt x="5715" y="1143"/>
                    </a:lnTo>
                    <a:lnTo>
                      <a:pt x="10161" y="0"/>
                    </a:lnTo>
                    <a:close/>
                  </a:path>
                </a:pathLst>
              </a:custGeom>
              <a:solidFill>
                <a:srgbClr val="C4C4C4"/>
              </a:solidFill>
              <a:ln w="0" cap="flat" cmpd="sng" algn="ctr">
                <a:solidFill>
                  <a:srgbClr val="C4C4C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79" name="Полилиния 978"/>
              <p:cNvSpPr/>
              <p:nvPr/>
            </p:nvSpPr>
            <p:spPr>
              <a:xfrm>
                <a:off x="4820172" y="1664776"/>
                <a:ext cx="33708" cy="8403"/>
              </a:xfrm>
              <a:custGeom>
                <a:avLst/>
                <a:gdLst/>
                <a:ahLst/>
                <a:cxnLst/>
                <a:rect l="0" t="0" r="0" b="0"/>
                <a:pathLst>
                  <a:path w="33911" h="8891">
                    <a:moveTo>
                      <a:pt x="18162" y="3302"/>
                    </a:moveTo>
                    <a:lnTo>
                      <a:pt x="27179" y="5460"/>
                    </a:lnTo>
                    <a:lnTo>
                      <a:pt x="33910" y="8890"/>
                    </a:lnTo>
                    <a:lnTo>
                      <a:pt x="21463" y="3302"/>
                    </a:lnTo>
                    <a:lnTo>
                      <a:pt x="3430" y="3302"/>
                    </a:lnTo>
                    <a:lnTo>
                      <a:pt x="2287" y="5460"/>
                    </a:lnTo>
                    <a:lnTo>
                      <a:pt x="0" y="4444"/>
                    </a:lnTo>
                    <a:lnTo>
                      <a:pt x="2287" y="3302"/>
                    </a:lnTo>
                    <a:lnTo>
                      <a:pt x="2287" y="0"/>
                    </a:lnTo>
                    <a:lnTo>
                      <a:pt x="11304" y="0"/>
                    </a:lnTo>
                    <a:close/>
                  </a:path>
                </a:pathLst>
              </a:custGeom>
              <a:solidFill>
                <a:srgbClr val="949494"/>
              </a:solidFill>
              <a:ln w="0" cap="flat" cmpd="sng" algn="ctr">
                <a:solidFill>
                  <a:srgbClr val="94949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80" name="Полилиния 979"/>
              <p:cNvSpPr/>
              <p:nvPr/>
            </p:nvSpPr>
            <p:spPr>
              <a:xfrm>
                <a:off x="4821945" y="1673179"/>
                <a:ext cx="31934" cy="6722"/>
              </a:xfrm>
              <a:custGeom>
                <a:avLst/>
                <a:gdLst/>
                <a:ahLst/>
                <a:cxnLst/>
                <a:rect l="0" t="0" r="0" b="0"/>
                <a:pathLst>
                  <a:path w="32767" h="6605">
                    <a:moveTo>
                      <a:pt x="0" y="0"/>
                    </a:moveTo>
                    <a:lnTo>
                      <a:pt x="24892" y="5460"/>
                    </a:lnTo>
                    <a:lnTo>
                      <a:pt x="29337" y="4317"/>
                    </a:lnTo>
                    <a:lnTo>
                      <a:pt x="31623" y="3301"/>
                    </a:lnTo>
                    <a:lnTo>
                      <a:pt x="31623" y="0"/>
                    </a:lnTo>
                    <a:lnTo>
                      <a:pt x="32766" y="2159"/>
                    </a:lnTo>
                    <a:lnTo>
                      <a:pt x="31623" y="3301"/>
                    </a:lnTo>
                    <a:lnTo>
                      <a:pt x="29337" y="4317"/>
                    </a:lnTo>
                    <a:lnTo>
                      <a:pt x="27050" y="6604"/>
                    </a:lnTo>
                    <a:lnTo>
                      <a:pt x="15875" y="6604"/>
                    </a:lnTo>
                    <a:lnTo>
                      <a:pt x="9017" y="3301"/>
                    </a:lnTo>
                    <a:lnTo>
                      <a:pt x="5587" y="330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81" name="Полилиния 980"/>
              <p:cNvSpPr/>
              <p:nvPr/>
            </p:nvSpPr>
            <p:spPr>
              <a:xfrm>
                <a:off x="4623242" y="1639570"/>
                <a:ext cx="221768" cy="65536"/>
              </a:xfrm>
              <a:custGeom>
                <a:avLst/>
                <a:gdLst/>
                <a:ahLst/>
                <a:cxnLst/>
                <a:rect l="0" t="0" r="0" b="0"/>
                <a:pathLst>
                  <a:path w="221870" h="65151">
                    <a:moveTo>
                      <a:pt x="12445" y="34290"/>
                    </a:moveTo>
                    <a:lnTo>
                      <a:pt x="3429" y="29844"/>
                    </a:lnTo>
                    <a:lnTo>
                      <a:pt x="0" y="22097"/>
                    </a:lnTo>
                    <a:lnTo>
                      <a:pt x="3429" y="3302"/>
                    </a:lnTo>
                    <a:lnTo>
                      <a:pt x="9144" y="0"/>
                    </a:lnTo>
                    <a:lnTo>
                      <a:pt x="15875" y="3302"/>
                    </a:lnTo>
                    <a:lnTo>
                      <a:pt x="12445" y="18796"/>
                    </a:lnTo>
                    <a:lnTo>
                      <a:pt x="15875" y="24256"/>
                    </a:lnTo>
                    <a:lnTo>
                      <a:pt x="24892" y="28702"/>
                    </a:lnTo>
                    <a:lnTo>
                      <a:pt x="127888" y="43053"/>
                    </a:lnTo>
                    <a:lnTo>
                      <a:pt x="193548" y="52959"/>
                    </a:lnTo>
                    <a:lnTo>
                      <a:pt x="201549" y="51815"/>
                    </a:lnTo>
                    <a:lnTo>
                      <a:pt x="205994" y="46355"/>
                    </a:lnTo>
                    <a:lnTo>
                      <a:pt x="205994" y="34290"/>
                    </a:lnTo>
                    <a:lnTo>
                      <a:pt x="212851" y="32003"/>
                    </a:lnTo>
                    <a:lnTo>
                      <a:pt x="221869" y="37591"/>
                    </a:lnTo>
                    <a:lnTo>
                      <a:pt x="218439" y="46355"/>
                    </a:lnTo>
                    <a:lnTo>
                      <a:pt x="218439" y="56260"/>
                    </a:lnTo>
                    <a:lnTo>
                      <a:pt x="213994" y="61849"/>
                    </a:lnTo>
                    <a:lnTo>
                      <a:pt x="205994" y="65150"/>
                    </a:lnTo>
                    <a:lnTo>
                      <a:pt x="107569" y="49656"/>
                    </a:lnTo>
                    <a:close/>
                  </a:path>
                </a:pathLst>
              </a:custGeom>
              <a:solidFill>
                <a:srgbClr val="5E5E5E"/>
              </a:solidFill>
              <a:ln w="0" cap="flat" cmpd="sng" algn="ctr">
                <a:solidFill>
                  <a:srgbClr val="5E5E5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82" name="Полилиния 981"/>
              <p:cNvSpPr/>
              <p:nvPr/>
            </p:nvSpPr>
            <p:spPr>
              <a:xfrm>
                <a:off x="4639210" y="1673179"/>
                <a:ext cx="202252" cy="28567"/>
              </a:xfrm>
              <a:custGeom>
                <a:avLst/>
                <a:gdLst/>
                <a:ahLst/>
                <a:cxnLst/>
                <a:rect l="0" t="0" r="0" b="0"/>
                <a:pathLst>
                  <a:path w="202565" h="27560">
                    <a:moveTo>
                      <a:pt x="190119" y="27559"/>
                    </a:moveTo>
                    <a:lnTo>
                      <a:pt x="91694" y="13207"/>
                    </a:lnTo>
                    <a:lnTo>
                      <a:pt x="6731" y="0"/>
                    </a:lnTo>
                    <a:lnTo>
                      <a:pt x="0" y="0"/>
                    </a:lnTo>
                    <a:lnTo>
                      <a:pt x="6731" y="0"/>
                    </a:lnTo>
                    <a:lnTo>
                      <a:pt x="89407" y="10922"/>
                    </a:lnTo>
                    <a:lnTo>
                      <a:pt x="177673" y="21970"/>
                    </a:lnTo>
                    <a:lnTo>
                      <a:pt x="190119" y="25272"/>
                    </a:lnTo>
                    <a:lnTo>
                      <a:pt x="196976" y="21970"/>
                    </a:lnTo>
                    <a:lnTo>
                      <a:pt x="200406" y="17525"/>
                    </a:lnTo>
                    <a:lnTo>
                      <a:pt x="201549" y="12065"/>
                    </a:lnTo>
                    <a:lnTo>
                      <a:pt x="202564" y="9906"/>
                    </a:lnTo>
                    <a:lnTo>
                      <a:pt x="200406" y="19812"/>
                    </a:lnTo>
                    <a:lnTo>
                      <a:pt x="196976" y="25272"/>
                    </a:lnTo>
                    <a:close/>
                  </a:path>
                </a:pathLst>
              </a:custGeom>
              <a:solidFill>
                <a:srgbClr val="B0B0B0"/>
              </a:solidFill>
              <a:ln w="0" cap="flat" cmpd="sng" algn="ctr">
                <a:solidFill>
                  <a:srgbClr val="B0B0B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83" name="Полилиния 982"/>
              <p:cNvSpPr/>
              <p:nvPr/>
            </p:nvSpPr>
            <p:spPr>
              <a:xfrm>
                <a:off x="4768721" y="1691663"/>
                <a:ext cx="69192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69089" h="8891">
                    <a:moveTo>
                      <a:pt x="59944" y="8890"/>
                    </a:moveTo>
                    <a:lnTo>
                      <a:pt x="1015" y="0"/>
                    </a:lnTo>
                    <a:lnTo>
                      <a:pt x="0" y="0"/>
                    </a:lnTo>
                    <a:lnTo>
                      <a:pt x="15748" y="1143"/>
                    </a:lnTo>
                    <a:lnTo>
                      <a:pt x="54356" y="6603"/>
                    </a:lnTo>
                    <a:lnTo>
                      <a:pt x="59944" y="8890"/>
                    </a:lnTo>
                    <a:lnTo>
                      <a:pt x="69088" y="3301"/>
                    </a:lnTo>
                    <a:lnTo>
                      <a:pt x="65658" y="6603"/>
                    </a:lnTo>
                    <a:close/>
                  </a:path>
                </a:pathLst>
              </a:custGeom>
              <a:solidFill>
                <a:srgbClr val="DEDEDE"/>
              </a:solidFill>
              <a:ln w="0" cap="flat" cmpd="sng" algn="ctr">
                <a:solidFill>
                  <a:srgbClr val="DEDED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84" name="Полилиния 983"/>
              <p:cNvSpPr/>
              <p:nvPr/>
            </p:nvSpPr>
            <p:spPr>
              <a:xfrm>
                <a:off x="7055586" y="1214424"/>
                <a:ext cx="33708" cy="314239"/>
              </a:xfrm>
              <a:custGeom>
                <a:avLst/>
                <a:gdLst/>
                <a:ahLst/>
                <a:cxnLst/>
                <a:rect l="0" t="0" r="0" b="0"/>
                <a:pathLst>
                  <a:path w="33910" h="315342">
                    <a:moveTo>
                      <a:pt x="2159" y="315341"/>
                    </a:moveTo>
                    <a:lnTo>
                      <a:pt x="0" y="302133"/>
                    </a:lnTo>
                    <a:lnTo>
                      <a:pt x="0" y="110236"/>
                    </a:lnTo>
                    <a:lnTo>
                      <a:pt x="1015" y="61849"/>
                    </a:lnTo>
                    <a:lnTo>
                      <a:pt x="2159" y="15494"/>
                    </a:lnTo>
                    <a:lnTo>
                      <a:pt x="33909" y="0"/>
                    </a:lnTo>
                    <a:lnTo>
                      <a:pt x="30479" y="308738"/>
                    </a:lnTo>
                    <a:close/>
                  </a:path>
                </a:pathLst>
              </a:custGeom>
              <a:solidFill>
                <a:srgbClr val="709191"/>
              </a:solidFill>
              <a:ln w="12700" cap="flat" cmpd="sng" algn="ctr">
                <a:solidFill>
                  <a:srgbClr val="70919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85" name="Полилиния 984"/>
              <p:cNvSpPr/>
              <p:nvPr/>
            </p:nvSpPr>
            <p:spPr>
              <a:xfrm>
                <a:off x="7060908" y="1081671"/>
                <a:ext cx="97578" cy="147877"/>
              </a:xfrm>
              <a:custGeom>
                <a:avLst/>
                <a:gdLst/>
                <a:ahLst/>
                <a:cxnLst/>
                <a:rect l="0" t="0" r="0" b="0"/>
                <a:pathLst>
                  <a:path w="97410" h="147701">
                    <a:moveTo>
                      <a:pt x="0" y="147700"/>
                    </a:moveTo>
                    <a:lnTo>
                      <a:pt x="69088" y="2158"/>
                    </a:lnTo>
                    <a:lnTo>
                      <a:pt x="97409" y="0"/>
                    </a:lnTo>
                    <a:lnTo>
                      <a:pt x="28321" y="129031"/>
                    </a:lnTo>
                    <a:close/>
                  </a:path>
                </a:pathLst>
              </a:custGeom>
              <a:solidFill>
                <a:srgbClr val="577878"/>
              </a:solidFill>
              <a:ln w="0" cap="flat" cmpd="sng" algn="ctr">
                <a:solidFill>
                  <a:srgbClr val="57787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86" name="Полилиния 985"/>
              <p:cNvSpPr/>
              <p:nvPr/>
            </p:nvSpPr>
            <p:spPr>
              <a:xfrm>
                <a:off x="7101713" y="948918"/>
                <a:ext cx="76287" cy="36969"/>
              </a:xfrm>
              <a:custGeom>
                <a:avLst/>
                <a:gdLst/>
                <a:ahLst/>
                <a:cxnLst/>
                <a:rect l="0" t="0" r="0" b="0"/>
                <a:pathLst>
                  <a:path w="75821" h="37593">
                    <a:moveTo>
                      <a:pt x="0" y="12192"/>
                    </a:moveTo>
                    <a:lnTo>
                      <a:pt x="28322" y="0"/>
                    </a:lnTo>
                    <a:lnTo>
                      <a:pt x="75820" y="22099"/>
                    </a:lnTo>
                    <a:lnTo>
                      <a:pt x="40768" y="37592"/>
                    </a:lnTo>
                    <a:close/>
                  </a:path>
                </a:pathLst>
              </a:custGeom>
              <a:solidFill>
                <a:srgbClr val="ABCCCC"/>
              </a:solidFill>
              <a:ln w="0" cap="flat" cmpd="sng" algn="ctr">
                <a:solidFill>
                  <a:srgbClr val="AB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87" name="Полилиния 986"/>
              <p:cNvSpPr/>
              <p:nvPr/>
            </p:nvSpPr>
            <p:spPr>
              <a:xfrm>
                <a:off x="6970427" y="1206022"/>
                <a:ext cx="86932" cy="322640"/>
              </a:xfrm>
              <a:custGeom>
                <a:avLst/>
                <a:gdLst/>
                <a:ahLst/>
                <a:cxnLst/>
                <a:rect l="0" t="0" r="0" b="0"/>
                <a:pathLst>
                  <a:path w="85981" h="324104">
                    <a:moveTo>
                      <a:pt x="0" y="308736"/>
                    </a:moveTo>
                    <a:lnTo>
                      <a:pt x="28322" y="0"/>
                    </a:lnTo>
                    <a:lnTo>
                      <a:pt x="85980" y="24256"/>
                    </a:lnTo>
                    <a:lnTo>
                      <a:pt x="82677" y="324103"/>
                    </a:lnTo>
                    <a:close/>
                  </a:path>
                </a:pathLst>
              </a:custGeom>
              <a:solidFill>
                <a:srgbClr val="00C4C4"/>
              </a:solidFill>
              <a:ln w="12700" cap="flat" cmpd="sng" algn="ctr">
                <a:solidFill>
                  <a:srgbClr val="00C4C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88" name="Полилиния 987"/>
              <p:cNvSpPr/>
              <p:nvPr/>
            </p:nvSpPr>
            <p:spPr>
              <a:xfrm>
                <a:off x="6998813" y="1086712"/>
                <a:ext cx="131286" cy="142836"/>
              </a:xfrm>
              <a:custGeom>
                <a:avLst/>
                <a:gdLst/>
                <a:ahLst/>
                <a:cxnLst/>
                <a:rect l="0" t="0" r="0" b="0"/>
                <a:pathLst>
                  <a:path w="130176" h="142240">
                    <a:moveTo>
                      <a:pt x="0" y="117983"/>
                    </a:moveTo>
                    <a:lnTo>
                      <a:pt x="82676" y="6603"/>
                    </a:lnTo>
                    <a:lnTo>
                      <a:pt x="130175" y="0"/>
                    </a:lnTo>
                    <a:lnTo>
                      <a:pt x="61087" y="142239"/>
                    </a:lnTo>
                    <a:close/>
                  </a:path>
                </a:pathLst>
              </a:custGeom>
              <a:solidFill>
                <a:srgbClr val="00FCFC"/>
              </a:solidFill>
              <a:ln w="0" cap="flat" cmpd="sng" algn="ctr">
                <a:solidFill>
                  <a:srgbClr val="00FCF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89" name="Полилиния 988"/>
              <p:cNvSpPr/>
              <p:nvPr/>
            </p:nvSpPr>
            <p:spPr>
              <a:xfrm>
                <a:off x="7078649" y="960681"/>
                <a:ext cx="67417" cy="132753"/>
              </a:xfrm>
              <a:custGeom>
                <a:avLst/>
                <a:gdLst/>
                <a:ahLst/>
                <a:cxnLst/>
                <a:rect l="0" t="0" r="0" b="0"/>
                <a:pathLst>
                  <a:path w="66803" h="133351">
                    <a:moveTo>
                      <a:pt x="0" y="133350"/>
                    </a:moveTo>
                    <a:lnTo>
                      <a:pt x="22605" y="0"/>
                    </a:lnTo>
                    <a:lnTo>
                      <a:pt x="66802" y="25400"/>
                    </a:lnTo>
                    <a:lnTo>
                      <a:pt x="54355" y="126747"/>
                    </a:lnTo>
                    <a:close/>
                  </a:path>
                </a:pathLst>
              </a:custGeom>
              <a:solidFill>
                <a:srgbClr val="00CCCC"/>
              </a:solidFill>
              <a:ln w="0" cap="flat" cmpd="sng" algn="ctr">
                <a:solidFill>
                  <a:srgbClr val="00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90" name="Полилиния 989"/>
              <p:cNvSpPr/>
              <p:nvPr/>
            </p:nvSpPr>
            <p:spPr>
              <a:xfrm>
                <a:off x="7133648" y="970764"/>
                <a:ext cx="40805" cy="115948"/>
              </a:xfrm>
              <a:custGeom>
                <a:avLst/>
                <a:gdLst/>
                <a:ahLst/>
                <a:cxnLst/>
                <a:rect l="0" t="0" r="0" b="0"/>
                <a:pathLst>
                  <a:path w="40641" h="116841">
                    <a:moveTo>
                      <a:pt x="0" y="116840"/>
                    </a:moveTo>
                    <a:lnTo>
                      <a:pt x="12447" y="12065"/>
                    </a:lnTo>
                    <a:lnTo>
                      <a:pt x="40640" y="0"/>
                    </a:lnTo>
                    <a:lnTo>
                      <a:pt x="24893" y="108076"/>
                    </a:lnTo>
                    <a:close/>
                  </a:path>
                </a:pathLst>
              </a:custGeom>
              <a:solidFill>
                <a:srgbClr val="8AABAB"/>
              </a:solidFill>
              <a:ln w="0" cap="flat" cmpd="sng" algn="ctr">
                <a:solidFill>
                  <a:srgbClr val="8AABA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91" name="Полилиния 990"/>
              <p:cNvSpPr/>
              <p:nvPr/>
            </p:nvSpPr>
            <p:spPr>
              <a:xfrm>
                <a:off x="7146066" y="982526"/>
                <a:ext cx="90482" cy="169723"/>
              </a:xfrm>
              <a:custGeom>
                <a:avLst/>
                <a:gdLst/>
                <a:ahLst/>
                <a:cxnLst/>
                <a:rect l="0" t="0" r="0" b="0"/>
                <a:pathLst>
                  <a:path w="91694" h="169800">
                    <a:moveTo>
                      <a:pt x="19176" y="43053"/>
                    </a:moveTo>
                    <a:lnTo>
                      <a:pt x="19176" y="39750"/>
                    </a:lnTo>
                    <a:lnTo>
                      <a:pt x="91693" y="0"/>
                    </a:lnTo>
                    <a:lnTo>
                      <a:pt x="82550" y="169799"/>
                    </a:lnTo>
                    <a:lnTo>
                      <a:pt x="12446" y="126872"/>
                    </a:lnTo>
                    <a:lnTo>
                      <a:pt x="12446" y="123570"/>
                    </a:lnTo>
                    <a:lnTo>
                      <a:pt x="6730" y="116966"/>
                    </a:lnTo>
                    <a:lnTo>
                      <a:pt x="0" y="96011"/>
                    </a:lnTo>
                    <a:lnTo>
                      <a:pt x="0" y="67310"/>
                    </a:lnTo>
                    <a:lnTo>
                      <a:pt x="1142" y="60705"/>
                    </a:lnTo>
                    <a:lnTo>
                      <a:pt x="10160" y="45211"/>
                    </a:lnTo>
                    <a:close/>
                  </a:path>
                </a:pathLst>
              </a:custGeom>
              <a:solidFill>
                <a:srgbClr val="B0B0FF"/>
              </a:solidFill>
              <a:ln w="0" cap="flat" cmpd="sng" algn="ctr">
                <a:solidFill>
                  <a:srgbClr val="B0B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92" name="Полилиния 991"/>
              <p:cNvSpPr/>
              <p:nvPr/>
            </p:nvSpPr>
            <p:spPr>
              <a:xfrm>
                <a:off x="7199290" y="979165"/>
                <a:ext cx="92255" cy="181485"/>
              </a:xfrm>
              <a:custGeom>
                <a:avLst/>
                <a:gdLst/>
                <a:ahLst/>
                <a:cxnLst/>
                <a:rect l="0" t="0" r="0" b="0"/>
                <a:pathLst>
                  <a:path w="91823" h="181865">
                    <a:moveTo>
                      <a:pt x="44197" y="0"/>
                    </a:moveTo>
                    <a:lnTo>
                      <a:pt x="53213" y="1016"/>
                    </a:lnTo>
                    <a:lnTo>
                      <a:pt x="62358" y="6603"/>
                    </a:lnTo>
                    <a:lnTo>
                      <a:pt x="70232" y="14224"/>
                    </a:lnTo>
                    <a:lnTo>
                      <a:pt x="78106" y="26416"/>
                    </a:lnTo>
                    <a:lnTo>
                      <a:pt x="87249" y="55117"/>
                    </a:lnTo>
                    <a:lnTo>
                      <a:pt x="91822" y="92455"/>
                    </a:lnTo>
                    <a:lnTo>
                      <a:pt x="87249" y="126745"/>
                    </a:lnTo>
                    <a:lnTo>
                      <a:pt x="78106" y="155320"/>
                    </a:lnTo>
                    <a:lnTo>
                      <a:pt x="62358" y="174116"/>
                    </a:lnTo>
                    <a:lnTo>
                      <a:pt x="53213" y="179578"/>
                    </a:lnTo>
                    <a:lnTo>
                      <a:pt x="44197" y="181864"/>
                    </a:lnTo>
                    <a:lnTo>
                      <a:pt x="34036" y="179578"/>
                    </a:lnTo>
                    <a:lnTo>
                      <a:pt x="26162" y="174116"/>
                    </a:lnTo>
                    <a:lnTo>
                      <a:pt x="18161" y="165353"/>
                    </a:lnTo>
                    <a:lnTo>
                      <a:pt x="5715" y="141097"/>
                    </a:lnTo>
                    <a:lnTo>
                      <a:pt x="0" y="109092"/>
                    </a:lnTo>
                    <a:lnTo>
                      <a:pt x="2286" y="55117"/>
                    </a:lnTo>
                    <a:lnTo>
                      <a:pt x="5715" y="38480"/>
                    </a:lnTo>
                    <a:lnTo>
                      <a:pt x="18161" y="14224"/>
                    </a:lnTo>
                    <a:lnTo>
                      <a:pt x="26162" y="6603"/>
                    </a:lnTo>
                    <a:lnTo>
                      <a:pt x="34036" y="1016"/>
                    </a:lnTo>
                    <a:close/>
                  </a:path>
                </a:pathLst>
              </a:custGeom>
              <a:solidFill>
                <a:srgbClr val="000500"/>
              </a:solidFill>
              <a:ln w="0" cap="flat" cmpd="sng" algn="ctr">
                <a:solidFill>
                  <a:srgbClr val="000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93" name="Полилиния 992"/>
              <p:cNvSpPr/>
              <p:nvPr/>
            </p:nvSpPr>
            <p:spPr>
              <a:xfrm>
                <a:off x="7199290" y="982526"/>
                <a:ext cx="88707" cy="176444"/>
              </a:xfrm>
              <a:custGeom>
                <a:avLst/>
                <a:gdLst/>
                <a:ahLst/>
                <a:cxnLst/>
                <a:rect l="0" t="0" r="0" b="0"/>
                <a:pathLst>
                  <a:path w="88394" h="176404">
                    <a:moveTo>
                      <a:pt x="44197" y="0"/>
                    </a:moveTo>
                    <a:lnTo>
                      <a:pt x="52071" y="1142"/>
                    </a:lnTo>
                    <a:lnTo>
                      <a:pt x="61214" y="6603"/>
                    </a:lnTo>
                    <a:lnTo>
                      <a:pt x="67946" y="14350"/>
                    </a:lnTo>
                    <a:lnTo>
                      <a:pt x="74803" y="25400"/>
                    </a:lnTo>
                    <a:lnTo>
                      <a:pt x="83821" y="54102"/>
                    </a:lnTo>
                    <a:lnTo>
                      <a:pt x="88393" y="89280"/>
                    </a:lnTo>
                    <a:lnTo>
                      <a:pt x="83821" y="121285"/>
                    </a:lnTo>
                    <a:lnTo>
                      <a:pt x="74803" y="149986"/>
                    </a:lnTo>
                    <a:lnTo>
                      <a:pt x="61214" y="168783"/>
                    </a:lnTo>
                    <a:lnTo>
                      <a:pt x="52071" y="174244"/>
                    </a:lnTo>
                    <a:lnTo>
                      <a:pt x="44197" y="176403"/>
                    </a:lnTo>
                    <a:lnTo>
                      <a:pt x="35180" y="174244"/>
                    </a:lnTo>
                    <a:lnTo>
                      <a:pt x="27306" y="168783"/>
                    </a:lnTo>
                    <a:lnTo>
                      <a:pt x="19305" y="159892"/>
                    </a:lnTo>
                    <a:lnTo>
                      <a:pt x="6859" y="135636"/>
                    </a:lnTo>
                    <a:lnTo>
                      <a:pt x="0" y="104775"/>
                    </a:lnTo>
                    <a:lnTo>
                      <a:pt x="0" y="69469"/>
                    </a:lnTo>
                    <a:lnTo>
                      <a:pt x="6859" y="37591"/>
                    </a:lnTo>
                    <a:lnTo>
                      <a:pt x="19305" y="14350"/>
                    </a:lnTo>
                    <a:lnTo>
                      <a:pt x="27306" y="6603"/>
                    </a:lnTo>
                    <a:lnTo>
                      <a:pt x="35180" y="1142"/>
                    </a:lnTo>
                    <a:close/>
                  </a:path>
                </a:pathLst>
              </a:custGeom>
              <a:solidFill>
                <a:srgbClr val="DEFFDE"/>
              </a:solidFill>
              <a:ln w="0" cap="flat" cmpd="sng" algn="ctr">
                <a:solidFill>
                  <a:srgbClr val="DEFFD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94" name="Полилиния 993"/>
              <p:cNvSpPr/>
              <p:nvPr/>
            </p:nvSpPr>
            <p:spPr>
              <a:xfrm>
                <a:off x="7202839" y="1004372"/>
                <a:ext cx="65644" cy="132753"/>
              </a:xfrm>
              <a:custGeom>
                <a:avLst/>
                <a:gdLst/>
                <a:ahLst/>
                <a:cxnLst/>
                <a:rect l="0" t="0" r="0" b="0"/>
                <a:pathLst>
                  <a:path w="65659" h="132335">
                    <a:moveTo>
                      <a:pt x="34035" y="0"/>
                    </a:moveTo>
                    <a:lnTo>
                      <a:pt x="39623" y="0"/>
                    </a:lnTo>
                    <a:lnTo>
                      <a:pt x="45339" y="4445"/>
                    </a:lnTo>
                    <a:lnTo>
                      <a:pt x="55498" y="19813"/>
                    </a:lnTo>
                    <a:lnTo>
                      <a:pt x="62230" y="40767"/>
                    </a:lnTo>
                    <a:lnTo>
                      <a:pt x="65658" y="67183"/>
                    </a:lnTo>
                    <a:lnTo>
                      <a:pt x="62230" y="91567"/>
                    </a:lnTo>
                    <a:lnTo>
                      <a:pt x="55498" y="112522"/>
                    </a:lnTo>
                    <a:lnTo>
                      <a:pt x="45339" y="126747"/>
                    </a:lnTo>
                    <a:lnTo>
                      <a:pt x="34035" y="132334"/>
                    </a:lnTo>
                    <a:lnTo>
                      <a:pt x="20446" y="126747"/>
                    </a:lnTo>
                    <a:lnTo>
                      <a:pt x="13589" y="120142"/>
                    </a:lnTo>
                    <a:lnTo>
                      <a:pt x="4571" y="101473"/>
                    </a:lnTo>
                    <a:lnTo>
                      <a:pt x="0" y="79375"/>
                    </a:lnTo>
                    <a:lnTo>
                      <a:pt x="0" y="52959"/>
                    </a:lnTo>
                    <a:lnTo>
                      <a:pt x="4571" y="28703"/>
                    </a:lnTo>
                    <a:lnTo>
                      <a:pt x="10159" y="19813"/>
                    </a:lnTo>
                    <a:lnTo>
                      <a:pt x="13589" y="11050"/>
                    </a:lnTo>
                    <a:lnTo>
                      <a:pt x="20446" y="4445"/>
                    </a:lnTo>
                    <a:lnTo>
                      <a:pt x="27178" y="0"/>
                    </a:lnTo>
                    <a:close/>
                  </a:path>
                </a:pathLst>
              </a:custGeom>
              <a:solidFill>
                <a:srgbClr val="B3D4B3"/>
              </a:solidFill>
              <a:ln w="0" cap="flat" cmpd="sng" algn="ctr">
                <a:solidFill>
                  <a:srgbClr val="B3D4B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95" name="Полилиния 994"/>
              <p:cNvSpPr/>
              <p:nvPr/>
            </p:nvSpPr>
            <p:spPr>
              <a:xfrm>
                <a:off x="7206387" y="1026217"/>
                <a:ext cx="44354" cy="89063"/>
              </a:xfrm>
              <a:custGeom>
                <a:avLst/>
                <a:gdLst/>
                <a:ahLst/>
                <a:cxnLst/>
                <a:rect l="0" t="0" r="0" b="0"/>
                <a:pathLst>
                  <a:path w="45213" h="89281">
                    <a:moveTo>
                      <a:pt x="22607" y="0"/>
                    </a:moveTo>
                    <a:lnTo>
                      <a:pt x="30608" y="3302"/>
                    </a:lnTo>
                    <a:lnTo>
                      <a:pt x="38482" y="13208"/>
                    </a:lnTo>
                    <a:lnTo>
                      <a:pt x="43054" y="26416"/>
                    </a:lnTo>
                    <a:lnTo>
                      <a:pt x="45212" y="43052"/>
                    </a:lnTo>
                    <a:lnTo>
                      <a:pt x="43054" y="60578"/>
                    </a:lnTo>
                    <a:lnTo>
                      <a:pt x="38482" y="74930"/>
                    </a:lnTo>
                    <a:lnTo>
                      <a:pt x="30608" y="84836"/>
                    </a:lnTo>
                    <a:lnTo>
                      <a:pt x="22607" y="89280"/>
                    </a:lnTo>
                    <a:lnTo>
                      <a:pt x="12446" y="84836"/>
                    </a:lnTo>
                    <a:lnTo>
                      <a:pt x="5716" y="74930"/>
                    </a:lnTo>
                    <a:lnTo>
                      <a:pt x="2286" y="67183"/>
                    </a:lnTo>
                    <a:lnTo>
                      <a:pt x="0" y="51816"/>
                    </a:lnTo>
                    <a:lnTo>
                      <a:pt x="2286" y="18669"/>
                    </a:lnTo>
                    <a:lnTo>
                      <a:pt x="12446" y="3302"/>
                    </a:lnTo>
                    <a:close/>
                  </a:path>
                </a:pathLst>
              </a:custGeom>
              <a:solidFill>
                <a:srgbClr val="87A887"/>
              </a:solidFill>
              <a:ln w="0" cap="flat" cmpd="sng" algn="ctr">
                <a:solidFill>
                  <a:srgbClr val="87A88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96" name="Полилиния 995"/>
              <p:cNvSpPr/>
              <p:nvPr/>
            </p:nvSpPr>
            <p:spPr>
              <a:xfrm>
                <a:off x="7208162" y="1048063"/>
                <a:ext cx="23063" cy="45371"/>
              </a:xfrm>
              <a:custGeom>
                <a:avLst/>
                <a:gdLst/>
                <a:ahLst/>
                <a:cxnLst/>
                <a:rect l="0" t="0" r="0" b="0"/>
                <a:pathLst>
                  <a:path w="22606" h="46229">
                    <a:moveTo>
                      <a:pt x="10160" y="0"/>
                    </a:moveTo>
                    <a:lnTo>
                      <a:pt x="13589" y="1016"/>
                    </a:lnTo>
                    <a:lnTo>
                      <a:pt x="18161" y="5461"/>
                    </a:lnTo>
                    <a:lnTo>
                      <a:pt x="20319" y="10922"/>
                    </a:lnTo>
                    <a:lnTo>
                      <a:pt x="22605" y="20955"/>
                    </a:lnTo>
                    <a:lnTo>
                      <a:pt x="18161" y="38481"/>
                    </a:lnTo>
                    <a:lnTo>
                      <a:pt x="13589" y="44069"/>
                    </a:lnTo>
                    <a:lnTo>
                      <a:pt x="10160" y="46228"/>
                    </a:lnTo>
                    <a:lnTo>
                      <a:pt x="4444" y="44069"/>
                    </a:lnTo>
                    <a:lnTo>
                      <a:pt x="0" y="29719"/>
                    </a:lnTo>
                    <a:lnTo>
                      <a:pt x="0" y="10922"/>
                    </a:lnTo>
                    <a:lnTo>
                      <a:pt x="4444" y="1016"/>
                    </a:lnTo>
                    <a:close/>
                  </a:path>
                </a:pathLst>
              </a:custGeom>
              <a:solidFill>
                <a:srgbClr val="5E805E"/>
              </a:solidFill>
              <a:ln w="0" cap="flat" cmpd="sng" algn="ctr">
                <a:solidFill>
                  <a:srgbClr val="5E805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97" name="Полилиния 996"/>
              <p:cNvSpPr/>
              <p:nvPr/>
            </p:nvSpPr>
            <p:spPr>
              <a:xfrm>
                <a:off x="7224128" y="1051424"/>
                <a:ext cx="19516" cy="38649"/>
              </a:xfrm>
              <a:custGeom>
                <a:avLst/>
                <a:gdLst/>
                <a:ahLst/>
                <a:cxnLst/>
                <a:rect l="0" t="0" r="0" b="0"/>
                <a:pathLst>
                  <a:path w="19178" h="39625">
                    <a:moveTo>
                      <a:pt x="10160" y="0"/>
                    </a:moveTo>
                    <a:lnTo>
                      <a:pt x="12445" y="1016"/>
                    </a:lnTo>
                    <a:lnTo>
                      <a:pt x="15875" y="5461"/>
                    </a:lnTo>
                    <a:lnTo>
                      <a:pt x="18033" y="11049"/>
                    </a:lnTo>
                    <a:lnTo>
                      <a:pt x="19177" y="17652"/>
                    </a:lnTo>
                    <a:lnTo>
                      <a:pt x="18033" y="26416"/>
                    </a:lnTo>
                    <a:lnTo>
                      <a:pt x="15875" y="33019"/>
                    </a:lnTo>
                    <a:lnTo>
                      <a:pt x="10160" y="39624"/>
                    </a:lnTo>
                    <a:lnTo>
                      <a:pt x="4444" y="37464"/>
                    </a:lnTo>
                    <a:lnTo>
                      <a:pt x="0" y="26416"/>
                    </a:lnTo>
                    <a:lnTo>
                      <a:pt x="0" y="11049"/>
                    </a:lnTo>
                    <a:lnTo>
                      <a:pt x="4444" y="1016"/>
                    </a:lnTo>
                    <a:close/>
                  </a:path>
                </a:pathLst>
              </a:custGeom>
              <a:solidFill>
                <a:srgbClr val="69664A"/>
              </a:solidFill>
              <a:ln w="0" cap="flat" cmpd="sng" algn="ctr">
                <a:solidFill>
                  <a:srgbClr val="69664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98" name="Полилиния 997"/>
              <p:cNvSpPr/>
              <p:nvPr/>
            </p:nvSpPr>
            <p:spPr>
              <a:xfrm>
                <a:off x="7236548" y="1053104"/>
                <a:ext cx="23063" cy="36969"/>
              </a:xfrm>
              <a:custGeom>
                <a:avLst/>
                <a:gdLst/>
                <a:ahLst/>
                <a:cxnLst/>
                <a:rect l="0" t="0" r="0" b="0"/>
                <a:pathLst>
                  <a:path w="22608" h="37467">
                    <a:moveTo>
                      <a:pt x="10160" y="0"/>
                    </a:moveTo>
                    <a:lnTo>
                      <a:pt x="13462" y="0"/>
                    </a:lnTo>
                    <a:lnTo>
                      <a:pt x="18034" y="4445"/>
                    </a:lnTo>
                    <a:lnTo>
                      <a:pt x="22607" y="18669"/>
                    </a:lnTo>
                    <a:lnTo>
                      <a:pt x="18034" y="30861"/>
                    </a:lnTo>
                    <a:lnTo>
                      <a:pt x="13462" y="35306"/>
                    </a:lnTo>
                    <a:lnTo>
                      <a:pt x="10160" y="37466"/>
                    </a:lnTo>
                    <a:lnTo>
                      <a:pt x="6732" y="35306"/>
                    </a:lnTo>
                    <a:lnTo>
                      <a:pt x="3430" y="30861"/>
                    </a:lnTo>
                    <a:lnTo>
                      <a:pt x="0" y="24258"/>
                    </a:lnTo>
                    <a:lnTo>
                      <a:pt x="0" y="9906"/>
                    </a:lnTo>
                    <a:lnTo>
                      <a:pt x="6732" y="0"/>
                    </a:lnTo>
                    <a:close/>
                  </a:path>
                </a:pathLst>
              </a:custGeom>
              <a:solidFill>
                <a:srgbClr val="754F36"/>
              </a:solidFill>
              <a:ln w="0" cap="flat" cmpd="sng" algn="ctr">
                <a:solidFill>
                  <a:srgbClr val="754F3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99" name="Полилиния 998"/>
              <p:cNvSpPr/>
              <p:nvPr/>
            </p:nvSpPr>
            <p:spPr>
              <a:xfrm>
                <a:off x="7252515" y="1053104"/>
                <a:ext cx="19516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19306" h="34165">
                    <a:moveTo>
                      <a:pt x="10160" y="0"/>
                    </a:moveTo>
                    <a:lnTo>
                      <a:pt x="12447" y="1144"/>
                    </a:lnTo>
                    <a:lnTo>
                      <a:pt x="15875" y="5461"/>
                    </a:lnTo>
                    <a:lnTo>
                      <a:pt x="19305" y="18669"/>
                    </a:lnTo>
                    <a:lnTo>
                      <a:pt x="17019" y="24258"/>
                    </a:lnTo>
                    <a:lnTo>
                      <a:pt x="15875" y="29719"/>
                    </a:lnTo>
                    <a:lnTo>
                      <a:pt x="12447" y="32005"/>
                    </a:lnTo>
                    <a:lnTo>
                      <a:pt x="10160" y="34164"/>
                    </a:lnTo>
                    <a:lnTo>
                      <a:pt x="3430" y="29719"/>
                    </a:lnTo>
                    <a:lnTo>
                      <a:pt x="0" y="24258"/>
                    </a:lnTo>
                    <a:lnTo>
                      <a:pt x="0" y="11050"/>
                    </a:lnTo>
                    <a:lnTo>
                      <a:pt x="6859" y="1144"/>
                    </a:lnTo>
                    <a:close/>
                  </a:path>
                </a:pathLst>
              </a:custGeom>
              <a:solidFill>
                <a:srgbClr val="803621"/>
              </a:solidFill>
              <a:ln w="0" cap="flat" cmpd="sng" algn="ctr">
                <a:solidFill>
                  <a:srgbClr val="8036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00" name="Полилиния 999"/>
              <p:cNvSpPr/>
              <p:nvPr/>
            </p:nvSpPr>
            <p:spPr>
              <a:xfrm>
                <a:off x="7268482" y="1056465"/>
                <a:ext cx="15967" cy="30248"/>
              </a:xfrm>
              <a:custGeom>
                <a:avLst/>
                <a:gdLst/>
                <a:ahLst/>
                <a:cxnLst/>
                <a:rect l="0" t="0" r="0" b="0"/>
                <a:pathLst>
                  <a:path w="15876" h="30862">
                    <a:moveTo>
                      <a:pt x="6859" y="0"/>
                    </a:moveTo>
                    <a:lnTo>
                      <a:pt x="10160" y="0"/>
                    </a:lnTo>
                    <a:lnTo>
                      <a:pt x="13589" y="4444"/>
                    </a:lnTo>
                    <a:lnTo>
                      <a:pt x="15875" y="15366"/>
                    </a:lnTo>
                    <a:lnTo>
                      <a:pt x="13589" y="26416"/>
                    </a:lnTo>
                    <a:lnTo>
                      <a:pt x="6859" y="30861"/>
                    </a:lnTo>
                    <a:lnTo>
                      <a:pt x="3430" y="28702"/>
                    </a:lnTo>
                    <a:lnTo>
                      <a:pt x="1144" y="26416"/>
                    </a:lnTo>
                    <a:lnTo>
                      <a:pt x="0" y="20955"/>
                    </a:lnTo>
                    <a:lnTo>
                      <a:pt x="0" y="8763"/>
                    </a:lnTo>
                    <a:lnTo>
                      <a:pt x="1144" y="4444"/>
                    </a:lnTo>
                    <a:lnTo>
                      <a:pt x="3430" y="0"/>
                    </a:lnTo>
                    <a:close/>
                  </a:path>
                </a:pathLst>
              </a:custGeom>
              <a:solidFill>
                <a:srgbClr val="8C1F0D"/>
              </a:solidFill>
              <a:ln w="0" cap="flat" cmpd="sng" algn="ctr">
                <a:solidFill>
                  <a:srgbClr val="8C1F0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01" name="Полилиния 1000"/>
              <p:cNvSpPr/>
              <p:nvPr/>
            </p:nvSpPr>
            <p:spPr>
              <a:xfrm>
                <a:off x="7284449" y="1059825"/>
                <a:ext cx="14193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13590" h="24257">
                    <a:moveTo>
                      <a:pt x="6859" y="0"/>
                    </a:moveTo>
                    <a:lnTo>
                      <a:pt x="11304" y="3301"/>
                    </a:lnTo>
                    <a:lnTo>
                      <a:pt x="13589" y="12064"/>
                    </a:lnTo>
                    <a:lnTo>
                      <a:pt x="11304" y="19812"/>
                    </a:lnTo>
                    <a:lnTo>
                      <a:pt x="6859" y="24256"/>
                    </a:lnTo>
                    <a:lnTo>
                      <a:pt x="1144" y="19812"/>
                    </a:lnTo>
                    <a:lnTo>
                      <a:pt x="0" y="12064"/>
                    </a:lnTo>
                    <a:lnTo>
                      <a:pt x="1144" y="3301"/>
                    </a:lnTo>
                    <a:close/>
                  </a:path>
                </a:pathLst>
              </a:custGeom>
              <a:solidFill>
                <a:srgbClr val="990500"/>
              </a:solidFill>
              <a:ln w="0" cap="flat" cmpd="sng" algn="ctr">
                <a:solidFill>
                  <a:srgbClr val="990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02" name="Полилиния 1001"/>
              <p:cNvSpPr/>
              <p:nvPr/>
            </p:nvSpPr>
            <p:spPr>
              <a:xfrm>
                <a:off x="7298642" y="1059825"/>
                <a:ext cx="12420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12447" h="24257">
                    <a:moveTo>
                      <a:pt x="9018" y="0"/>
                    </a:moveTo>
                    <a:lnTo>
                      <a:pt x="12446" y="12064"/>
                    </a:lnTo>
                    <a:lnTo>
                      <a:pt x="9018" y="24256"/>
                    </a:lnTo>
                    <a:lnTo>
                      <a:pt x="1144" y="19812"/>
                    </a:lnTo>
                    <a:lnTo>
                      <a:pt x="0" y="12064"/>
                    </a:lnTo>
                    <a:lnTo>
                      <a:pt x="1144" y="3301"/>
                    </a:lnTo>
                    <a:close/>
                  </a:path>
                </a:pathLst>
              </a:custGeom>
              <a:solidFill>
                <a:srgbClr val="A30000"/>
              </a:solidFill>
              <a:ln w="0" cap="flat" cmpd="sng" algn="ctr">
                <a:solidFill>
                  <a:srgbClr val="A3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03" name="Полилиния 1002"/>
              <p:cNvSpPr/>
              <p:nvPr/>
            </p:nvSpPr>
            <p:spPr>
              <a:xfrm>
                <a:off x="7314610" y="1063186"/>
                <a:ext cx="12418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12574" h="18798">
                    <a:moveTo>
                      <a:pt x="5715" y="0"/>
                    </a:moveTo>
                    <a:lnTo>
                      <a:pt x="10287" y="2160"/>
                    </a:lnTo>
                    <a:lnTo>
                      <a:pt x="12573" y="8763"/>
                    </a:lnTo>
                    <a:lnTo>
                      <a:pt x="10287" y="15494"/>
                    </a:lnTo>
                    <a:lnTo>
                      <a:pt x="5715" y="18797"/>
                    </a:lnTo>
                    <a:lnTo>
                      <a:pt x="1144" y="15494"/>
                    </a:lnTo>
                    <a:lnTo>
                      <a:pt x="0" y="8763"/>
                    </a:lnTo>
                    <a:lnTo>
                      <a:pt x="1144" y="2160"/>
                    </a:lnTo>
                    <a:close/>
                  </a:path>
                </a:pathLst>
              </a:custGeom>
              <a:solidFill>
                <a:srgbClr val="B00000"/>
              </a:solidFill>
              <a:ln w="0" cap="flat" cmpd="sng" algn="ctr">
                <a:solidFill>
                  <a:srgbClr val="B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04" name="Полилиния 1003"/>
              <p:cNvSpPr/>
              <p:nvPr/>
            </p:nvSpPr>
            <p:spPr>
              <a:xfrm>
                <a:off x="7330577" y="1066547"/>
                <a:ext cx="8871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9146" h="15496">
                    <a:moveTo>
                      <a:pt x="2286" y="0"/>
                    </a:moveTo>
                    <a:lnTo>
                      <a:pt x="6859" y="1144"/>
                    </a:lnTo>
                    <a:lnTo>
                      <a:pt x="9145" y="5461"/>
                    </a:lnTo>
                    <a:lnTo>
                      <a:pt x="6859" y="12192"/>
                    </a:lnTo>
                    <a:lnTo>
                      <a:pt x="2286" y="15495"/>
                    </a:lnTo>
                    <a:lnTo>
                      <a:pt x="1144" y="12192"/>
                    </a:lnTo>
                    <a:lnTo>
                      <a:pt x="0" y="5461"/>
                    </a:lnTo>
                    <a:lnTo>
                      <a:pt x="1144" y="1144"/>
                    </a:lnTo>
                    <a:close/>
                  </a:path>
                </a:pathLst>
              </a:custGeom>
              <a:solidFill>
                <a:srgbClr val="BF0000"/>
              </a:solidFill>
              <a:ln w="0" cap="flat" cmpd="sng" algn="ctr">
                <a:solidFill>
                  <a:srgbClr val="B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05" name="Полилиния 1004"/>
              <p:cNvSpPr/>
              <p:nvPr/>
            </p:nvSpPr>
            <p:spPr>
              <a:xfrm>
                <a:off x="7073327" y="1285001"/>
                <a:ext cx="47901" cy="90743"/>
              </a:xfrm>
              <a:custGeom>
                <a:avLst/>
                <a:gdLst/>
                <a:ahLst/>
                <a:cxnLst/>
                <a:rect l="0" t="0" r="0" b="0"/>
                <a:pathLst>
                  <a:path w="47498" h="90424">
                    <a:moveTo>
                      <a:pt x="9143" y="22097"/>
                    </a:moveTo>
                    <a:lnTo>
                      <a:pt x="47497" y="0"/>
                    </a:lnTo>
                    <a:lnTo>
                      <a:pt x="44195" y="90423"/>
                    </a:lnTo>
                    <a:lnTo>
                      <a:pt x="5715" y="65023"/>
                    </a:lnTo>
                    <a:lnTo>
                      <a:pt x="9143" y="65023"/>
                    </a:lnTo>
                    <a:lnTo>
                      <a:pt x="4571" y="60578"/>
                    </a:lnTo>
                    <a:lnTo>
                      <a:pt x="0" y="49656"/>
                    </a:lnTo>
                    <a:lnTo>
                      <a:pt x="0" y="34162"/>
                    </a:lnTo>
                    <a:lnTo>
                      <a:pt x="2285" y="27558"/>
                    </a:lnTo>
                    <a:lnTo>
                      <a:pt x="5715" y="23241"/>
                    </a:lnTo>
                    <a:close/>
                  </a:path>
                </a:pathLst>
              </a:custGeom>
              <a:solidFill>
                <a:srgbClr val="B0B0FF"/>
              </a:solidFill>
              <a:ln w="0" cap="flat" cmpd="sng" algn="ctr">
                <a:solidFill>
                  <a:srgbClr val="B0B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06" name="Полилиния 1005"/>
              <p:cNvSpPr/>
              <p:nvPr/>
            </p:nvSpPr>
            <p:spPr>
              <a:xfrm>
                <a:off x="7101713" y="1281641"/>
                <a:ext cx="51449" cy="99145"/>
              </a:xfrm>
              <a:custGeom>
                <a:avLst/>
                <a:gdLst/>
                <a:ahLst/>
                <a:cxnLst/>
                <a:rect l="0" t="0" r="0" b="0"/>
                <a:pathLst>
                  <a:path w="50928" h="98044">
                    <a:moveTo>
                      <a:pt x="24893" y="0"/>
                    </a:moveTo>
                    <a:lnTo>
                      <a:pt x="29464" y="0"/>
                    </a:lnTo>
                    <a:lnTo>
                      <a:pt x="38482" y="6604"/>
                    </a:lnTo>
                    <a:lnTo>
                      <a:pt x="43053" y="13207"/>
                    </a:lnTo>
                    <a:lnTo>
                      <a:pt x="48642" y="28575"/>
                    </a:lnTo>
                    <a:lnTo>
                      <a:pt x="50927" y="48514"/>
                    </a:lnTo>
                    <a:lnTo>
                      <a:pt x="48642" y="67182"/>
                    </a:lnTo>
                    <a:lnTo>
                      <a:pt x="43053" y="83692"/>
                    </a:lnTo>
                    <a:lnTo>
                      <a:pt x="33910" y="93726"/>
                    </a:lnTo>
                    <a:lnTo>
                      <a:pt x="24893" y="98043"/>
                    </a:lnTo>
                    <a:lnTo>
                      <a:pt x="13589" y="93726"/>
                    </a:lnTo>
                    <a:lnTo>
                      <a:pt x="9018" y="89281"/>
                    </a:lnTo>
                    <a:lnTo>
                      <a:pt x="2286" y="76073"/>
                    </a:lnTo>
                    <a:lnTo>
                      <a:pt x="0" y="37465"/>
                    </a:lnTo>
                    <a:lnTo>
                      <a:pt x="2286" y="19812"/>
                    </a:lnTo>
                    <a:lnTo>
                      <a:pt x="9018" y="6604"/>
                    </a:lnTo>
                    <a:lnTo>
                      <a:pt x="18161" y="0"/>
                    </a:lnTo>
                    <a:close/>
                  </a:path>
                </a:pathLst>
              </a:custGeom>
              <a:solidFill>
                <a:srgbClr val="000500"/>
              </a:solidFill>
              <a:ln w="0" cap="flat" cmpd="sng" algn="ctr">
                <a:solidFill>
                  <a:srgbClr val="000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07" name="Полилиния 1006"/>
              <p:cNvSpPr/>
              <p:nvPr/>
            </p:nvSpPr>
            <p:spPr>
              <a:xfrm>
                <a:off x="7101713" y="1285001"/>
                <a:ext cx="47901" cy="92424"/>
              </a:xfrm>
              <a:custGeom>
                <a:avLst/>
                <a:gdLst/>
                <a:ahLst/>
                <a:cxnLst/>
                <a:rect l="0" t="0" r="0" b="0"/>
                <a:pathLst>
                  <a:path w="47499" h="92710">
                    <a:moveTo>
                      <a:pt x="24893" y="0"/>
                    </a:moveTo>
                    <a:lnTo>
                      <a:pt x="33910" y="3302"/>
                    </a:lnTo>
                    <a:lnTo>
                      <a:pt x="40768" y="13208"/>
                    </a:lnTo>
                    <a:lnTo>
                      <a:pt x="45339" y="27558"/>
                    </a:lnTo>
                    <a:lnTo>
                      <a:pt x="47498" y="46355"/>
                    </a:lnTo>
                    <a:lnTo>
                      <a:pt x="45339" y="64008"/>
                    </a:lnTo>
                    <a:lnTo>
                      <a:pt x="40768" y="78358"/>
                    </a:lnTo>
                    <a:lnTo>
                      <a:pt x="33910" y="88137"/>
                    </a:lnTo>
                    <a:lnTo>
                      <a:pt x="24893" y="92709"/>
                    </a:lnTo>
                    <a:lnTo>
                      <a:pt x="14733" y="88137"/>
                    </a:lnTo>
                    <a:lnTo>
                      <a:pt x="10160" y="83820"/>
                    </a:lnTo>
                    <a:lnTo>
                      <a:pt x="3430" y="70611"/>
                    </a:lnTo>
                    <a:lnTo>
                      <a:pt x="1144" y="64008"/>
                    </a:lnTo>
                    <a:lnTo>
                      <a:pt x="0" y="36448"/>
                    </a:lnTo>
                    <a:lnTo>
                      <a:pt x="1144" y="27558"/>
                    </a:lnTo>
                    <a:lnTo>
                      <a:pt x="3430" y="19811"/>
                    </a:lnTo>
                    <a:lnTo>
                      <a:pt x="6732" y="13208"/>
                    </a:lnTo>
                    <a:lnTo>
                      <a:pt x="14733" y="3302"/>
                    </a:lnTo>
                    <a:close/>
                  </a:path>
                </a:pathLst>
              </a:custGeom>
              <a:solidFill>
                <a:srgbClr val="DEFFDE"/>
              </a:solidFill>
              <a:ln w="0" cap="flat" cmpd="sng" algn="ctr">
                <a:solidFill>
                  <a:srgbClr val="DEFFD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08" name="Полилиния 1007"/>
              <p:cNvSpPr/>
              <p:nvPr/>
            </p:nvSpPr>
            <p:spPr>
              <a:xfrm>
                <a:off x="7105262" y="1298445"/>
                <a:ext cx="35483" cy="67217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67310">
                    <a:moveTo>
                      <a:pt x="15747" y="0"/>
                    </a:moveTo>
                    <a:lnTo>
                      <a:pt x="21463" y="2286"/>
                    </a:lnTo>
                    <a:lnTo>
                      <a:pt x="30480" y="13208"/>
                    </a:lnTo>
                    <a:lnTo>
                      <a:pt x="32766" y="19812"/>
                    </a:lnTo>
                    <a:lnTo>
                      <a:pt x="35052" y="33147"/>
                    </a:lnTo>
                    <a:lnTo>
                      <a:pt x="32766" y="45212"/>
                    </a:lnTo>
                    <a:lnTo>
                      <a:pt x="28320" y="56261"/>
                    </a:lnTo>
                    <a:lnTo>
                      <a:pt x="21463" y="64008"/>
                    </a:lnTo>
                    <a:lnTo>
                      <a:pt x="15747" y="67309"/>
                    </a:lnTo>
                    <a:lnTo>
                      <a:pt x="7873" y="64008"/>
                    </a:lnTo>
                    <a:lnTo>
                      <a:pt x="3302" y="56261"/>
                    </a:lnTo>
                    <a:lnTo>
                      <a:pt x="1143" y="50800"/>
                    </a:lnTo>
                    <a:lnTo>
                      <a:pt x="0" y="45212"/>
                    </a:lnTo>
                    <a:lnTo>
                      <a:pt x="0" y="19812"/>
                    </a:lnTo>
                    <a:lnTo>
                      <a:pt x="1143" y="13208"/>
                    </a:lnTo>
                    <a:lnTo>
                      <a:pt x="7873" y="2286"/>
                    </a:lnTo>
                    <a:close/>
                  </a:path>
                </a:pathLst>
              </a:custGeom>
              <a:solidFill>
                <a:srgbClr val="B3D4B3"/>
              </a:solidFill>
              <a:ln w="0" cap="flat" cmpd="sng" algn="ctr">
                <a:solidFill>
                  <a:srgbClr val="B3D4B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09" name="Полилиния 1008"/>
              <p:cNvSpPr/>
              <p:nvPr/>
            </p:nvSpPr>
            <p:spPr>
              <a:xfrm>
                <a:off x="7105262" y="1306847"/>
                <a:ext cx="24838" cy="48732"/>
              </a:xfrm>
              <a:custGeom>
                <a:avLst/>
                <a:gdLst/>
                <a:ahLst/>
                <a:cxnLst/>
                <a:rect l="0" t="0" r="0" b="0"/>
                <a:pathLst>
                  <a:path w="24893" h="49659">
                    <a:moveTo>
                      <a:pt x="12445" y="0"/>
                    </a:moveTo>
                    <a:lnTo>
                      <a:pt x="15747" y="1144"/>
                    </a:lnTo>
                    <a:lnTo>
                      <a:pt x="20319" y="6605"/>
                    </a:lnTo>
                    <a:lnTo>
                      <a:pt x="24892" y="24258"/>
                    </a:lnTo>
                    <a:lnTo>
                      <a:pt x="20319" y="41911"/>
                    </a:lnTo>
                    <a:lnTo>
                      <a:pt x="15747" y="47372"/>
                    </a:lnTo>
                    <a:lnTo>
                      <a:pt x="12445" y="49658"/>
                    </a:lnTo>
                    <a:lnTo>
                      <a:pt x="6730" y="47372"/>
                    </a:lnTo>
                    <a:lnTo>
                      <a:pt x="3302" y="41911"/>
                    </a:lnTo>
                    <a:lnTo>
                      <a:pt x="0" y="33020"/>
                    </a:lnTo>
                    <a:lnTo>
                      <a:pt x="0" y="14351"/>
                    </a:lnTo>
                    <a:lnTo>
                      <a:pt x="6730" y="1144"/>
                    </a:lnTo>
                    <a:close/>
                  </a:path>
                </a:pathLst>
              </a:custGeom>
              <a:solidFill>
                <a:srgbClr val="87A887"/>
              </a:solidFill>
              <a:ln w="0" cap="flat" cmpd="sng" algn="ctr">
                <a:solidFill>
                  <a:srgbClr val="87A88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10" name="Полилиния 1009"/>
              <p:cNvSpPr/>
              <p:nvPr/>
            </p:nvSpPr>
            <p:spPr>
              <a:xfrm>
                <a:off x="7108810" y="1318610"/>
                <a:ext cx="8870" cy="25207"/>
              </a:xfrm>
              <a:custGeom>
                <a:avLst/>
                <a:gdLst/>
                <a:ahLst/>
                <a:cxnLst/>
                <a:rect l="0" t="0" r="0" b="0"/>
                <a:pathLst>
                  <a:path w="9144" h="25401">
                    <a:moveTo>
                      <a:pt x="2286" y="0"/>
                    </a:moveTo>
                    <a:lnTo>
                      <a:pt x="8001" y="3302"/>
                    </a:lnTo>
                    <a:lnTo>
                      <a:pt x="9143" y="12193"/>
                    </a:lnTo>
                    <a:lnTo>
                      <a:pt x="8001" y="20955"/>
                    </a:lnTo>
                    <a:lnTo>
                      <a:pt x="2286" y="25400"/>
                    </a:lnTo>
                    <a:lnTo>
                      <a:pt x="0" y="12193"/>
                    </a:lnTo>
                    <a:lnTo>
                      <a:pt x="1142" y="3302"/>
                    </a:lnTo>
                    <a:close/>
                  </a:path>
                </a:pathLst>
              </a:custGeom>
              <a:solidFill>
                <a:srgbClr val="5E805E"/>
              </a:solidFill>
              <a:ln w="0" cap="flat" cmpd="sng" algn="ctr">
                <a:solidFill>
                  <a:srgbClr val="5E805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11" name="Полилиния 1010"/>
              <p:cNvSpPr/>
              <p:nvPr/>
            </p:nvSpPr>
            <p:spPr>
              <a:xfrm>
                <a:off x="7114132" y="1318610"/>
                <a:ext cx="12420" cy="25207"/>
              </a:xfrm>
              <a:custGeom>
                <a:avLst/>
                <a:gdLst/>
                <a:ahLst/>
                <a:cxnLst/>
                <a:rect l="0" t="0" r="0" b="0"/>
                <a:pathLst>
                  <a:path w="12447" h="25401">
                    <a:moveTo>
                      <a:pt x="6730" y="0"/>
                    </a:moveTo>
                    <a:lnTo>
                      <a:pt x="10160" y="3302"/>
                    </a:lnTo>
                    <a:lnTo>
                      <a:pt x="12446" y="12193"/>
                    </a:lnTo>
                    <a:lnTo>
                      <a:pt x="10160" y="20955"/>
                    </a:lnTo>
                    <a:lnTo>
                      <a:pt x="6730" y="25400"/>
                    </a:lnTo>
                    <a:lnTo>
                      <a:pt x="1142" y="20955"/>
                    </a:lnTo>
                    <a:lnTo>
                      <a:pt x="0" y="12193"/>
                    </a:lnTo>
                    <a:lnTo>
                      <a:pt x="1142" y="3302"/>
                    </a:lnTo>
                    <a:close/>
                  </a:path>
                </a:pathLst>
              </a:custGeom>
              <a:solidFill>
                <a:srgbClr val="69664A"/>
              </a:solidFill>
              <a:ln w="0" cap="flat" cmpd="sng" algn="ctr">
                <a:solidFill>
                  <a:srgbClr val="69664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12" name="Полилиния 1011"/>
              <p:cNvSpPr/>
              <p:nvPr/>
            </p:nvSpPr>
            <p:spPr>
              <a:xfrm>
                <a:off x="7124777" y="1321971"/>
                <a:ext cx="8871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9144" h="18798">
                    <a:moveTo>
                      <a:pt x="2286" y="0"/>
                    </a:moveTo>
                    <a:lnTo>
                      <a:pt x="6857" y="2159"/>
                    </a:lnTo>
                    <a:lnTo>
                      <a:pt x="9143" y="8891"/>
                    </a:lnTo>
                    <a:lnTo>
                      <a:pt x="6857" y="15494"/>
                    </a:lnTo>
                    <a:lnTo>
                      <a:pt x="2286" y="18797"/>
                    </a:lnTo>
                    <a:lnTo>
                      <a:pt x="0" y="15494"/>
                    </a:lnTo>
                    <a:lnTo>
                      <a:pt x="0" y="2159"/>
                    </a:lnTo>
                    <a:close/>
                  </a:path>
                </a:pathLst>
              </a:custGeom>
              <a:solidFill>
                <a:srgbClr val="754F36"/>
              </a:solidFill>
              <a:ln w="0" cap="flat" cmpd="sng" algn="ctr">
                <a:solidFill>
                  <a:srgbClr val="754F3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13" name="Полилиния 1012"/>
              <p:cNvSpPr/>
              <p:nvPr/>
            </p:nvSpPr>
            <p:spPr>
              <a:xfrm>
                <a:off x="7130100" y="1321971"/>
                <a:ext cx="10645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10161" h="18798">
                    <a:moveTo>
                      <a:pt x="6730" y="0"/>
                    </a:moveTo>
                    <a:lnTo>
                      <a:pt x="9016" y="2159"/>
                    </a:lnTo>
                    <a:lnTo>
                      <a:pt x="10160" y="8891"/>
                    </a:lnTo>
                    <a:lnTo>
                      <a:pt x="9016" y="15494"/>
                    </a:lnTo>
                    <a:lnTo>
                      <a:pt x="6730" y="18797"/>
                    </a:lnTo>
                    <a:lnTo>
                      <a:pt x="1142" y="15494"/>
                    </a:lnTo>
                    <a:lnTo>
                      <a:pt x="0" y="8891"/>
                    </a:lnTo>
                    <a:lnTo>
                      <a:pt x="1142" y="2159"/>
                    </a:lnTo>
                    <a:close/>
                  </a:path>
                </a:pathLst>
              </a:custGeom>
              <a:solidFill>
                <a:srgbClr val="803621"/>
              </a:solidFill>
              <a:ln w="0" cap="flat" cmpd="sng" algn="ctr">
                <a:solidFill>
                  <a:srgbClr val="8036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14" name="Полилиния 1013"/>
              <p:cNvSpPr/>
              <p:nvPr/>
            </p:nvSpPr>
            <p:spPr>
              <a:xfrm>
                <a:off x="7140744" y="1321971"/>
                <a:ext cx="5322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5716" h="18798">
                    <a:moveTo>
                      <a:pt x="2286" y="0"/>
                    </a:moveTo>
                    <a:lnTo>
                      <a:pt x="4571" y="3303"/>
                    </a:lnTo>
                    <a:lnTo>
                      <a:pt x="5715" y="8891"/>
                    </a:lnTo>
                    <a:lnTo>
                      <a:pt x="4571" y="15494"/>
                    </a:lnTo>
                    <a:lnTo>
                      <a:pt x="2286" y="18797"/>
                    </a:lnTo>
                    <a:lnTo>
                      <a:pt x="0" y="15494"/>
                    </a:lnTo>
                    <a:lnTo>
                      <a:pt x="0" y="3303"/>
                    </a:lnTo>
                    <a:close/>
                  </a:path>
                </a:pathLst>
              </a:custGeom>
              <a:solidFill>
                <a:srgbClr val="8C1F0D"/>
              </a:solidFill>
              <a:ln w="0" cap="flat" cmpd="sng" algn="ctr">
                <a:solidFill>
                  <a:srgbClr val="8C1F0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15" name="Полилиния 1014"/>
              <p:cNvSpPr/>
              <p:nvPr/>
            </p:nvSpPr>
            <p:spPr>
              <a:xfrm>
                <a:off x="7146066" y="1325331"/>
                <a:ext cx="8871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10161" h="12192">
                    <a:moveTo>
                      <a:pt x="6730" y="0"/>
                    </a:moveTo>
                    <a:lnTo>
                      <a:pt x="7874" y="1142"/>
                    </a:lnTo>
                    <a:lnTo>
                      <a:pt x="10160" y="5588"/>
                    </a:lnTo>
                    <a:lnTo>
                      <a:pt x="7874" y="11049"/>
                    </a:lnTo>
                    <a:lnTo>
                      <a:pt x="6730" y="12191"/>
                    </a:lnTo>
                    <a:lnTo>
                      <a:pt x="1142" y="11049"/>
                    </a:lnTo>
                    <a:lnTo>
                      <a:pt x="0" y="5588"/>
                    </a:lnTo>
                    <a:lnTo>
                      <a:pt x="1142" y="1142"/>
                    </a:lnTo>
                    <a:close/>
                  </a:path>
                </a:pathLst>
              </a:custGeom>
              <a:solidFill>
                <a:srgbClr val="990500"/>
              </a:solidFill>
              <a:ln w="0" cap="flat" cmpd="sng" algn="ctr">
                <a:solidFill>
                  <a:srgbClr val="990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16" name="Полилиния 1015"/>
              <p:cNvSpPr/>
              <p:nvPr/>
            </p:nvSpPr>
            <p:spPr>
              <a:xfrm>
                <a:off x="7154937" y="1325331"/>
                <a:ext cx="7097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5716" h="12192">
                    <a:moveTo>
                      <a:pt x="2286" y="0"/>
                    </a:moveTo>
                    <a:lnTo>
                      <a:pt x="3428" y="1142"/>
                    </a:lnTo>
                    <a:lnTo>
                      <a:pt x="5715" y="5588"/>
                    </a:lnTo>
                    <a:lnTo>
                      <a:pt x="2286" y="12191"/>
                    </a:lnTo>
                    <a:lnTo>
                      <a:pt x="1142" y="10033"/>
                    </a:lnTo>
                    <a:lnTo>
                      <a:pt x="0" y="5588"/>
                    </a:lnTo>
                    <a:lnTo>
                      <a:pt x="1142" y="1142"/>
                    </a:lnTo>
                    <a:close/>
                  </a:path>
                </a:pathLst>
              </a:custGeom>
              <a:solidFill>
                <a:srgbClr val="A30000"/>
              </a:solidFill>
              <a:ln w="0" cap="flat" cmpd="sng" algn="ctr">
                <a:solidFill>
                  <a:srgbClr val="A3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17" name="Полилиния 1016"/>
              <p:cNvSpPr/>
              <p:nvPr/>
            </p:nvSpPr>
            <p:spPr>
              <a:xfrm>
                <a:off x="7165582" y="1328692"/>
                <a:ext cx="3548" cy="8403"/>
              </a:xfrm>
              <a:custGeom>
                <a:avLst/>
                <a:gdLst/>
                <a:ahLst/>
                <a:cxnLst/>
                <a:rect l="0" t="0" r="0" b="0"/>
                <a:pathLst>
                  <a:path w="3430" h="8764">
                    <a:moveTo>
                      <a:pt x="0" y="0"/>
                    </a:moveTo>
                    <a:lnTo>
                      <a:pt x="2287" y="0"/>
                    </a:lnTo>
                    <a:lnTo>
                      <a:pt x="3429" y="2160"/>
                    </a:lnTo>
                    <a:lnTo>
                      <a:pt x="2287" y="6605"/>
                    </a:lnTo>
                    <a:lnTo>
                      <a:pt x="0" y="8763"/>
                    </a:lnTo>
                    <a:close/>
                  </a:path>
                </a:pathLst>
              </a:custGeom>
              <a:solidFill>
                <a:srgbClr val="B00000"/>
              </a:solidFill>
              <a:ln w="0" cap="flat" cmpd="sng" algn="ctr">
                <a:solidFill>
                  <a:srgbClr val="B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18" name="Полилиния 1017"/>
              <p:cNvSpPr/>
              <p:nvPr/>
            </p:nvSpPr>
            <p:spPr>
              <a:xfrm>
                <a:off x="7170904" y="1328692"/>
                <a:ext cx="7097" cy="8403"/>
              </a:xfrm>
              <a:custGeom>
                <a:avLst/>
                <a:gdLst/>
                <a:ahLst/>
                <a:cxnLst/>
                <a:rect l="0" t="0" r="0" b="0"/>
                <a:pathLst>
                  <a:path w="5716" h="8764">
                    <a:moveTo>
                      <a:pt x="2285" y="0"/>
                    </a:moveTo>
                    <a:lnTo>
                      <a:pt x="3429" y="0"/>
                    </a:lnTo>
                    <a:lnTo>
                      <a:pt x="5715" y="2160"/>
                    </a:lnTo>
                    <a:lnTo>
                      <a:pt x="2285" y="8763"/>
                    </a:lnTo>
                    <a:lnTo>
                      <a:pt x="0" y="66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0000"/>
              </a:solidFill>
              <a:ln w="0" cap="flat" cmpd="sng" algn="ctr">
                <a:solidFill>
                  <a:srgbClr val="B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19" name="Полилиния 1018"/>
              <p:cNvSpPr/>
              <p:nvPr/>
            </p:nvSpPr>
            <p:spPr>
              <a:xfrm>
                <a:off x="7327028" y="1654693"/>
                <a:ext cx="76288" cy="94103"/>
              </a:xfrm>
              <a:custGeom>
                <a:avLst/>
                <a:gdLst/>
                <a:ahLst/>
                <a:cxnLst/>
                <a:rect l="0" t="0" r="0" b="0"/>
                <a:pathLst>
                  <a:path w="75821" h="93726">
                    <a:moveTo>
                      <a:pt x="15749" y="25400"/>
                    </a:moveTo>
                    <a:lnTo>
                      <a:pt x="15749" y="22097"/>
                    </a:lnTo>
                    <a:lnTo>
                      <a:pt x="75820" y="0"/>
                    </a:lnTo>
                    <a:lnTo>
                      <a:pt x="70104" y="93725"/>
                    </a:lnTo>
                    <a:lnTo>
                      <a:pt x="12447" y="68325"/>
                    </a:lnTo>
                    <a:lnTo>
                      <a:pt x="6732" y="64008"/>
                    </a:lnTo>
                    <a:lnTo>
                      <a:pt x="3302" y="59562"/>
                    </a:lnTo>
                    <a:lnTo>
                      <a:pt x="0" y="52959"/>
                    </a:lnTo>
                    <a:lnTo>
                      <a:pt x="0" y="36321"/>
                    </a:lnTo>
                    <a:lnTo>
                      <a:pt x="3302" y="30861"/>
                    </a:lnTo>
                    <a:lnTo>
                      <a:pt x="7875" y="26415"/>
                    </a:lnTo>
                    <a:close/>
                  </a:path>
                </a:pathLst>
              </a:custGeom>
              <a:solidFill>
                <a:srgbClr val="8F8F8F"/>
              </a:solidFill>
              <a:ln w="0" cap="flat" cmpd="sng" algn="ctr">
                <a:solidFill>
                  <a:srgbClr val="8F8F8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20" name="Полилиния 1019"/>
              <p:cNvSpPr/>
              <p:nvPr/>
            </p:nvSpPr>
            <p:spPr>
              <a:xfrm>
                <a:off x="7383801" y="1654693"/>
                <a:ext cx="49676" cy="99145"/>
              </a:xfrm>
              <a:custGeom>
                <a:avLst/>
                <a:gdLst/>
                <a:ahLst/>
                <a:cxnLst/>
                <a:rect l="0" t="0" r="0" b="0"/>
                <a:pathLst>
                  <a:path w="50929" h="99188">
                    <a:moveTo>
                      <a:pt x="22607" y="0"/>
                    </a:moveTo>
                    <a:lnTo>
                      <a:pt x="27052" y="0"/>
                    </a:lnTo>
                    <a:lnTo>
                      <a:pt x="32767" y="3302"/>
                    </a:lnTo>
                    <a:lnTo>
                      <a:pt x="37211" y="7746"/>
                    </a:lnTo>
                    <a:lnTo>
                      <a:pt x="41783" y="14350"/>
                    </a:lnTo>
                    <a:lnTo>
                      <a:pt x="49784" y="38608"/>
                    </a:lnTo>
                    <a:lnTo>
                      <a:pt x="50928" y="49656"/>
                    </a:lnTo>
                    <a:lnTo>
                      <a:pt x="47498" y="67183"/>
                    </a:lnTo>
                    <a:lnTo>
                      <a:pt x="44070" y="74930"/>
                    </a:lnTo>
                    <a:lnTo>
                      <a:pt x="41783" y="83819"/>
                    </a:lnTo>
                    <a:lnTo>
                      <a:pt x="32767" y="94741"/>
                    </a:lnTo>
                    <a:lnTo>
                      <a:pt x="22607" y="99187"/>
                    </a:lnTo>
                    <a:lnTo>
                      <a:pt x="12320" y="94741"/>
                    </a:lnTo>
                    <a:lnTo>
                      <a:pt x="5588" y="83819"/>
                    </a:lnTo>
                    <a:lnTo>
                      <a:pt x="2159" y="74930"/>
                    </a:lnTo>
                    <a:lnTo>
                      <a:pt x="0" y="38608"/>
                    </a:lnTo>
                    <a:lnTo>
                      <a:pt x="2159" y="20955"/>
                    </a:lnTo>
                    <a:lnTo>
                      <a:pt x="8891" y="7746"/>
                    </a:lnTo>
                    <a:lnTo>
                      <a:pt x="12320" y="3302"/>
                    </a:lnTo>
                    <a:lnTo>
                      <a:pt x="16892" y="0"/>
                    </a:lnTo>
                    <a:close/>
                  </a:path>
                </a:pathLst>
              </a:custGeom>
              <a:solidFill>
                <a:srgbClr val="000500"/>
              </a:solidFill>
              <a:ln w="0" cap="flat" cmpd="sng" algn="ctr">
                <a:solidFill>
                  <a:srgbClr val="000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21" name="Полилиния 1020"/>
              <p:cNvSpPr/>
              <p:nvPr/>
            </p:nvSpPr>
            <p:spPr>
              <a:xfrm>
                <a:off x="7383801" y="1654693"/>
                <a:ext cx="47902" cy="95784"/>
              </a:xfrm>
              <a:custGeom>
                <a:avLst/>
                <a:gdLst/>
                <a:ahLst/>
                <a:cxnLst/>
                <a:rect l="0" t="0" r="0" b="0"/>
                <a:pathLst>
                  <a:path w="47499" h="95885">
                    <a:moveTo>
                      <a:pt x="22607" y="0"/>
                    </a:moveTo>
                    <a:lnTo>
                      <a:pt x="27052" y="0"/>
                    </a:lnTo>
                    <a:lnTo>
                      <a:pt x="32767" y="3302"/>
                    </a:lnTo>
                    <a:lnTo>
                      <a:pt x="40641" y="14350"/>
                    </a:lnTo>
                    <a:lnTo>
                      <a:pt x="45212" y="29718"/>
                    </a:lnTo>
                    <a:lnTo>
                      <a:pt x="47498" y="49656"/>
                    </a:lnTo>
                    <a:lnTo>
                      <a:pt x="45212" y="67183"/>
                    </a:lnTo>
                    <a:lnTo>
                      <a:pt x="40641" y="81534"/>
                    </a:lnTo>
                    <a:lnTo>
                      <a:pt x="32767" y="91566"/>
                    </a:lnTo>
                    <a:lnTo>
                      <a:pt x="22607" y="95884"/>
                    </a:lnTo>
                    <a:lnTo>
                      <a:pt x="12320" y="91566"/>
                    </a:lnTo>
                    <a:lnTo>
                      <a:pt x="5588" y="81534"/>
                    </a:lnTo>
                    <a:lnTo>
                      <a:pt x="2159" y="73913"/>
                    </a:lnTo>
                    <a:lnTo>
                      <a:pt x="0" y="58419"/>
                    </a:lnTo>
                    <a:lnTo>
                      <a:pt x="2159" y="20955"/>
                    </a:lnTo>
                    <a:lnTo>
                      <a:pt x="8891" y="7746"/>
                    </a:lnTo>
                    <a:lnTo>
                      <a:pt x="12320" y="3302"/>
                    </a:lnTo>
                    <a:lnTo>
                      <a:pt x="16892" y="0"/>
                    </a:lnTo>
                    <a:close/>
                  </a:path>
                </a:pathLst>
              </a:custGeom>
              <a:solidFill>
                <a:srgbClr val="FF9E00"/>
              </a:solidFill>
              <a:ln w="0" cap="flat" cmpd="sng" algn="ctr">
                <a:solidFill>
                  <a:srgbClr val="FF9E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22" name="Полилиния 1021"/>
              <p:cNvSpPr/>
              <p:nvPr/>
            </p:nvSpPr>
            <p:spPr>
              <a:xfrm>
                <a:off x="7387349" y="1668137"/>
                <a:ext cx="33709" cy="70578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70612">
                    <a:moveTo>
                      <a:pt x="15875" y="0"/>
                    </a:moveTo>
                    <a:lnTo>
                      <a:pt x="21463" y="2158"/>
                    </a:lnTo>
                    <a:lnTo>
                      <a:pt x="30606" y="13207"/>
                    </a:lnTo>
                    <a:lnTo>
                      <a:pt x="32892" y="19811"/>
                    </a:lnTo>
                    <a:lnTo>
                      <a:pt x="35052" y="33147"/>
                    </a:lnTo>
                    <a:lnTo>
                      <a:pt x="32892" y="47370"/>
                    </a:lnTo>
                    <a:lnTo>
                      <a:pt x="28320" y="59563"/>
                    </a:lnTo>
                    <a:lnTo>
                      <a:pt x="21463" y="67310"/>
                    </a:lnTo>
                    <a:lnTo>
                      <a:pt x="15875" y="70611"/>
                    </a:lnTo>
                    <a:lnTo>
                      <a:pt x="9017" y="67310"/>
                    </a:lnTo>
                    <a:lnTo>
                      <a:pt x="1142" y="52958"/>
                    </a:lnTo>
                    <a:lnTo>
                      <a:pt x="0" y="47370"/>
                    </a:lnTo>
                    <a:lnTo>
                      <a:pt x="0" y="19811"/>
                    </a:lnTo>
                    <a:lnTo>
                      <a:pt x="1142" y="13207"/>
                    </a:lnTo>
                    <a:lnTo>
                      <a:pt x="4571" y="9905"/>
                    </a:lnTo>
                    <a:lnTo>
                      <a:pt x="9017" y="2158"/>
                    </a:lnTo>
                    <a:close/>
                  </a:path>
                </a:pathLst>
              </a:custGeom>
              <a:solidFill>
                <a:srgbClr val="FF8219"/>
              </a:solidFill>
              <a:ln w="0" cap="flat" cmpd="sng" algn="ctr">
                <a:solidFill>
                  <a:srgbClr val="FF821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23" name="Полилиния 1022"/>
              <p:cNvSpPr/>
              <p:nvPr/>
            </p:nvSpPr>
            <p:spPr>
              <a:xfrm>
                <a:off x="7387349" y="1679900"/>
                <a:ext cx="24838" cy="47052"/>
              </a:xfrm>
              <a:custGeom>
                <a:avLst/>
                <a:gdLst/>
                <a:ahLst/>
                <a:cxnLst/>
                <a:rect l="0" t="0" r="0" b="0"/>
                <a:pathLst>
                  <a:path w="26035" h="46229">
                    <a:moveTo>
                      <a:pt x="12445" y="0"/>
                    </a:moveTo>
                    <a:lnTo>
                      <a:pt x="17017" y="1015"/>
                    </a:lnTo>
                    <a:lnTo>
                      <a:pt x="21463" y="5461"/>
                    </a:lnTo>
                    <a:lnTo>
                      <a:pt x="23749" y="10921"/>
                    </a:lnTo>
                    <a:lnTo>
                      <a:pt x="26034" y="20955"/>
                    </a:lnTo>
                    <a:lnTo>
                      <a:pt x="21463" y="39624"/>
                    </a:lnTo>
                    <a:lnTo>
                      <a:pt x="17017" y="44068"/>
                    </a:lnTo>
                    <a:lnTo>
                      <a:pt x="12445" y="46228"/>
                    </a:lnTo>
                    <a:lnTo>
                      <a:pt x="6730" y="44068"/>
                    </a:lnTo>
                    <a:lnTo>
                      <a:pt x="3429" y="39624"/>
                    </a:lnTo>
                    <a:lnTo>
                      <a:pt x="0" y="30861"/>
                    </a:lnTo>
                    <a:lnTo>
                      <a:pt x="0" y="10921"/>
                    </a:lnTo>
                    <a:lnTo>
                      <a:pt x="6730" y="1015"/>
                    </a:lnTo>
                    <a:close/>
                  </a:path>
                </a:pathLst>
              </a:custGeom>
              <a:solidFill>
                <a:srgbClr val="FF6636"/>
              </a:solidFill>
              <a:ln w="0" cap="flat" cmpd="sng" algn="ctr">
                <a:solidFill>
                  <a:srgbClr val="FF663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24" name="Полилиния 1023"/>
              <p:cNvSpPr/>
              <p:nvPr/>
            </p:nvSpPr>
            <p:spPr>
              <a:xfrm>
                <a:off x="7387349" y="1691663"/>
                <a:ext cx="12420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12446" h="22098">
                    <a:moveTo>
                      <a:pt x="6730" y="0"/>
                    </a:moveTo>
                    <a:lnTo>
                      <a:pt x="10159" y="2159"/>
                    </a:lnTo>
                    <a:lnTo>
                      <a:pt x="12445" y="8890"/>
                    </a:lnTo>
                    <a:lnTo>
                      <a:pt x="10159" y="18796"/>
                    </a:lnTo>
                    <a:lnTo>
                      <a:pt x="6730" y="22097"/>
                    </a:lnTo>
                    <a:lnTo>
                      <a:pt x="3429" y="20954"/>
                    </a:lnTo>
                    <a:lnTo>
                      <a:pt x="1142" y="18796"/>
                    </a:lnTo>
                    <a:lnTo>
                      <a:pt x="0" y="14350"/>
                    </a:lnTo>
                    <a:lnTo>
                      <a:pt x="0" y="8890"/>
                    </a:lnTo>
                    <a:lnTo>
                      <a:pt x="1142" y="2159"/>
                    </a:lnTo>
                    <a:close/>
                  </a:path>
                </a:pathLst>
              </a:custGeom>
              <a:solidFill>
                <a:srgbClr val="FF4A52"/>
              </a:solidFill>
              <a:ln w="0" cap="flat" cmpd="sng" algn="ctr">
                <a:solidFill>
                  <a:srgbClr val="FF4A5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25" name="Полилиния 1024"/>
              <p:cNvSpPr/>
              <p:nvPr/>
            </p:nvSpPr>
            <p:spPr>
              <a:xfrm>
                <a:off x="7342996" y="1658054"/>
                <a:ext cx="53224" cy="62176"/>
              </a:xfrm>
              <a:custGeom>
                <a:avLst/>
                <a:gdLst/>
                <a:ahLst/>
                <a:cxnLst/>
                <a:rect l="0" t="0" r="0" b="0"/>
                <a:pathLst>
                  <a:path w="54356" h="61723">
                    <a:moveTo>
                      <a:pt x="3428" y="22098"/>
                    </a:moveTo>
                    <a:lnTo>
                      <a:pt x="54355" y="0"/>
                    </a:lnTo>
                    <a:lnTo>
                      <a:pt x="46481" y="8763"/>
                    </a:lnTo>
                    <a:lnTo>
                      <a:pt x="31750" y="61722"/>
                    </a:lnTo>
                    <a:lnTo>
                      <a:pt x="30606" y="59563"/>
                    </a:lnTo>
                    <a:lnTo>
                      <a:pt x="30606" y="56260"/>
                    </a:lnTo>
                    <a:lnTo>
                      <a:pt x="29463" y="50673"/>
                    </a:lnTo>
                    <a:lnTo>
                      <a:pt x="29463" y="45211"/>
                    </a:lnTo>
                    <a:lnTo>
                      <a:pt x="28321" y="38607"/>
                    </a:lnTo>
                    <a:lnTo>
                      <a:pt x="28321" y="27559"/>
                    </a:lnTo>
                    <a:lnTo>
                      <a:pt x="26162" y="29717"/>
                    </a:lnTo>
                    <a:lnTo>
                      <a:pt x="19303" y="49657"/>
                    </a:lnTo>
                    <a:lnTo>
                      <a:pt x="19303" y="22098"/>
                    </a:lnTo>
                    <a:lnTo>
                      <a:pt x="9143" y="37464"/>
                    </a:lnTo>
                    <a:lnTo>
                      <a:pt x="12573" y="25400"/>
                    </a:lnTo>
                    <a:lnTo>
                      <a:pt x="0" y="30860"/>
                    </a:lnTo>
                    <a:close/>
                  </a:path>
                </a:pathLst>
              </a:custGeom>
              <a:solidFill>
                <a:srgbClr val="E6E6E6"/>
              </a:solidFill>
              <a:ln w="0" cap="flat" cmpd="sng" algn="ctr">
                <a:solidFill>
                  <a:srgbClr val="E6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26" name="Полилиния 1025"/>
              <p:cNvSpPr/>
              <p:nvPr/>
            </p:nvSpPr>
            <p:spPr>
              <a:xfrm>
                <a:off x="7057359" y="1542106"/>
                <a:ext cx="76288" cy="92422"/>
              </a:xfrm>
              <a:custGeom>
                <a:avLst/>
                <a:gdLst/>
                <a:ahLst/>
                <a:cxnLst/>
                <a:rect l="0" t="0" r="0" b="0"/>
                <a:pathLst>
                  <a:path w="75946" h="92584">
                    <a:moveTo>
                      <a:pt x="15875" y="24258"/>
                    </a:moveTo>
                    <a:lnTo>
                      <a:pt x="15875" y="20955"/>
                    </a:lnTo>
                    <a:lnTo>
                      <a:pt x="75945" y="0"/>
                    </a:lnTo>
                    <a:lnTo>
                      <a:pt x="69088" y="92583"/>
                    </a:lnTo>
                    <a:lnTo>
                      <a:pt x="6857" y="63882"/>
                    </a:lnTo>
                    <a:lnTo>
                      <a:pt x="0" y="51816"/>
                    </a:lnTo>
                    <a:lnTo>
                      <a:pt x="1143" y="36322"/>
                    </a:lnTo>
                    <a:lnTo>
                      <a:pt x="4571" y="29719"/>
                    </a:lnTo>
                    <a:lnTo>
                      <a:pt x="10287" y="25274"/>
                    </a:lnTo>
                    <a:close/>
                  </a:path>
                </a:pathLst>
              </a:custGeom>
              <a:solidFill>
                <a:srgbClr val="8F8F8F"/>
              </a:solidFill>
              <a:ln w="0" cap="flat" cmpd="sng" algn="ctr">
                <a:solidFill>
                  <a:srgbClr val="8F8F8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27" name="Полилиния 1026"/>
              <p:cNvSpPr/>
              <p:nvPr/>
            </p:nvSpPr>
            <p:spPr>
              <a:xfrm>
                <a:off x="7114132" y="1542106"/>
                <a:ext cx="51451" cy="95783"/>
              </a:xfrm>
              <a:custGeom>
                <a:avLst/>
                <a:gdLst/>
                <a:ahLst/>
                <a:cxnLst/>
                <a:rect l="0" t="0" r="0" b="0"/>
                <a:pathLst>
                  <a:path w="50927" h="95886">
                    <a:moveTo>
                      <a:pt x="26035" y="0"/>
                    </a:moveTo>
                    <a:lnTo>
                      <a:pt x="29463" y="0"/>
                    </a:lnTo>
                    <a:lnTo>
                      <a:pt x="38480" y="6605"/>
                    </a:lnTo>
                    <a:lnTo>
                      <a:pt x="43052" y="13208"/>
                    </a:lnTo>
                    <a:lnTo>
                      <a:pt x="48767" y="28702"/>
                    </a:lnTo>
                    <a:lnTo>
                      <a:pt x="50926" y="49530"/>
                    </a:lnTo>
                    <a:lnTo>
                      <a:pt x="48767" y="66167"/>
                    </a:lnTo>
                    <a:lnTo>
                      <a:pt x="43052" y="81535"/>
                    </a:lnTo>
                    <a:lnTo>
                      <a:pt x="34036" y="91441"/>
                    </a:lnTo>
                    <a:lnTo>
                      <a:pt x="26035" y="95885"/>
                    </a:lnTo>
                    <a:lnTo>
                      <a:pt x="19303" y="93726"/>
                    </a:lnTo>
                    <a:lnTo>
                      <a:pt x="14731" y="91441"/>
                    </a:lnTo>
                    <a:lnTo>
                      <a:pt x="10160" y="86995"/>
                    </a:lnTo>
                    <a:lnTo>
                      <a:pt x="3428" y="73788"/>
                    </a:lnTo>
                    <a:lnTo>
                      <a:pt x="1142" y="66167"/>
                    </a:lnTo>
                    <a:lnTo>
                      <a:pt x="0" y="38482"/>
                    </a:lnTo>
                    <a:lnTo>
                      <a:pt x="3428" y="19813"/>
                    </a:lnTo>
                    <a:lnTo>
                      <a:pt x="10160" y="6605"/>
                    </a:lnTo>
                    <a:lnTo>
                      <a:pt x="19303" y="0"/>
                    </a:lnTo>
                    <a:close/>
                  </a:path>
                </a:pathLst>
              </a:custGeom>
              <a:solidFill>
                <a:srgbClr val="000500"/>
              </a:solidFill>
              <a:ln w="0" cap="flat" cmpd="sng" algn="ctr">
                <a:solidFill>
                  <a:srgbClr val="000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28" name="Полилиния 1027"/>
              <p:cNvSpPr/>
              <p:nvPr/>
            </p:nvSpPr>
            <p:spPr>
              <a:xfrm>
                <a:off x="7114132" y="1542106"/>
                <a:ext cx="47902" cy="95783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95886">
                    <a:moveTo>
                      <a:pt x="26035" y="0"/>
                    </a:moveTo>
                    <a:lnTo>
                      <a:pt x="29463" y="0"/>
                    </a:lnTo>
                    <a:lnTo>
                      <a:pt x="37338" y="6605"/>
                    </a:lnTo>
                    <a:lnTo>
                      <a:pt x="40766" y="13208"/>
                    </a:lnTo>
                    <a:lnTo>
                      <a:pt x="45338" y="28702"/>
                    </a:lnTo>
                    <a:lnTo>
                      <a:pt x="47625" y="49530"/>
                    </a:lnTo>
                    <a:lnTo>
                      <a:pt x="40766" y="81535"/>
                    </a:lnTo>
                    <a:lnTo>
                      <a:pt x="34036" y="91441"/>
                    </a:lnTo>
                    <a:lnTo>
                      <a:pt x="26035" y="95885"/>
                    </a:lnTo>
                    <a:lnTo>
                      <a:pt x="15875" y="91441"/>
                    </a:lnTo>
                    <a:lnTo>
                      <a:pt x="11302" y="86995"/>
                    </a:lnTo>
                    <a:lnTo>
                      <a:pt x="3428" y="73788"/>
                    </a:lnTo>
                    <a:lnTo>
                      <a:pt x="1142" y="66167"/>
                    </a:lnTo>
                    <a:lnTo>
                      <a:pt x="0" y="38482"/>
                    </a:lnTo>
                    <a:lnTo>
                      <a:pt x="3428" y="19813"/>
                    </a:lnTo>
                    <a:lnTo>
                      <a:pt x="11302" y="6605"/>
                    </a:lnTo>
                    <a:lnTo>
                      <a:pt x="20447" y="0"/>
                    </a:lnTo>
                    <a:close/>
                  </a:path>
                </a:pathLst>
              </a:custGeom>
              <a:solidFill>
                <a:srgbClr val="FF9E00"/>
              </a:solidFill>
              <a:ln w="0" cap="flat" cmpd="sng" algn="ctr">
                <a:solidFill>
                  <a:srgbClr val="FF9E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29" name="Полилиния 1028"/>
              <p:cNvSpPr/>
              <p:nvPr/>
            </p:nvSpPr>
            <p:spPr>
              <a:xfrm>
                <a:off x="7117680" y="1553868"/>
                <a:ext cx="35483" cy="70578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70612">
                    <a:moveTo>
                      <a:pt x="15875" y="0"/>
                    </a:moveTo>
                    <a:lnTo>
                      <a:pt x="22607" y="2286"/>
                    </a:lnTo>
                    <a:lnTo>
                      <a:pt x="29464" y="9906"/>
                    </a:lnTo>
                    <a:lnTo>
                      <a:pt x="32767" y="19811"/>
                    </a:lnTo>
                    <a:lnTo>
                      <a:pt x="35052" y="34162"/>
                    </a:lnTo>
                    <a:lnTo>
                      <a:pt x="32767" y="47370"/>
                    </a:lnTo>
                    <a:lnTo>
                      <a:pt x="30608" y="52959"/>
                    </a:lnTo>
                    <a:lnTo>
                      <a:pt x="29464" y="59562"/>
                    </a:lnTo>
                    <a:lnTo>
                      <a:pt x="22607" y="67309"/>
                    </a:lnTo>
                    <a:lnTo>
                      <a:pt x="15875" y="70611"/>
                    </a:lnTo>
                    <a:lnTo>
                      <a:pt x="9018" y="67309"/>
                    </a:lnTo>
                    <a:lnTo>
                      <a:pt x="1144" y="52959"/>
                    </a:lnTo>
                    <a:lnTo>
                      <a:pt x="0" y="47370"/>
                    </a:lnTo>
                    <a:lnTo>
                      <a:pt x="0" y="19811"/>
                    </a:lnTo>
                    <a:lnTo>
                      <a:pt x="1144" y="13208"/>
                    </a:lnTo>
                    <a:lnTo>
                      <a:pt x="4446" y="9906"/>
                    </a:lnTo>
                    <a:lnTo>
                      <a:pt x="9018" y="2286"/>
                    </a:lnTo>
                    <a:close/>
                  </a:path>
                </a:pathLst>
              </a:custGeom>
              <a:solidFill>
                <a:srgbClr val="FF8219"/>
              </a:solidFill>
              <a:ln w="0" cap="flat" cmpd="sng" algn="ctr">
                <a:solidFill>
                  <a:srgbClr val="FF821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30" name="Полилиния 1029"/>
              <p:cNvSpPr/>
              <p:nvPr/>
            </p:nvSpPr>
            <p:spPr>
              <a:xfrm>
                <a:off x="7117680" y="1565632"/>
                <a:ext cx="24838" cy="47052"/>
              </a:xfrm>
              <a:custGeom>
                <a:avLst/>
                <a:gdLst/>
                <a:ahLst/>
                <a:cxnLst/>
                <a:rect l="0" t="0" r="0" b="0"/>
                <a:pathLst>
                  <a:path w="24894" h="46229">
                    <a:moveTo>
                      <a:pt x="12447" y="0"/>
                    </a:moveTo>
                    <a:lnTo>
                      <a:pt x="15875" y="1016"/>
                    </a:lnTo>
                    <a:lnTo>
                      <a:pt x="20321" y="5461"/>
                    </a:lnTo>
                    <a:lnTo>
                      <a:pt x="24893" y="21970"/>
                    </a:lnTo>
                    <a:lnTo>
                      <a:pt x="20321" y="39624"/>
                    </a:lnTo>
                    <a:lnTo>
                      <a:pt x="15875" y="44069"/>
                    </a:lnTo>
                    <a:lnTo>
                      <a:pt x="12447" y="46228"/>
                    </a:lnTo>
                    <a:lnTo>
                      <a:pt x="6732" y="44069"/>
                    </a:lnTo>
                    <a:lnTo>
                      <a:pt x="3302" y="39624"/>
                    </a:lnTo>
                    <a:lnTo>
                      <a:pt x="0" y="32003"/>
                    </a:lnTo>
                    <a:lnTo>
                      <a:pt x="0" y="12064"/>
                    </a:lnTo>
                    <a:lnTo>
                      <a:pt x="3302" y="5461"/>
                    </a:lnTo>
                    <a:lnTo>
                      <a:pt x="6732" y="1016"/>
                    </a:lnTo>
                    <a:close/>
                  </a:path>
                </a:pathLst>
              </a:custGeom>
              <a:solidFill>
                <a:srgbClr val="FF6636"/>
              </a:solidFill>
              <a:ln w="0" cap="flat" cmpd="sng" algn="ctr">
                <a:solidFill>
                  <a:srgbClr val="FF663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31" name="Полилиния 1030"/>
              <p:cNvSpPr/>
              <p:nvPr/>
            </p:nvSpPr>
            <p:spPr>
              <a:xfrm>
                <a:off x="7121228" y="1577394"/>
                <a:ext cx="8871" cy="21846"/>
              </a:xfrm>
              <a:custGeom>
                <a:avLst/>
                <a:gdLst/>
                <a:ahLst/>
                <a:cxnLst/>
                <a:rect l="0" t="0" r="0" b="0"/>
                <a:pathLst>
                  <a:path w="9146" h="22100">
                    <a:moveTo>
                      <a:pt x="5716" y="0"/>
                    </a:moveTo>
                    <a:lnTo>
                      <a:pt x="8001" y="2160"/>
                    </a:lnTo>
                    <a:lnTo>
                      <a:pt x="9145" y="9906"/>
                    </a:lnTo>
                    <a:lnTo>
                      <a:pt x="8001" y="17653"/>
                    </a:lnTo>
                    <a:lnTo>
                      <a:pt x="5716" y="22099"/>
                    </a:lnTo>
                    <a:lnTo>
                      <a:pt x="1144" y="17653"/>
                    </a:lnTo>
                    <a:lnTo>
                      <a:pt x="0" y="9906"/>
                    </a:lnTo>
                    <a:lnTo>
                      <a:pt x="1144" y="2160"/>
                    </a:lnTo>
                    <a:close/>
                  </a:path>
                </a:pathLst>
              </a:custGeom>
              <a:solidFill>
                <a:srgbClr val="FF4A52"/>
              </a:solidFill>
              <a:ln w="0" cap="flat" cmpd="sng" algn="ctr">
                <a:solidFill>
                  <a:srgbClr val="FF4A5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32" name="Полилиния 1031"/>
              <p:cNvSpPr/>
              <p:nvPr/>
            </p:nvSpPr>
            <p:spPr>
              <a:xfrm>
                <a:off x="7073327" y="1545467"/>
                <a:ext cx="53224" cy="60495"/>
              </a:xfrm>
              <a:custGeom>
                <a:avLst/>
                <a:gdLst/>
                <a:ahLst/>
                <a:cxnLst/>
                <a:rect l="0" t="0" r="0" b="0"/>
                <a:pathLst>
                  <a:path w="53214" h="61724">
                    <a:moveTo>
                      <a:pt x="3429" y="20956"/>
                    </a:moveTo>
                    <a:lnTo>
                      <a:pt x="53213" y="0"/>
                    </a:lnTo>
                    <a:lnTo>
                      <a:pt x="47497" y="8764"/>
                    </a:lnTo>
                    <a:lnTo>
                      <a:pt x="37338" y="39625"/>
                    </a:lnTo>
                    <a:lnTo>
                      <a:pt x="35052" y="61723"/>
                    </a:lnTo>
                    <a:lnTo>
                      <a:pt x="33908" y="59564"/>
                    </a:lnTo>
                    <a:lnTo>
                      <a:pt x="33908" y="56134"/>
                    </a:lnTo>
                    <a:lnTo>
                      <a:pt x="32893" y="50673"/>
                    </a:lnTo>
                    <a:lnTo>
                      <a:pt x="32893" y="45212"/>
                    </a:lnTo>
                    <a:lnTo>
                      <a:pt x="31750" y="38609"/>
                    </a:lnTo>
                    <a:lnTo>
                      <a:pt x="31750" y="27559"/>
                    </a:lnTo>
                    <a:lnTo>
                      <a:pt x="28320" y="27559"/>
                    </a:lnTo>
                    <a:lnTo>
                      <a:pt x="21590" y="42926"/>
                    </a:lnTo>
                    <a:lnTo>
                      <a:pt x="21590" y="48514"/>
                    </a:lnTo>
                    <a:lnTo>
                      <a:pt x="21590" y="20956"/>
                    </a:lnTo>
                    <a:lnTo>
                      <a:pt x="12445" y="36323"/>
                    </a:lnTo>
                    <a:lnTo>
                      <a:pt x="12445" y="20956"/>
                    </a:lnTo>
                    <a:lnTo>
                      <a:pt x="0" y="30861"/>
                    </a:lnTo>
                    <a:close/>
                  </a:path>
                </a:pathLst>
              </a:custGeom>
              <a:solidFill>
                <a:srgbClr val="E6E6E6"/>
              </a:solidFill>
              <a:ln w="0" cap="flat" cmpd="sng" algn="ctr">
                <a:solidFill>
                  <a:srgbClr val="E6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33" name="Полилиния 1032"/>
              <p:cNvSpPr/>
              <p:nvPr/>
            </p:nvSpPr>
            <p:spPr>
              <a:xfrm>
                <a:off x="6771724" y="1873148"/>
                <a:ext cx="67417" cy="65537"/>
              </a:xfrm>
              <a:custGeom>
                <a:avLst/>
                <a:gdLst/>
                <a:ahLst/>
                <a:cxnLst/>
                <a:rect l="0" t="0" r="0" b="0"/>
                <a:pathLst>
                  <a:path w="66803" h="66169">
                    <a:moveTo>
                      <a:pt x="63373" y="16510"/>
                    </a:moveTo>
                    <a:lnTo>
                      <a:pt x="66802" y="66168"/>
                    </a:lnTo>
                    <a:lnTo>
                      <a:pt x="0" y="45213"/>
                    </a:lnTo>
                    <a:lnTo>
                      <a:pt x="28322" y="4446"/>
                    </a:lnTo>
                    <a:lnTo>
                      <a:pt x="31750" y="4446"/>
                    </a:lnTo>
                    <a:lnTo>
                      <a:pt x="37465" y="0"/>
                    </a:lnTo>
                    <a:lnTo>
                      <a:pt x="47625" y="1016"/>
                    </a:lnTo>
                    <a:lnTo>
                      <a:pt x="53213" y="3303"/>
                    </a:lnTo>
                    <a:lnTo>
                      <a:pt x="58928" y="7621"/>
                    </a:lnTo>
                    <a:lnTo>
                      <a:pt x="61214" y="11050"/>
                    </a:lnTo>
                    <a:close/>
                  </a:path>
                </a:pathLst>
              </a:custGeom>
              <a:solidFill>
                <a:srgbClr val="8F8F8F"/>
              </a:solidFill>
              <a:ln w="0" cap="flat" cmpd="sng" algn="ctr">
                <a:solidFill>
                  <a:srgbClr val="8F8F8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34" name="Полилиния 1033"/>
              <p:cNvSpPr/>
              <p:nvPr/>
            </p:nvSpPr>
            <p:spPr>
              <a:xfrm>
                <a:off x="6764627" y="1910117"/>
                <a:ext cx="76287" cy="43691"/>
              </a:xfrm>
              <a:custGeom>
                <a:avLst/>
                <a:gdLst/>
                <a:ahLst/>
                <a:cxnLst/>
                <a:rect l="0" t="0" r="0" b="0"/>
                <a:pathLst>
                  <a:path w="75819" h="43054">
                    <a:moveTo>
                      <a:pt x="75818" y="32003"/>
                    </a:moveTo>
                    <a:lnTo>
                      <a:pt x="70103" y="37465"/>
                    </a:lnTo>
                    <a:lnTo>
                      <a:pt x="61087" y="41909"/>
                    </a:lnTo>
                    <a:lnTo>
                      <a:pt x="54355" y="41909"/>
                    </a:lnTo>
                    <a:lnTo>
                      <a:pt x="47625" y="43053"/>
                    </a:lnTo>
                    <a:lnTo>
                      <a:pt x="31750" y="40766"/>
                    </a:lnTo>
                    <a:lnTo>
                      <a:pt x="10160" y="30860"/>
                    </a:lnTo>
                    <a:lnTo>
                      <a:pt x="6730" y="28702"/>
                    </a:lnTo>
                    <a:lnTo>
                      <a:pt x="0" y="19812"/>
                    </a:lnTo>
                    <a:lnTo>
                      <a:pt x="0" y="13208"/>
                    </a:lnTo>
                    <a:lnTo>
                      <a:pt x="4571" y="5460"/>
                    </a:lnTo>
                    <a:lnTo>
                      <a:pt x="14731" y="1143"/>
                    </a:lnTo>
                    <a:lnTo>
                      <a:pt x="20319" y="0"/>
                    </a:lnTo>
                    <a:lnTo>
                      <a:pt x="27178" y="1143"/>
                    </a:lnTo>
                    <a:lnTo>
                      <a:pt x="33908" y="1143"/>
                    </a:lnTo>
                    <a:lnTo>
                      <a:pt x="41910" y="4444"/>
                    </a:lnTo>
                    <a:lnTo>
                      <a:pt x="48641" y="5460"/>
                    </a:lnTo>
                    <a:lnTo>
                      <a:pt x="61087" y="12065"/>
                    </a:lnTo>
                    <a:lnTo>
                      <a:pt x="66802" y="16509"/>
                    </a:lnTo>
                    <a:lnTo>
                      <a:pt x="72390" y="24256"/>
                    </a:lnTo>
                    <a:close/>
                  </a:path>
                </a:pathLst>
              </a:custGeom>
              <a:solidFill>
                <a:srgbClr val="000500"/>
              </a:solidFill>
              <a:ln w="0" cap="flat" cmpd="sng" algn="ctr">
                <a:solidFill>
                  <a:srgbClr val="000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35" name="Полилиния 1034"/>
              <p:cNvSpPr/>
              <p:nvPr/>
            </p:nvSpPr>
            <p:spPr>
              <a:xfrm>
                <a:off x="6764627" y="1913478"/>
                <a:ext cx="74514" cy="38650"/>
              </a:xfrm>
              <a:custGeom>
                <a:avLst/>
                <a:gdLst/>
                <a:ahLst/>
                <a:cxnLst/>
                <a:rect l="0" t="0" r="0" b="0"/>
                <a:pathLst>
                  <a:path w="73533" h="38482">
                    <a:moveTo>
                      <a:pt x="73532" y="29718"/>
                    </a:moveTo>
                    <a:lnTo>
                      <a:pt x="57657" y="38481"/>
                    </a:lnTo>
                    <a:lnTo>
                      <a:pt x="31750" y="38481"/>
                    </a:lnTo>
                    <a:lnTo>
                      <a:pt x="11303" y="28575"/>
                    </a:lnTo>
                    <a:lnTo>
                      <a:pt x="7874" y="26417"/>
                    </a:lnTo>
                    <a:lnTo>
                      <a:pt x="1142" y="17527"/>
                    </a:lnTo>
                    <a:lnTo>
                      <a:pt x="0" y="10923"/>
                    </a:lnTo>
                    <a:lnTo>
                      <a:pt x="4571" y="4318"/>
                    </a:lnTo>
                    <a:lnTo>
                      <a:pt x="20319" y="0"/>
                    </a:lnTo>
                    <a:lnTo>
                      <a:pt x="33908" y="0"/>
                    </a:lnTo>
                    <a:lnTo>
                      <a:pt x="48641" y="3175"/>
                    </a:lnTo>
                    <a:lnTo>
                      <a:pt x="61087" y="9780"/>
                    </a:lnTo>
                    <a:lnTo>
                      <a:pt x="65658" y="14224"/>
                    </a:lnTo>
                    <a:lnTo>
                      <a:pt x="71246" y="21971"/>
                    </a:lnTo>
                    <a:close/>
                  </a:path>
                </a:pathLst>
              </a:custGeom>
              <a:solidFill>
                <a:srgbClr val="FF9E00"/>
              </a:solidFill>
              <a:ln w="0" cap="flat" cmpd="sng" algn="ctr">
                <a:solidFill>
                  <a:srgbClr val="FF9E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36" name="Полилиния 1035"/>
              <p:cNvSpPr/>
              <p:nvPr/>
            </p:nvSpPr>
            <p:spPr>
              <a:xfrm>
                <a:off x="6775272" y="1915159"/>
                <a:ext cx="56772" cy="26887"/>
              </a:xfrm>
              <a:custGeom>
                <a:avLst/>
                <a:gdLst/>
                <a:ahLst/>
                <a:cxnLst/>
                <a:rect l="0" t="0" r="0" b="0"/>
                <a:pathLst>
                  <a:path w="56643" h="27560">
                    <a:moveTo>
                      <a:pt x="56642" y="20828"/>
                    </a:moveTo>
                    <a:lnTo>
                      <a:pt x="52069" y="24258"/>
                    </a:lnTo>
                    <a:lnTo>
                      <a:pt x="45211" y="27559"/>
                    </a:lnTo>
                    <a:lnTo>
                      <a:pt x="24892" y="27559"/>
                    </a:lnTo>
                    <a:lnTo>
                      <a:pt x="5715" y="18669"/>
                    </a:lnTo>
                    <a:lnTo>
                      <a:pt x="1143" y="13209"/>
                    </a:lnTo>
                    <a:lnTo>
                      <a:pt x="0" y="8764"/>
                    </a:lnTo>
                    <a:lnTo>
                      <a:pt x="3429" y="2159"/>
                    </a:lnTo>
                    <a:lnTo>
                      <a:pt x="10159" y="0"/>
                    </a:lnTo>
                    <a:lnTo>
                      <a:pt x="19304" y="0"/>
                    </a:lnTo>
                    <a:lnTo>
                      <a:pt x="41909" y="5462"/>
                    </a:lnTo>
                    <a:lnTo>
                      <a:pt x="49783" y="9906"/>
                    </a:lnTo>
                    <a:lnTo>
                      <a:pt x="54356" y="15368"/>
                    </a:lnTo>
                    <a:close/>
                  </a:path>
                </a:pathLst>
              </a:custGeom>
              <a:solidFill>
                <a:srgbClr val="FF8F24"/>
              </a:solidFill>
              <a:ln w="0" cap="flat" cmpd="sng" algn="ctr">
                <a:solidFill>
                  <a:srgbClr val="FF8F2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37" name="Полилиния 1036"/>
              <p:cNvSpPr/>
              <p:nvPr/>
            </p:nvSpPr>
            <p:spPr>
              <a:xfrm>
                <a:off x="6785917" y="1916839"/>
                <a:ext cx="37256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36195" h="19813">
                    <a:moveTo>
                      <a:pt x="36194" y="14352"/>
                    </a:moveTo>
                    <a:lnTo>
                      <a:pt x="33908" y="16637"/>
                    </a:lnTo>
                    <a:lnTo>
                      <a:pt x="29464" y="18796"/>
                    </a:lnTo>
                    <a:lnTo>
                      <a:pt x="22732" y="18796"/>
                    </a:lnTo>
                    <a:lnTo>
                      <a:pt x="17017" y="19812"/>
                    </a:lnTo>
                    <a:lnTo>
                      <a:pt x="8001" y="16637"/>
                    </a:lnTo>
                    <a:lnTo>
                      <a:pt x="2286" y="13208"/>
                    </a:lnTo>
                    <a:lnTo>
                      <a:pt x="0" y="8890"/>
                    </a:lnTo>
                    <a:lnTo>
                      <a:pt x="1142" y="4446"/>
                    </a:lnTo>
                    <a:lnTo>
                      <a:pt x="2286" y="2287"/>
                    </a:lnTo>
                    <a:lnTo>
                      <a:pt x="12445" y="0"/>
                    </a:lnTo>
                    <a:lnTo>
                      <a:pt x="26162" y="4446"/>
                    </a:lnTo>
                    <a:lnTo>
                      <a:pt x="31750" y="7748"/>
                    </a:lnTo>
                    <a:close/>
                  </a:path>
                </a:pathLst>
              </a:custGeom>
              <a:solidFill>
                <a:srgbClr val="FF804A"/>
              </a:solidFill>
              <a:ln w="0" cap="flat" cmpd="sng" algn="ctr">
                <a:solidFill>
                  <a:srgbClr val="FF804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38" name="Полилиния 1037"/>
              <p:cNvSpPr/>
              <p:nvPr/>
            </p:nvSpPr>
            <p:spPr>
              <a:xfrm>
                <a:off x="6796562" y="1918520"/>
                <a:ext cx="19515" cy="8402"/>
              </a:xfrm>
              <a:custGeom>
                <a:avLst/>
                <a:gdLst/>
                <a:ahLst/>
                <a:cxnLst/>
                <a:rect l="0" t="0" r="0" b="0"/>
                <a:pathLst>
                  <a:path w="19178" h="8763">
                    <a:moveTo>
                      <a:pt x="19177" y="5461"/>
                    </a:moveTo>
                    <a:lnTo>
                      <a:pt x="13589" y="8762"/>
                    </a:lnTo>
                    <a:lnTo>
                      <a:pt x="6730" y="8762"/>
                    </a:lnTo>
                    <a:lnTo>
                      <a:pt x="1142" y="6603"/>
                    </a:lnTo>
                    <a:lnTo>
                      <a:pt x="0" y="2159"/>
                    </a:lnTo>
                    <a:lnTo>
                      <a:pt x="3302" y="0"/>
                    </a:lnTo>
                    <a:lnTo>
                      <a:pt x="10160" y="0"/>
                    </a:lnTo>
                    <a:close/>
                  </a:path>
                </a:pathLst>
              </a:custGeom>
              <a:solidFill>
                <a:srgbClr val="FF7070"/>
              </a:solidFill>
              <a:ln w="0" cap="flat" cmpd="sng" algn="ctr">
                <a:solidFill>
                  <a:srgbClr val="FF70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39" name="Полилиния 1038"/>
              <p:cNvSpPr/>
              <p:nvPr/>
            </p:nvSpPr>
            <p:spPr>
              <a:xfrm>
                <a:off x="6796562" y="1888272"/>
                <a:ext cx="42579" cy="45371"/>
              </a:xfrm>
              <a:custGeom>
                <a:avLst/>
                <a:gdLst/>
                <a:ahLst/>
                <a:cxnLst/>
                <a:rect l="0" t="0" r="0" b="0"/>
                <a:pathLst>
                  <a:path w="41783" h="46229">
                    <a:moveTo>
                      <a:pt x="38353" y="2159"/>
                    </a:moveTo>
                    <a:lnTo>
                      <a:pt x="41782" y="46228"/>
                    </a:lnTo>
                    <a:lnTo>
                      <a:pt x="36194" y="37465"/>
                    </a:lnTo>
                    <a:lnTo>
                      <a:pt x="0" y="17653"/>
                    </a:lnTo>
                    <a:lnTo>
                      <a:pt x="21463" y="19812"/>
                    </a:lnTo>
                    <a:lnTo>
                      <a:pt x="25907" y="20828"/>
                    </a:lnTo>
                    <a:lnTo>
                      <a:pt x="18033" y="17653"/>
                    </a:lnTo>
                    <a:lnTo>
                      <a:pt x="12445" y="13208"/>
                    </a:lnTo>
                    <a:lnTo>
                      <a:pt x="10160" y="12065"/>
                    </a:lnTo>
                    <a:lnTo>
                      <a:pt x="31623" y="17653"/>
                    </a:lnTo>
                    <a:lnTo>
                      <a:pt x="22605" y="5462"/>
                    </a:lnTo>
                    <a:lnTo>
                      <a:pt x="31623" y="12065"/>
                    </a:lnTo>
                    <a:lnTo>
                      <a:pt x="28193" y="0"/>
                    </a:lnTo>
                    <a:close/>
                  </a:path>
                </a:pathLst>
              </a:custGeom>
              <a:solidFill>
                <a:srgbClr val="E6E6E6"/>
              </a:solidFill>
              <a:ln w="0" cap="flat" cmpd="sng" algn="ctr">
                <a:solidFill>
                  <a:srgbClr val="E6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40" name="Полилиния 1039"/>
              <p:cNvSpPr/>
              <p:nvPr/>
            </p:nvSpPr>
            <p:spPr>
              <a:xfrm>
                <a:off x="6775272" y="1822735"/>
                <a:ext cx="69191" cy="65537"/>
              </a:xfrm>
              <a:custGeom>
                <a:avLst/>
                <a:gdLst/>
                <a:ahLst/>
                <a:cxnLst/>
                <a:rect l="0" t="0" r="0" b="0"/>
                <a:pathLst>
                  <a:path w="69089" h="65024">
                    <a:moveTo>
                      <a:pt x="63372" y="18669"/>
                    </a:moveTo>
                    <a:lnTo>
                      <a:pt x="65658" y="18669"/>
                    </a:lnTo>
                    <a:lnTo>
                      <a:pt x="69088" y="65023"/>
                    </a:lnTo>
                    <a:lnTo>
                      <a:pt x="0" y="42925"/>
                    </a:lnTo>
                    <a:lnTo>
                      <a:pt x="34035" y="3175"/>
                    </a:lnTo>
                    <a:lnTo>
                      <a:pt x="37465" y="1016"/>
                    </a:lnTo>
                    <a:lnTo>
                      <a:pt x="43053" y="0"/>
                    </a:lnTo>
                    <a:lnTo>
                      <a:pt x="49783" y="0"/>
                    </a:lnTo>
                    <a:lnTo>
                      <a:pt x="55498" y="2159"/>
                    </a:lnTo>
                    <a:lnTo>
                      <a:pt x="61086" y="7747"/>
                    </a:lnTo>
                    <a:lnTo>
                      <a:pt x="63372" y="13207"/>
                    </a:lnTo>
                    <a:close/>
                  </a:path>
                </a:pathLst>
              </a:custGeom>
              <a:solidFill>
                <a:srgbClr val="8F8F8F"/>
              </a:solidFill>
              <a:ln w="0" cap="flat" cmpd="sng" algn="ctr">
                <a:solidFill>
                  <a:srgbClr val="8F8F8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41" name="Полилиния 1040"/>
              <p:cNvSpPr/>
              <p:nvPr/>
            </p:nvSpPr>
            <p:spPr>
              <a:xfrm>
                <a:off x="6768175" y="1861385"/>
                <a:ext cx="76287" cy="40330"/>
              </a:xfrm>
              <a:custGeom>
                <a:avLst/>
                <a:gdLst/>
                <a:ahLst/>
                <a:cxnLst/>
                <a:rect l="0" t="0" r="0" b="0"/>
                <a:pathLst>
                  <a:path w="75821" h="40767">
                    <a:moveTo>
                      <a:pt x="75820" y="32004"/>
                    </a:moveTo>
                    <a:lnTo>
                      <a:pt x="70104" y="37591"/>
                    </a:lnTo>
                    <a:lnTo>
                      <a:pt x="61088" y="40766"/>
                    </a:lnTo>
                    <a:lnTo>
                      <a:pt x="47499" y="40766"/>
                    </a:lnTo>
                    <a:lnTo>
                      <a:pt x="26036" y="36448"/>
                    </a:lnTo>
                    <a:lnTo>
                      <a:pt x="12447" y="30988"/>
                    </a:lnTo>
                    <a:lnTo>
                      <a:pt x="1143" y="18795"/>
                    </a:lnTo>
                    <a:lnTo>
                      <a:pt x="0" y="11048"/>
                    </a:lnTo>
                    <a:lnTo>
                      <a:pt x="4446" y="4444"/>
                    </a:lnTo>
                    <a:lnTo>
                      <a:pt x="20321" y="0"/>
                    </a:lnTo>
                    <a:lnTo>
                      <a:pt x="27178" y="1142"/>
                    </a:lnTo>
                    <a:lnTo>
                      <a:pt x="35052" y="1142"/>
                    </a:lnTo>
                    <a:lnTo>
                      <a:pt x="44197" y="4444"/>
                    </a:lnTo>
                    <a:lnTo>
                      <a:pt x="49785" y="4444"/>
                    </a:lnTo>
                    <a:lnTo>
                      <a:pt x="67818" y="14350"/>
                    </a:lnTo>
                    <a:lnTo>
                      <a:pt x="73534" y="22097"/>
                    </a:lnTo>
                    <a:close/>
                  </a:path>
                </a:pathLst>
              </a:custGeom>
              <a:solidFill>
                <a:srgbClr val="000500"/>
              </a:solidFill>
              <a:ln w="0" cap="flat" cmpd="sng" algn="ctr">
                <a:solidFill>
                  <a:srgbClr val="000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42" name="Полилиния 1041"/>
              <p:cNvSpPr/>
              <p:nvPr/>
            </p:nvSpPr>
            <p:spPr>
              <a:xfrm>
                <a:off x="6771724" y="1861385"/>
                <a:ext cx="72739" cy="40330"/>
              </a:xfrm>
              <a:custGeom>
                <a:avLst/>
                <a:gdLst/>
                <a:ahLst/>
                <a:cxnLst/>
                <a:rect l="0" t="0" r="0" b="0"/>
                <a:pathLst>
                  <a:path w="73661" h="40767">
                    <a:moveTo>
                      <a:pt x="73660" y="32004"/>
                    </a:moveTo>
                    <a:lnTo>
                      <a:pt x="67944" y="37591"/>
                    </a:lnTo>
                    <a:lnTo>
                      <a:pt x="58928" y="40766"/>
                    </a:lnTo>
                    <a:lnTo>
                      <a:pt x="45339" y="40766"/>
                    </a:lnTo>
                    <a:lnTo>
                      <a:pt x="32892" y="38607"/>
                    </a:lnTo>
                    <a:lnTo>
                      <a:pt x="10287" y="28701"/>
                    </a:lnTo>
                    <a:lnTo>
                      <a:pt x="6857" y="26542"/>
                    </a:lnTo>
                    <a:lnTo>
                      <a:pt x="0" y="18795"/>
                    </a:lnTo>
                    <a:lnTo>
                      <a:pt x="1142" y="11048"/>
                    </a:lnTo>
                    <a:lnTo>
                      <a:pt x="4572" y="4444"/>
                    </a:lnTo>
                    <a:lnTo>
                      <a:pt x="19303" y="0"/>
                    </a:lnTo>
                    <a:lnTo>
                      <a:pt x="26162" y="1142"/>
                    </a:lnTo>
                    <a:lnTo>
                      <a:pt x="32892" y="1142"/>
                    </a:lnTo>
                    <a:lnTo>
                      <a:pt x="54355" y="8890"/>
                    </a:lnTo>
                    <a:lnTo>
                      <a:pt x="64515" y="15494"/>
                    </a:lnTo>
                    <a:lnTo>
                      <a:pt x="70230" y="22097"/>
                    </a:lnTo>
                    <a:close/>
                  </a:path>
                </a:pathLst>
              </a:custGeom>
              <a:solidFill>
                <a:srgbClr val="FF9E00"/>
              </a:solidFill>
              <a:ln w="0" cap="flat" cmpd="sng" algn="ctr">
                <a:solidFill>
                  <a:srgbClr val="FF9E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43" name="Полилиния 1042"/>
              <p:cNvSpPr/>
              <p:nvPr/>
            </p:nvSpPr>
            <p:spPr>
              <a:xfrm>
                <a:off x="6780594" y="1863065"/>
                <a:ext cx="54999" cy="30248"/>
              </a:xfrm>
              <a:custGeom>
                <a:avLst/>
                <a:gdLst/>
                <a:ahLst/>
                <a:cxnLst/>
                <a:rect l="0" t="0" r="0" b="0"/>
                <a:pathLst>
                  <a:path w="55373" h="29720">
                    <a:moveTo>
                      <a:pt x="55372" y="24257"/>
                    </a:moveTo>
                    <a:lnTo>
                      <a:pt x="45212" y="29719"/>
                    </a:lnTo>
                    <a:lnTo>
                      <a:pt x="23749" y="29719"/>
                    </a:lnTo>
                    <a:lnTo>
                      <a:pt x="5588" y="18669"/>
                    </a:lnTo>
                    <a:lnTo>
                      <a:pt x="0" y="13209"/>
                    </a:lnTo>
                    <a:lnTo>
                      <a:pt x="1144" y="8763"/>
                    </a:lnTo>
                    <a:lnTo>
                      <a:pt x="4446" y="3303"/>
                    </a:lnTo>
                    <a:lnTo>
                      <a:pt x="11304" y="1144"/>
                    </a:lnTo>
                    <a:lnTo>
                      <a:pt x="20321" y="0"/>
                    </a:lnTo>
                    <a:lnTo>
                      <a:pt x="40640" y="4319"/>
                    </a:lnTo>
                    <a:lnTo>
                      <a:pt x="49785" y="9906"/>
                    </a:lnTo>
                    <a:lnTo>
                      <a:pt x="54357" y="16510"/>
                    </a:lnTo>
                    <a:close/>
                  </a:path>
                </a:pathLst>
              </a:custGeom>
              <a:solidFill>
                <a:srgbClr val="FF8F24"/>
              </a:solidFill>
              <a:ln w="0" cap="flat" cmpd="sng" algn="ctr">
                <a:solidFill>
                  <a:srgbClr val="FF8F2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44" name="Полилиния 1043"/>
              <p:cNvSpPr/>
              <p:nvPr/>
            </p:nvSpPr>
            <p:spPr>
              <a:xfrm>
                <a:off x="6791239" y="1864746"/>
                <a:ext cx="37257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37339" h="18798">
                    <a:moveTo>
                      <a:pt x="37338" y="15368"/>
                    </a:moveTo>
                    <a:lnTo>
                      <a:pt x="32766" y="16510"/>
                    </a:lnTo>
                    <a:lnTo>
                      <a:pt x="28320" y="18797"/>
                    </a:lnTo>
                    <a:lnTo>
                      <a:pt x="15875" y="18797"/>
                    </a:lnTo>
                    <a:lnTo>
                      <a:pt x="7873" y="15368"/>
                    </a:lnTo>
                    <a:lnTo>
                      <a:pt x="3429" y="12193"/>
                    </a:lnTo>
                    <a:lnTo>
                      <a:pt x="0" y="8763"/>
                    </a:lnTo>
                    <a:lnTo>
                      <a:pt x="0" y="6604"/>
                    </a:lnTo>
                    <a:lnTo>
                      <a:pt x="2285" y="2160"/>
                    </a:lnTo>
                    <a:lnTo>
                      <a:pt x="7873" y="0"/>
                    </a:lnTo>
                    <a:lnTo>
                      <a:pt x="21590" y="0"/>
                    </a:lnTo>
                    <a:lnTo>
                      <a:pt x="27178" y="2160"/>
                    </a:lnTo>
                    <a:lnTo>
                      <a:pt x="32766" y="5588"/>
                    </a:lnTo>
                    <a:close/>
                  </a:path>
                </a:pathLst>
              </a:custGeom>
              <a:solidFill>
                <a:srgbClr val="FF804A"/>
              </a:solidFill>
              <a:ln w="0" cap="flat" cmpd="sng" algn="ctr">
                <a:solidFill>
                  <a:srgbClr val="FF804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45" name="Полилиния 1044"/>
              <p:cNvSpPr/>
              <p:nvPr/>
            </p:nvSpPr>
            <p:spPr>
              <a:xfrm>
                <a:off x="6800110" y="1868107"/>
                <a:ext cx="19515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19304" h="10034">
                    <a:moveTo>
                      <a:pt x="19303" y="6603"/>
                    </a:moveTo>
                    <a:lnTo>
                      <a:pt x="15875" y="8890"/>
                    </a:lnTo>
                    <a:lnTo>
                      <a:pt x="9143" y="10033"/>
                    </a:lnTo>
                    <a:lnTo>
                      <a:pt x="0" y="4444"/>
                    </a:lnTo>
                    <a:lnTo>
                      <a:pt x="4572" y="0"/>
                    </a:lnTo>
                    <a:lnTo>
                      <a:pt x="17017" y="2286"/>
                    </a:lnTo>
                    <a:close/>
                  </a:path>
                </a:pathLst>
              </a:custGeom>
              <a:solidFill>
                <a:srgbClr val="FF7070"/>
              </a:solidFill>
              <a:ln w="0" cap="flat" cmpd="sng" algn="ctr">
                <a:solidFill>
                  <a:srgbClr val="FF70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46" name="Полилиния 1045"/>
              <p:cNvSpPr/>
              <p:nvPr/>
            </p:nvSpPr>
            <p:spPr>
              <a:xfrm>
                <a:off x="6800110" y="1837860"/>
                <a:ext cx="44353" cy="47052"/>
              </a:xfrm>
              <a:custGeom>
                <a:avLst/>
                <a:gdLst/>
                <a:ahLst/>
                <a:cxnLst/>
                <a:rect l="0" t="0" r="0" b="0"/>
                <a:pathLst>
                  <a:path w="44197" h="46357">
                    <a:moveTo>
                      <a:pt x="38480" y="3303"/>
                    </a:moveTo>
                    <a:lnTo>
                      <a:pt x="44196" y="46356"/>
                    </a:lnTo>
                    <a:lnTo>
                      <a:pt x="37338" y="38609"/>
                    </a:lnTo>
                    <a:lnTo>
                      <a:pt x="15875" y="24257"/>
                    </a:lnTo>
                    <a:lnTo>
                      <a:pt x="0" y="18797"/>
                    </a:lnTo>
                    <a:lnTo>
                      <a:pt x="21463" y="19940"/>
                    </a:lnTo>
                    <a:lnTo>
                      <a:pt x="28321" y="20956"/>
                    </a:lnTo>
                    <a:lnTo>
                      <a:pt x="21463" y="14352"/>
                    </a:lnTo>
                    <a:lnTo>
                      <a:pt x="12573" y="8763"/>
                    </a:lnTo>
                    <a:lnTo>
                      <a:pt x="35051" y="15368"/>
                    </a:lnTo>
                    <a:lnTo>
                      <a:pt x="22605" y="5588"/>
                    </a:lnTo>
                    <a:lnTo>
                      <a:pt x="35051" y="8763"/>
                    </a:lnTo>
                    <a:lnTo>
                      <a:pt x="31750" y="0"/>
                    </a:lnTo>
                    <a:close/>
                  </a:path>
                </a:pathLst>
              </a:custGeom>
              <a:solidFill>
                <a:srgbClr val="E6E6E6"/>
              </a:solidFill>
              <a:ln w="0" cap="flat" cmpd="sng" algn="ctr">
                <a:solidFill>
                  <a:srgbClr val="E6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47" name="Полилиния 1046"/>
              <p:cNvSpPr/>
              <p:nvPr/>
            </p:nvSpPr>
            <p:spPr>
              <a:xfrm>
                <a:off x="6780594" y="1770643"/>
                <a:ext cx="70966" cy="67217"/>
              </a:xfrm>
              <a:custGeom>
                <a:avLst/>
                <a:gdLst/>
                <a:ahLst/>
                <a:cxnLst/>
                <a:rect l="0" t="0" r="0" b="0"/>
                <a:pathLst>
                  <a:path w="70104" h="67311">
                    <a:moveTo>
                      <a:pt x="66802" y="17781"/>
                    </a:moveTo>
                    <a:lnTo>
                      <a:pt x="70103" y="67310"/>
                    </a:lnTo>
                    <a:lnTo>
                      <a:pt x="0" y="45340"/>
                    </a:lnTo>
                    <a:lnTo>
                      <a:pt x="31750" y="8891"/>
                    </a:lnTo>
                    <a:lnTo>
                      <a:pt x="33908" y="3429"/>
                    </a:lnTo>
                    <a:lnTo>
                      <a:pt x="39496" y="1144"/>
                    </a:lnTo>
                    <a:lnTo>
                      <a:pt x="45212" y="0"/>
                    </a:lnTo>
                    <a:lnTo>
                      <a:pt x="56515" y="4445"/>
                    </a:lnTo>
                    <a:lnTo>
                      <a:pt x="62229" y="7747"/>
                    </a:lnTo>
                    <a:close/>
                  </a:path>
                </a:pathLst>
              </a:custGeom>
              <a:solidFill>
                <a:srgbClr val="8F8F8F"/>
              </a:solidFill>
              <a:ln w="0" cap="flat" cmpd="sng" algn="ctr">
                <a:solidFill>
                  <a:srgbClr val="8F8F8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48" name="Полилиния 1047"/>
              <p:cNvSpPr/>
              <p:nvPr/>
            </p:nvSpPr>
            <p:spPr>
              <a:xfrm>
                <a:off x="6775272" y="1809292"/>
                <a:ext cx="79836" cy="43691"/>
              </a:xfrm>
              <a:custGeom>
                <a:avLst/>
                <a:gdLst/>
                <a:ahLst/>
                <a:cxnLst/>
                <a:rect l="0" t="0" r="0" b="0"/>
                <a:pathLst>
                  <a:path w="79248" h="42928">
                    <a:moveTo>
                      <a:pt x="79247" y="31878"/>
                    </a:moveTo>
                    <a:lnTo>
                      <a:pt x="72517" y="38481"/>
                    </a:lnTo>
                    <a:lnTo>
                      <a:pt x="63372" y="42927"/>
                    </a:lnTo>
                    <a:lnTo>
                      <a:pt x="34035" y="40768"/>
                    </a:lnTo>
                    <a:lnTo>
                      <a:pt x="24892" y="37338"/>
                    </a:lnTo>
                    <a:lnTo>
                      <a:pt x="8001" y="27559"/>
                    </a:lnTo>
                    <a:lnTo>
                      <a:pt x="1143" y="19812"/>
                    </a:lnTo>
                    <a:lnTo>
                      <a:pt x="0" y="13209"/>
                    </a:lnTo>
                    <a:lnTo>
                      <a:pt x="3429" y="5462"/>
                    </a:lnTo>
                    <a:lnTo>
                      <a:pt x="19304" y="0"/>
                    </a:lnTo>
                    <a:lnTo>
                      <a:pt x="35179" y="0"/>
                    </a:lnTo>
                    <a:lnTo>
                      <a:pt x="57784" y="8763"/>
                    </a:lnTo>
                    <a:lnTo>
                      <a:pt x="70231" y="15368"/>
                    </a:lnTo>
                    <a:lnTo>
                      <a:pt x="76961" y="22987"/>
                    </a:lnTo>
                    <a:close/>
                  </a:path>
                </a:pathLst>
              </a:custGeom>
              <a:solidFill>
                <a:srgbClr val="000500"/>
              </a:solidFill>
              <a:ln w="0" cap="flat" cmpd="sng" algn="ctr">
                <a:solidFill>
                  <a:srgbClr val="000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49" name="Полилиния 1048"/>
              <p:cNvSpPr/>
              <p:nvPr/>
            </p:nvSpPr>
            <p:spPr>
              <a:xfrm>
                <a:off x="6777046" y="1810973"/>
                <a:ext cx="74514" cy="38649"/>
              </a:xfrm>
              <a:custGeom>
                <a:avLst/>
                <a:gdLst/>
                <a:ahLst/>
                <a:cxnLst/>
                <a:rect l="0" t="0" r="0" b="0"/>
                <a:pathLst>
                  <a:path w="73534" h="38610">
                    <a:moveTo>
                      <a:pt x="73533" y="29719"/>
                    </a:moveTo>
                    <a:lnTo>
                      <a:pt x="57658" y="38609"/>
                    </a:lnTo>
                    <a:lnTo>
                      <a:pt x="31750" y="38609"/>
                    </a:lnTo>
                    <a:lnTo>
                      <a:pt x="11304" y="28575"/>
                    </a:lnTo>
                    <a:lnTo>
                      <a:pt x="1144" y="17653"/>
                    </a:lnTo>
                    <a:lnTo>
                      <a:pt x="0" y="11050"/>
                    </a:lnTo>
                    <a:lnTo>
                      <a:pt x="4572" y="4446"/>
                    </a:lnTo>
                    <a:lnTo>
                      <a:pt x="20447" y="0"/>
                    </a:lnTo>
                    <a:lnTo>
                      <a:pt x="41910" y="1016"/>
                    </a:lnTo>
                    <a:lnTo>
                      <a:pt x="54357" y="6604"/>
                    </a:lnTo>
                    <a:lnTo>
                      <a:pt x="65659" y="13209"/>
                    </a:lnTo>
                    <a:lnTo>
                      <a:pt x="71247" y="20828"/>
                    </a:lnTo>
                    <a:close/>
                  </a:path>
                </a:pathLst>
              </a:custGeom>
              <a:solidFill>
                <a:srgbClr val="FF9E00"/>
              </a:solidFill>
              <a:ln w="0" cap="flat" cmpd="sng" algn="ctr">
                <a:solidFill>
                  <a:srgbClr val="FF9E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50" name="Полилиния 1049"/>
              <p:cNvSpPr/>
              <p:nvPr/>
            </p:nvSpPr>
            <p:spPr>
              <a:xfrm>
                <a:off x="6787690" y="1812653"/>
                <a:ext cx="53224" cy="30248"/>
              </a:xfrm>
              <a:custGeom>
                <a:avLst/>
                <a:gdLst/>
                <a:ahLst/>
                <a:cxnLst/>
                <a:rect l="0" t="0" r="0" b="0"/>
                <a:pathLst>
                  <a:path w="53214" h="30989">
                    <a:moveTo>
                      <a:pt x="53213" y="22099"/>
                    </a:moveTo>
                    <a:lnTo>
                      <a:pt x="49785" y="26544"/>
                    </a:lnTo>
                    <a:lnTo>
                      <a:pt x="44197" y="29846"/>
                    </a:lnTo>
                    <a:lnTo>
                      <a:pt x="35052" y="30988"/>
                    </a:lnTo>
                    <a:lnTo>
                      <a:pt x="25020" y="28703"/>
                    </a:lnTo>
                    <a:lnTo>
                      <a:pt x="5715" y="19812"/>
                    </a:lnTo>
                    <a:lnTo>
                      <a:pt x="1144" y="14352"/>
                    </a:lnTo>
                    <a:lnTo>
                      <a:pt x="0" y="10034"/>
                    </a:lnTo>
                    <a:lnTo>
                      <a:pt x="3430" y="3430"/>
                    </a:lnTo>
                    <a:lnTo>
                      <a:pt x="10287" y="1144"/>
                    </a:lnTo>
                    <a:lnTo>
                      <a:pt x="19305" y="0"/>
                    </a:lnTo>
                    <a:lnTo>
                      <a:pt x="41911" y="5588"/>
                    </a:lnTo>
                    <a:lnTo>
                      <a:pt x="48641" y="11050"/>
                    </a:lnTo>
                    <a:lnTo>
                      <a:pt x="52071" y="16637"/>
                    </a:lnTo>
                    <a:close/>
                  </a:path>
                </a:pathLst>
              </a:custGeom>
              <a:solidFill>
                <a:srgbClr val="FF8F24"/>
              </a:solidFill>
              <a:ln w="0" cap="flat" cmpd="sng" algn="ctr">
                <a:solidFill>
                  <a:srgbClr val="FF8F2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51" name="Полилиния 1050"/>
              <p:cNvSpPr/>
              <p:nvPr/>
            </p:nvSpPr>
            <p:spPr>
              <a:xfrm>
                <a:off x="6796562" y="1814334"/>
                <a:ext cx="39031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38354" h="20956">
                    <a:moveTo>
                      <a:pt x="38353" y="17653"/>
                    </a:moveTo>
                    <a:lnTo>
                      <a:pt x="31623" y="20955"/>
                    </a:lnTo>
                    <a:lnTo>
                      <a:pt x="19177" y="20955"/>
                    </a:lnTo>
                    <a:lnTo>
                      <a:pt x="10160" y="17653"/>
                    </a:lnTo>
                    <a:lnTo>
                      <a:pt x="4444" y="14350"/>
                    </a:lnTo>
                    <a:lnTo>
                      <a:pt x="0" y="9906"/>
                    </a:lnTo>
                    <a:lnTo>
                      <a:pt x="0" y="5461"/>
                    </a:lnTo>
                    <a:lnTo>
                      <a:pt x="2158" y="2286"/>
                    </a:lnTo>
                    <a:lnTo>
                      <a:pt x="14731" y="0"/>
                    </a:lnTo>
                    <a:lnTo>
                      <a:pt x="28193" y="4444"/>
                    </a:lnTo>
                    <a:lnTo>
                      <a:pt x="33908" y="8890"/>
                    </a:lnTo>
                    <a:lnTo>
                      <a:pt x="36194" y="12065"/>
                    </a:lnTo>
                    <a:close/>
                  </a:path>
                </a:pathLst>
              </a:custGeom>
              <a:solidFill>
                <a:srgbClr val="FF804A"/>
              </a:solidFill>
              <a:ln w="0" cap="flat" cmpd="sng" algn="ctr">
                <a:solidFill>
                  <a:srgbClr val="FF804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52" name="Полилиния 1051"/>
              <p:cNvSpPr/>
              <p:nvPr/>
            </p:nvSpPr>
            <p:spPr>
              <a:xfrm>
                <a:off x="6808980" y="1816014"/>
                <a:ext cx="15968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15749" h="9780">
                    <a:moveTo>
                      <a:pt x="15748" y="9779"/>
                    </a:moveTo>
                    <a:lnTo>
                      <a:pt x="6732" y="9779"/>
                    </a:lnTo>
                    <a:lnTo>
                      <a:pt x="0" y="7620"/>
                    </a:lnTo>
                    <a:lnTo>
                      <a:pt x="0" y="3175"/>
                    </a:lnTo>
                    <a:lnTo>
                      <a:pt x="2286" y="0"/>
                    </a:lnTo>
                    <a:lnTo>
                      <a:pt x="10160" y="3175"/>
                    </a:lnTo>
                    <a:lnTo>
                      <a:pt x="14606" y="4317"/>
                    </a:lnTo>
                    <a:close/>
                  </a:path>
                </a:pathLst>
              </a:custGeom>
              <a:solidFill>
                <a:srgbClr val="FF7070"/>
              </a:solidFill>
              <a:ln w="0" cap="flat" cmpd="sng" algn="ctr">
                <a:solidFill>
                  <a:srgbClr val="FF70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53" name="Полилиния 1052"/>
              <p:cNvSpPr/>
              <p:nvPr/>
            </p:nvSpPr>
            <p:spPr>
              <a:xfrm>
                <a:off x="6808980" y="1789127"/>
                <a:ext cx="42579" cy="42011"/>
              </a:xfrm>
              <a:custGeom>
                <a:avLst/>
                <a:gdLst/>
                <a:ahLst/>
                <a:cxnLst/>
                <a:rect l="0" t="0" r="0" b="0"/>
                <a:pathLst>
                  <a:path w="41784" h="42927">
                    <a:moveTo>
                      <a:pt x="38482" y="3175"/>
                    </a:moveTo>
                    <a:lnTo>
                      <a:pt x="41783" y="42926"/>
                    </a:lnTo>
                    <a:lnTo>
                      <a:pt x="36196" y="36322"/>
                    </a:lnTo>
                    <a:lnTo>
                      <a:pt x="29337" y="30734"/>
                    </a:lnTo>
                    <a:lnTo>
                      <a:pt x="0" y="15366"/>
                    </a:lnTo>
                    <a:lnTo>
                      <a:pt x="3430" y="15366"/>
                    </a:lnTo>
                    <a:lnTo>
                      <a:pt x="12320" y="18669"/>
                    </a:lnTo>
                    <a:lnTo>
                      <a:pt x="21463" y="19811"/>
                    </a:lnTo>
                    <a:lnTo>
                      <a:pt x="25908" y="21970"/>
                    </a:lnTo>
                    <a:lnTo>
                      <a:pt x="12320" y="9779"/>
                    </a:lnTo>
                    <a:lnTo>
                      <a:pt x="10160" y="8763"/>
                    </a:lnTo>
                    <a:lnTo>
                      <a:pt x="31623" y="15366"/>
                    </a:lnTo>
                    <a:lnTo>
                      <a:pt x="22607" y="6604"/>
                    </a:lnTo>
                    <a:lnTo>
                      <a:pt x="31623" y="8763"/>
                    </a:lnTo>
                    <a:lnTo>
                      <a:pt x="29337" y="0"/>
                    </a:lnTo>
                    <a:close/>
                  </a:path>
                </a:pathLst>
              </a:custGeom>
              <a:solidFill>
                <a:srgbClr val="E6E6E6"/>
              </a:solidFill>
              <a:ln w="0" cap="flat" cmpd="sng" algn="ctr">
                <a:solidFill>
                  <a:srgbClr val="E6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54" name="Полилиния 1053"/>
              <p:cNvSpPr/>
              <p:nvPr/>
            </p:nvSpPr>
            <p:spPr>
              <a:xfrm>
                <a:off x="6714951" y="1868107"/>
                <a:ext cx="69191" cy="65536"/>
              </a:xfrm>
              <a:custGeom>
                <a:avLst/>
                <a:gdLst/>
                <a:ahLst/>
                <a:cxnLst/>
                <a:rect l="0" t="0" r="0" b="0"/>
                <a:pathLst>
                  <a:path w="70105" h="66167">
                    <a:moveTo>
                      <a:pt x="63372" y="16637"/>
                    </a:moveTo>
                    <a:lnTo>
                      <a:pt x="70104" y="66166"/>
                    </a:lnTo>
                    <a:lnTo>
                      <a:pt x="0" y="44196"/>
                    </a:lnTo>
                    <a:lnTo>
                      <a:pt x="29464" y="6603"/>
                    </a:lnTo>
                    <a:lnTo>
                      <a:pt x="31750" y="6603"/>
                    </a:lnTo>
                    <a:lnTo>
                      <a:pt x="38480" y="0"/>
                    </a:lnTo>
                    <a:lnTo>
                      <a:pt x="47497" y="1143"/>
                    </a:lnTo>
                    <a:lnTo>
                      <a:pt x="53213" y="3428"/>
                    </a:lnTo>
                    <a:lnTo>
                      <a:pt x="58801" y="6603"/>
                    </a:lnTo>
                    <a:close/>
                  </a:path>
                </a:pathLst>
              </a:custGeom>
              <a:solidFill>
                <a:srgbClr val="8F8F8F"/>
              </a:solidFill>
              <a:ln w="0" cap="flat" cmpd="sng" algn="ctr">
                <a:solidFill>
                  <a:srgbClr val="8F8F8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55" name="Полилиния 1054"/>
              <p:cNvSpPr/>
              <p:nvPr/>
            </p:nvSpPr>
            <p:spPr>
              <a:xfrm>
                <a:off x="6707855" y="1906756"/>
                <a:ext cx="76287" cy="42011"/>
              </a:xfrm>
              <a:custGeom>
                <a:avLst/>
                <a:gdLst/>
                <a:ahLst/>
                <a:cxnLst/>
                <a:rect l="0" t="0" r="0" b="0"/>
                <a:pathLst>
                  <a:path w="75821" h="41911">
                    <a:moveTo>
                      <a:pt x="75820" y="29717"/>
                    </a:moveTo>
                    <a:lnTo>
                      <a:pt x="69088" y="36448"/>
                    </a:lnTo>
                    <a:lnTo>
                      <a:pt x="60071" y="40894"/>
                    </a:lnTo>
                    <a:lnTo>
                      <a:pt x="53213" y="40894"/>
                    </a:lnTo>
                    <a:lnTo>
                      <a:pt x="46483" y="41910"/>
                    </a:lnTo>
                    <a:lnTo>
                      <a:pt x="31750" y="39751"/>
                    </a:lnTo>
                    <a:lnTo>
                      <a:pt x="10287" y="30860"/>
                    </a:lnTo>
                    <a:lnTo>
                      <a:pt x="6859" y="27558"/>
                    </a:lnTo>
                    <a:lnTo>
                      <a:pt x="0" y="18795"/>
                    </a:lnTo>
                    <a:lnTo>
                      <a:pt x="0" y="12192"/>
                    </a:lnTo>
                    <a:lnTo>
                      <a:pt x="4572" y="5588"/>
                    </a:lnTo>
                    <a:lnTo>
                      <a:pt x="19305" y="0"/>
                    </a:lnTo>
                    <a:lnTo>
                      <a:pt x="32894" y="0"/>
                    </a:lnTo>
                    <a:lnTo>
                      <a:pt x="55499" y="7747"/>
                    </a:lnTo>
                    <a:lnTo>
                      <a:pt x="67946" y="14351"/>
                    </a:lnTo>
                    <a:lnTo>
                      <a:pt x="73660" y="22098"/>
                    </a:lnTo>
                    <a:close/>
                  </a:path>
                </a:pathLst>
              </a:custGeom>
              <a:solidFill>
                <a:srgbClr val="000500"/>
              </a:solidFill>
              <a:ln w="0" cap="flat" cmpd="sng" algn="ctr">
                <a:solidFill>
                  <a:srgbClr val="000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56" name="Полилиния 1055"/>
              <p:cNvSpPr/>
              <p:nvPr/>
            </p:nvSpPr>
            <p:spPr>
              <a:xfrm>
                <a:off x="6707855" y="1906756"/>
                <a:ext cx="72739" cy="40330"/>
              </a:xfrm>
              <a:custGeom>
                <a:avLst/>
                <a:gdLst/>
                <a:ahLst/>
                <a:cxnLst/>
                <a:rect l="0" t="0" r="0" b="0"/>
                <a:pathLst>
                  <a:path w="72519" h="39753">
                    <a:moveTo>
                      <a:pt x="72518" y="28575"/>
                    </a:moveTo>
                    <a:lnTo>
                      <a:pt x="66803" y="34163"/>
                    </a:lnTo>
                    <a:lnTo>
                      <a:pt x="58929" y="38609"/>
                    </a:lnTo>
                    <a:lnTo>
                      <a:pt x="53213" y="38609"/>
                    </a:lnTo>
                    <a:lnTo>
                      <a:pt x="47498" y="39752"/>
                    </a:lnTo>
                    <a:lnTo>
                      <a:pt x="40768" y="38609"/>
                    </a:lnTo>
                    <a:lnTo>
                      <a:pt x="35180" y="38609"/>
                    </a:lnTo>
                    <a:lnTo>
                      <a:pt x="12446" y="28575"/>
                    </a:lnTo>
                    <a:lnTo>
                      <a:pt x="1144" y="17653"/>
                    </a:lnTo>
                    <a:lnTo>
                      <a:pt x="0" y="11050"/>
                    </a:lnTo>
                    <a:lnTo>
                      <a:pt x="4572" y="4446"/>
                    </a:lnTo>
                    <a:lnTo>
                      <a:pt x="13589" y="1016"/>
                    </a:lnTo>
                    <a:lnTo>
                      <a:pt x="19305" y="0"/>
                    </a:lnTo>
                    <a:lnTo>
                      <a:pt x="26035" y="1016"/>
                    </a:lnTo>
                    <a:lnTo>
                      <a:pt x="32894" y="1016"/>
                    </a:lnTo>
                    <a:lnTo>
                      <a:pt x="40768" y="4446"/>
                    </a:lnTo>
                    <a:lnTo>
                      <a:pt x="47498" y="4446"/>
                    </a:lnTo>
                    <a:lnTo>
                      <a:pt x="65659" y="14352"/>
                    </a:lnTo>
                    <a:lnTo>
                      <a:pt x="71374" y="20956"/>
                    </a:lnTo>
                    <a:close/>
                  </a:path>
                </a:pathLst>
              </a:custGeom>
              <a:solidFill>
                <a:srgbClr val="FF9E00"/>
              </a:solidFill>
              <a:ln w="0" cap="flat" cmpd="sng" algn="ctr">
                <a:solidFill>
                  <a:srgbClr val="FF9E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57" name="Полилиния 1056"/>
              <p:cNvSpPr/>
              <p:nvPr/>
            </p:nvSpPr>
            <p:spPr>
              <a:xfrm>
                <a:off x="6720273" y="1910117"/>
                <a:ext cx="54999" cy="28568"/>
              </a:xfrm>
              <a:custGeom>
                <a:avLst/>
                <a:gdLst/>
                <a:ahLst/>
                <a:cxnLst/>
                <a:rect l="0" t="0" r="0" b="0"/>
                <a:pathLst>
                  <a:path w="55373" h="28704">
                    <a:moveTo>
                      <a:pt x="55372" y="20956"/>
                    </a:moveTo>
                    <a:lnTo>
                      <a:pt x="50800" y="25400"/>
                    </a:lnTo>
                    <a:lnTo>
                      <a:pt x="44068" y="28703"/>
                    </a:lnTo>
                    <a:lnTo>
                      <a:pt x="33908" y="28703"/>
                    </a:lnTo>
                    <a:lnTo>
                      <a:pt x="12445" y="23241"/>
                    </a:lnTo>
                    <a:lnTo>
                      <a:pt x="4444" y="18797"/>
                    </a:lnTo>
                    <a:lnTo>
                      <a:pt x="0" y="13209"/>
                    </a:lnTo>
                    <a:lnTo>
                      <a:pt x="1015" y="8891"/>
                    </a:lnTo>
                    <a:lnTo>
                      <a:pt x="3302" y="3429"/>
                    </a:lnTo>
                    <a:lnTo>
                      <a:pt x="10160" y="1144"/>
                    </a:lnTo>
                    <a:lnTo>
                      <a:pt x="19177" y="0"/>
                    </a:lnTo>
                    <a:lnTo>
                      <a:pt x="39497" y="4446"/>
                    </a:lnTo>
                    <a:lnTo>
                      <a:pt x="47498" y="10034"/>
                    </a:lnTo>
                    <a:lnTo>
                      <a:pt x="53086" y="15494"/>
                    </a:lnTo>
                    <a:close/>
                  </a:path>
                </a:pathLst>
              </a:custGeom>
              <a:solidFill>
                <a:srgbClr val="FF8F24"/>
              </a:solidFill>
              <a:ln w="0" cap="flat" cmpd="sng" algn="ctr">
                <a:solidFill>
                  <a:srgbClr val="FF8F2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58" name="Полилиния 1057"/>
              <p:cNvSpPr/>
              <p:nvPr/>
            </p:nvSpPr>
            <p:spPr>
              <a:xfrm>
                <a:off x="6730918" y="1911798"/>
                <a:ext cx="33709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18670">
                    <a:moveTo>
                      <a:pt x="35052" y="15366"/>
                    </a:moveTo>
                    <a:lnTo>
                      <a:pt x="28193" y="18669"/>
                    </a:lnTo>
                    <a:lnTo>
                      <a:pt x="15875" y="18669"/>
                    </a:lnTo>
                    <a:lnTo>
                      <a:pt x="3429" y="12065"/>
                    </a:lnTo>
                    <a:lnTo>
                      <a:pt x="0" y="8763"/>
                    </a:lnTo>
                    <a:lnTo>
                      <a:pt x="0" y="6604"/>
                    </a:lnTo>
                    <a:lnTo>
                      <a:pt x="1143" y="2159"/>
                    </a:lnTo>
                    <a:lnTo>
                      <a:pt x="5588" y="0"/>
                    </a:lnTo>
                    <a:lnTo>
                      <a:pt x="19177" y="0"/>
                    </a:lnTo>
                    <a:lnTo>
                      <a:pt x="31622" y="5460"/>
                    </a:lnTo>
                    <a:lnTo>
                      <a:pt x="35052" y="9906"/>
                    </a:lnTo>
                    <a:close/>
                  </a:path>
                </a:pathLst>
              </a:custGeom>
              <a:solidFill>
                <a:srgbClr val="FF804A"/>
              </a:solidFill>
              <a:ln w="0" cap="flat" cmpd="sng" algn="ctr">
                <a:solidFill>
                  <a:srgbClr val="FF804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59" name="Полилиния 1058"/>
              <p:cNvSpPr/>
              <p:nvPr/>
            </p:nvSpPr>
            <p:spPr>
              <a:xfrm>
                <a:off x="6739789" y="1913478"/>
                <a:ext cx="19515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19179" h="10924">
                    <a:moveTo>
                      <a:pt x="19178" y="7621"/>
                    </a:moveTo>
                    <a:lnTo>
                      <a:pt x="9018" y="10923"/>
                    </a:lnTo>
                    <a:lnTo>
                      <a:pt x="2286" y="6605"/>
                    </a:lnTo>
                    <a:lnTo>
                      <a:pt x="0" y="2159"/>
                    </a:lnTo>
                    <a:lnTo>
                      <a:pt x="2286" y="0"/>
                    </a:lnTo>
                    <a:lnTo>
                      <a:pt x="9018" y="2159"/>
                    </a:lnTo>
                    <a:lnTo>
                      <a:pt x="15748" y="3175"/>
                    </a:lnTo>
                    <a:close/>
                  </a:path>
                </a:pathLst>
              </a:custGeom>
              <a:solidFill>
                <a:srgbClr val="FF7070"/>
              </a:solidFill>
              <a:ln w="0" cap="flat" cmpd="sng" algn="ctr">
                <a:solidFill>
                  <a:srgbClr val="FF70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60" name="Полилиния 1059"/>
              <p:cNvSpPr/>
              <p:nvPr/>
            </p:nvSpPr>
            <p:spPr>
              <a:xfrm>
                <a:off x="6739789" y="1884911"/>
                <a:ext cx="40805" cy="42010"/>
              </a:xfrm>
              <a:custGeom>
                <a:avLst/>
                <a:gdLst/>
                <a:ahLst/>
                <a:cxnLst/>
                <a:rect l="0" t="0" r="0" b="0"/>
                <a:pathLst>
                  <a:path w="40769" h="42926">
                    <a:moveTo>
                      <a:pt x="37338" y="3301"/>
                    </a:moveTo>
                    <a:lnTo>
                      <a:pt x="40768" y="42925"/>
                    </a:lnTo>
                    <a:lnTo>
                      <a:pt x="35053" y="36322"/>
                    </a:lnTo>
                    <a:lnTo>
                      <a:pt x="28321" y="34163"/>
                    </a:lnTo>
                    <a:lnTo>
                      <a:pt x="15748" y="24129"/>
                    </a:lnTo>
                    <a:lnTo>
                      <a:pt x="0" y="18669"/>
                    </a:lnTo>
                    <a:lnTo>
                      <a:pt x="21463" y="19812"/>
                    </a:lnTo>
                    <a:lnTo>
                      <a:pt x="28321" y="20954"/>
                    </a:lnTo>
                    <a:lnTo>
                      <a:pt x="9018" y="8763"/>
                    </a:lnTo>
                    <a:lnTo>
                      <a:pt x="35053" y="15366"/>
                    </a:lnTo>
                    <a:lnTo>
                      <a:pt x="21463" y="5460"/>
                    </a:lnTo>
                    <a:lnTo>
                      <a:pt x="35053" y="8763"/>
                    </a:lnTo>
                    <a:lnTo>
                      <a:pt x="28321" y="0"/>
                    </a:lnTo>
                    <a:close/>
                  </a:path>
                </a:pathLst>
              </a:custGeom>
              <a:solidFill>
                <a:srgbClr val="E6E6E6"/>
              </a:solidFill>
              <a:ln w="0" cap="flat" cmpd="sng" algn="ctr">
                <a:solidFill>
                  <a:srgbClr val="E6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61" name="Полилиния 1060"/>
              <p:cNvSpPr/>
              <p:nvPr/>
            </p:nvSpPr>
            <p:spPr>
              <a:xfrm>
                <a:off x="6720273" y="1812653"/>
                <a:ext cx="67417" cy="65537"/>
              </a:xfrm>
              <a:custGeom>
                <a:avLst/>
                <a:gdLst/>
                <a:ahLst/>
                <a:cxnLst/>
                <a:rect l="0" t="0" r="0" b="0"/>
                <a:pathLst>
                  <a:path w="66803" h="65153">
                    <a:moveTo>
                      <a:pt x="63374" y="18797"/>
                    </a:moveTo>
                    <a:lnTo>
                      <a:pt x="66802" y="65152"/>
                    </a:lnTo>
                    <a:lnTo>
                      <a:pt x="0" y="44197"/>
                    </a:lnTo>
                    <a:lnTo>
                      <a:pt x="28322" y="6605"/>
                    </a:lnTo>
                    <a:lnTo>
                      <a:pt x="37338" y="0"/>
                    </a:lnTo>
                    <a:lnTo>
                      <a:pt x="47625" y="0"/>
                    </a:lnTo>
                    <a:lnTo>
                      <a:pt x="53213" y="2287"/>
                    </a:lnTo>
                    <a:lnTo>
                      <a:pt x="58928" y="6605"/>
                    </a:lnTo>
                    <a:close/>
                  </a:path>
                </a:pathLst>
              </a:custGeom>
              <a:solidFill>
                <a:srgbClr val="8F8F8F"/>
              </a:solidFill>
              <a:ln w="0" cap="flat" cmpd="sng" algn="ctr">
                <a:solidFill>
                  <a:srgbClr val="8F8F8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62" name="Полилиния 1061"/>
              <p:cNvSpPr/>
              <p:nvPr/>
            </p:nvSpPr>
            <p:spPr>
              <a:xfrm>
                <a:off x="6714951" y="1851303"/>
                <a:ext cx="76287" cy="42010"/>
              </a:xfrm>
              <a:custGeom>
                <a:avLst/>
                <a:gdLst/>
                <a:ahLst/>
                <a:cxnLst/>
                <a:rect l="0" t="0" r="0" b="0"/>
                <a:pathLst>
                  <a:path w="76963" h="41911">
                    <a:moveTo>
                      <a:pt x="76962" y="33147"/>
                    </a:moveTo>
                    <a:lnTo>
                      <a:pt x="61087" y="41910"/>
                    </a:lnTo>
                    <a:lnTo>
                      <a:pt x="31750" y="41910"/>
                    </a:lnTo>
                    <a:lnTo>
                      <a:pt x="11303" y="30860"/>
                    </a:lnTo>
                    <a:lnTo>
                      <a:pt x="7873" y="27559"/>
                    </a:lnTo>
                    <a:lnTo>
                      <a:pt x="1143" y="18796"/>
                    </a:lnTo>
                    <a:lnTo>
                      <a:pt x="0" y="11048"/>
                    </a:lnTo>
                    <a:lnTo>
                      <a:pt x="4571" y="4444"/>
                    </a:lnTo>
                    <a:lnTo>
                      <a:pt x="20319" y="0"/>
                    </a:lnTo>
                    <a:lnTo>
                      <a:pt x="34035" y="0"/>
                    </a:lnTo>
                    <a:lnTo>
                      <a:pt x="48641" y="3301"/>
                    </a:lnTo>
                    <a:lnTo>
                      <a:pt x="67944" y="14350"/>
                    </a:lnTo>
                    <a:lnTo>
                      <a:pt x="74676" y="23113"/>
                    </a:lnTo>
                    <a:close/>
                  </a:path>
                </a:pathLst>
              </a:custGeom>
              <a:solidFill>
                <a:srgbClr val="000500"/>
              </a:solidFill>
              <a:ln w="0" cap="flat" cmpd="sng" algn="ctr">
                <a:solidFill>
                  <a:srgbClr val="000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63" name="Полилиния 1062"/>
              <p:cNvSpPr/>
              <p:nvPr/>
            </p:nvSpPr>
            <p:spPr>
              <a:xfrm>
                <a:off x="6714951" y="1852983"/>
                <a:ext cx="72739" cy="38650"/>
              </a:xfrm>
              <a:custGeom>
                <a:avLst/>
                <a:gdLst/>
                <a:ahLst/>
                <a:cxnLst/>
                <a:rect l="0" t="0" r="0" b="0"/>
                <a:pathLst>
                  <a:path w="73533" h="39752">
                    <a:moveTo>
                      <a:pt x="73532" y="28575"/>
                    </a:moveTo>
                    <a:lnTo>
                      <a:pt x="67944" y="35305"/>
                    </a:lnTo>
                    <a:lnTo>
                      <a:pt x="58801" y="39751"/>
                    </a:lnTo>
                    <a:lnTo>
                      <a:pt x="38480" y="38607"/>
                    </a:lnTo>
                    <a:lnTo>
                      <a:pt x="31750" y="37464"/>
                    </a:lnTo>
                    <a:lnTo>
                      <a:pt x="9017" y="25400"/>
                    </a:lnTo>
                    <a:lnTo>
                      <a:pt x="2285" y="18795"/>
                    </a:lnTo>
                    <a:lnTo>
                      <a:pt x="0" y="13207"/>
                    </a:lnTo>
                    <a:lnTo>
                      <a:pt x="4571" y="5588"/>
                    </a:lnTo>
                    <a:lnTo>
                      <a:pt x="14731" y="1016"/>
                    </a:lnTo>
                    <a:lnTo>
                      <a:pt x="20319" y="0"/>
                    </a:lnTo>
                    <a:lnTo>
                      <a:pt x="27178" y="1016"/>
                    </a:lnTo>
                    <a:lnTo>
                      <a:pt x="34035" y="1016"/>
                    </a:lnTo>
                    <a:lnTo>
                      <a:pt x="41782" y="4445"/>
                    </a:lnTo>
                    <a:lnTo>
                      <a:pt x="47497" y="4445"/>
                    </a:lnTo>
                    <a:lnTo>
                      <a:pt x="54355" y="6604"/>
                    </a:lnTo>
                    <a:lnTo>
                      <a:pt x="65658" y="13207"/>
                    </a:lnTo>
                    <a:lnTo>
                      <a:pt x="71246" y="20954"/>
                    </a:lnTo>
                    <a:close/>
                  </a:path>
                </a:pathLst>
              </a:custGeom>
              <a:solidFill>
                <a:srgbClr val="FF9E00"/>
              </a:solidFill>
              <a:ln w="0" cap="flat" cmpd="sng" algn="ctr">
                <a:solidFill>
                  <a:srgbClr val="FF9E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64" name="Полилиния 1063"/>
              <p:cNvSpPr/>
              <p:nvPr/>
            </p:nvSpPr>
            <p:spPr>
              <a:xfrm>
                <a:off x="6727370" y="1854664"/>
                <a:ext cx="53224" cy="30248"/>
              </a:xfrm>
              <a:custGeom>
                <a:avLst/>
                <a:gdLst/>
                <a:ahLst/>
                <a:cxnLst/>
                <a:rect l="0" t="0" r="0" b="0"/>
                <a:pathLst>
                  <a:path w="54358" h="29847">
                    <a:moveTo>
                      <a:pt x="54357" y="23242"/>
                    </a:moveTo>
                    <a:lnTo>
                      <a:pt x="49785" y="26417"/>
                    </a:lnTo>
                    <a:lnTo>
                      <a:pt x="43053" y="29846"/>
                    </a:lnTo>
                    <a:lnTo>
                      <a:pt x="22607" y="29846"/>
                    </a:lnTo>
                    <a:lnTo>
                      <a:pt x="4573" y="19812"/>
                    </a:lnTo>
                    <a:lnTo>
                      <a:pt x="0" y="13209"/>
                    </a:lnTo>
                    <a:lnTo>
                      <a:pt x="1144" y="7747"/>
                    </a:lnTo>
                    <a:lnTo>
                      <a:pt x="3430" y="3430"/>
                    </a:lnTo>
                    <a:lnTo>
                      <a:pt x="10160" y="1143"/>
                    </a:lnTo>
                    <a:lnTo>
                      <a:pt x="19305" y="0"/>
                    </a:lnTo>
                    <a:lnTo>
                      <a:pt x="39624" y="4446"/>
                    </a:lnTo>
                    <a:lnTo>
                      <a:pt x="47498" y="10034"/>
                    </a:lnTo>
                    <a:lnTo>
                      <a:pt x="52071" y="15495"/>
                    </a:lnTo>
                    <a:close/>
                  </a:path>
                </a:pathLst>
              </a:custGeom>
              <a:solidFill>
                <a:srgbClr val="FF8F24"/>
              </a:solidFill>
              <a:ln w="0" cap="flat" cmpd="sng" algn="ctr">
                <a:solidFill>
                  <a:srgbClr val="FF8F2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65" name="Полилиния 1064"/>
              <p:cNvSpPr/>
              <p:nvPr/>
            </p:nvSpPr>
            <p:spPr>
              <a:xfrm>
                <a:off x="6736241" y="1856344"/>
                <a:ext cx="35483" cy="18485"/>
              </a:xfrm>
              <a:custGeom>
                <a:avLst/>
                <a:gdLst/>
                <a:ahLst/>
                <a:cxnLst/>
                <a:rect l="0" t="0" r="0" b="0"/>
                <a:pathLst>
                  <a:path w="36195" h="17526">
                    <a:moveTo>
                      <a:pt x="36194" y="15366"/>
                    </a:moveTo>
                    <a:lnTo>
                      <a:pt x="34035" y="16509"/>
                    </a:lnTo>
                    <a:lnTo>
                      <a:pt x="29464" y="17525"/>
                    </a:lnTo>
                    <a:lnTo>
                      <a:pt x="17017" y="17525"/>
                    </a:lnTo>
                    <a:lnTo>
                      <a:pt x="3429" y="10922"/>
                    </a:lnTo>
                    <a:lnTo>
                      <a:pt x="0" y="7747"/>
                    </a:lnTo>
                    <a:lnTo>
                      <a:pt x="1142" y="5460"/>
                    </a:lnTo>
                    <a:lnTo>
                      <a:pt x="2285" y="1143"/>
                    </a:lnTo>
                    <a:lnTo>
                      <a:pt x="6857" y="0"/>
                    </a:lnTo>
                    <a:lnTo>
                      <a:pt x="12572" y="0"/>
                    </a:lnTo>
                    <a:lnTo>
                      <a:pt x="20319" y="2159"/>
                    </a:lnTo>
                    <a:lnTo>
                      <a:pt x="26034" y="2159"/>
                    </a:lnTo>
                    <a:lnTo>
                      <a:pt x="32892" y="5460"/>
                    </a:lnTo>
                    <a:lnTo>
                      <a:pt x="36194" y="9906"/>
                    </a:lnTo>
                    <a:close/>
                  </a:path>
                </a:pathLst>
              </a:custGeom>
              <a:solidFill>
                <a:srgbClr val="FF804A"/>
              </a:solidFill>
              <a:ln w="0" cap="flat" cmpd="sng" algn="ctr">
                <a:solidFill>
                  <a:srgbClr val="FF804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66" name="Полилиния 1065"/>
              <p:cNvSpPr/>
              <p:nvPr/>
            </p:nvSpPr>
            <p:spPr>
              <a:xfrm>
                <a:off x="6746886" y="1858025"/>
                <a:ext cx="17741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19178" h="10923">
                    <a:moveTo>
                      <a:pt x="19177" y="7619"/>
                    </a:moveTo>
                    <a:lnTo>
                      <a:pt x="13462" y="9779"/>
                    </a:lnTo>
                    <a:lnTo>
                      <a:pt x="6730" y="10922"/>
                    </a:lnTo>
                    <a:lnTo>
                      <a:pt x="1143" y="5460"/>
                    </a:lnTo>
                    <a:lnTo>
                      <a:pt x="0" y="1016"/>
                    </a:lnTo>
                    <a:lnTo>
                      <a:pt x="2285" y="0"/>
                    </a:lnTo>
                    <a:lnTo>
                      <a:pt x="15747" y="2032"/>
                    </a:lnTo>
                    <a:close/>
                  </a:path>
                </a:pathLst>
              </a:custGeom>
              <a:solidFill>
                <a:srgbClr val="FF7070"/>
              </a:solidFill>
              <a:ln w="0" cap="flat" cmpd="sng" algn="ctr">
                <a:solidFill>
                  <a:srgbClr val="FF70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67" name="Полилиния 1066"/>
              <p:cNvSpPr/>
              <p:nvPr/>
            </p:nvSpPr>
            <p:spPr>
              <a:xfrm>
                <a:off x="6746886" y="1827777"/>
                <a:ext cx="40805" cy="43691"/>
              </a:xfrm>
              <a:custGeom>
                <a:avLst/>
                <a:gdLst/>
                <a:ahLst/>
                <a:cxnLst/>
                <a:rect l="0" t="0" r="0" b="0"/>
                <a:pathLst>
                  <a:path w="41783" h="44070">
                    <a:moveTo>
                      <a:pt x="38354" y="3303"/>
                    </a:moveTo>
                    <a:lnTo>
                      <a:pt x="41782" y="44069"/>
                    </a:lnTo>
                    <a:lnTo>
                      <a:pt x="36194" y="38609"/>
                    </a:lnTo>
                    <a:lnTo>
                      <a:pt x="15747" y="25274"/>
                    </a:lnTo>
                    <a:lnTo>
                      <a:pt x="0" y="18669"/>
                    </a:lnTo>
                    <a:lnTo>
                      <a:pt x="22605" y="20956"/>
                    </a:lnTo>
                    <a:lnTo>
                      <a:pt x="29337" y="22099"/>
                    </a:lnTo>
                    <a:lnTo>
                      <a:pt x="10032" y="9906"/>
                    </a:lnTo>
                    <a:lnTo>
                      <a:pt x="31622" y="15494"/>
                    </a:lnTo>
                    <a:lnTo>
                      <a:pt x="22605" y="6605"/>
                    </a:lnTo>
                    <a:lnTo>
                      <a:pt x="31622" y="9906"/>
                    </a:lnTo>
                    <a:lnTo>
                      <a:pt x="29337" y="0"/>
                    </a:lnTo>
                    <a:close/>
                  </a:path>
                </a:pathLst>
              </a:custGeom>
              <a:solidFill>
                <a:srgbClr val="E6E6E6"/>
              </a:solidFill>
              <a:ln w="0" cap="flat" cmpd="sng" algn="ctr">
                <a:solidFill>
                  <a:srgbClr val="E6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68" name="Полилиния 1067"/>
              <p:cNvSpPr/>
              <p:nvPr/>
            </p:nvSpPr>
            <p:spPr>
              <a:xfrm>
                <a:off x="6720273" y="1765601"/>
                <a:ext cx="70966" cy="65537"/>
              </a:xfrm>
              <a:custGeom>
                <a:avLst/>
                <a:gdLst/>
                <a:ahLst/>
                <a:cxnLst/>
                <a:rect l="0" t="0" r="0" b="0"/>
                <a:pathLst>
                  <a:path w="70233" h="66168">
                    <a:moveTo>
                      <a:pt x="66802" y="16510"/>
                    </a:moveTo>
                    <a:lnTo>
                      <a:pt x="70232" y="66167"/>
                    </a:lnTo>
                    <a:lnTo>
                      <a:pt x="0" y="41910"/>
                    </a:lnTo>
                    <a:lnTo>
                      <a:pt x="34037" y="1142"/>
                    </a:lnTo>
                    <a:lnTo>
                      <a:pt x="39625" y="0"/>
                    </a:lnTo>
                    <a:lnTo>
                      <a:pt x="45339" y="0"/>
                    </a:lnTo>
                    <a:lnTo>
                      <a:pt x="56642" y="2285"/>
                    </a:lnTo>
                    <a:lnTo>
                      <a:pt x="62358" y="6604"/>
                    </a:lnTo>
                    <a:close/>
                  </a:path>
                </a:pathLst>
              </a:custGeom>
              <a:solidFill>
                <a:srgbClr val="8F8F8F"/>
              </a:solidFill>
              <a:ln w="0" cap="flat" cmpd="sng" algn="ctr">
                <a:solidFill>
                  <a:srgbClr val="8F8F8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69" name="Полилиния 1068"/>
              <p:cNvSpPr/>
              <p:nvPr/>
            </p:nvSpPr>
            <p:spPr>
              <a:xfrm>
                <a:off x="6714951" y="1804251"/>
                <a:ext cx="78062" cy="38649"/>
              </a:xfrm>
              <a:custGeom>
                <a:avLst/>
                <a:gdLst/>
                <a:ahLst/>
                <a:cxnLst/>
                <a:rect l="0" t="0" r="0" b="0"/>
                <a:pathLst>
                  <a:path w="79248" h="39752">
                    <a:moveTo>
                      <a:pt x="79247" y="30862"/>
                    </a:moveTo>
                    <a:lnTo>
                      <a:pt x="73532" y="35307"/>
                    </a:lnTo>
                    <a:lnTo>
                      <a:pt x="64516" y="39751"/>
                    </a:lnTo>
                    <a:lnTo>
                      <a:pt x="35052" y="39751"/>
                    </a:lnTo>
                    <a:lnTo>
                      <a:pt x="12445" y="29719"/>
                    </a:lnTo>
                    <a:lnTo>
                      <a:pt x="9017" y="27560"/>
                    </a:lnTo>
                    <a:lnTo>
                      <a:pt x="2285" y="18797"/>
                    </a:lnTo>
                    <a:lnTo>
                      <a:pt x="0" y="12193"/>
                    </a:lnTo>
                    <a:lnTo>
                      <a:pt x="4571" y="5588"/>
                    </a:lnTo>
                    <a:lnTo>
                      <a:pt x="15875" y="1016"/>
                    </a:lnTo>
                    <a:lnTo>
                      <a:pt x="22605" y="0"/>
                    </a:lnTo>
                    <a:lnTo>
                      <a:pt x="37338" y="0"/>
                    </a:lnTo>
                    <a:lnTo>
                      <a:pt x="45212" y="3303"/>
                    </a:lnTo>
                    <a:lnTo>
                      <a:pt x="52069" y="4445"/>
                    </a:lnTo>
                    <a:lnTo>
                      <a:pt x="71246" y="15368"/>
                    </a:lnTo>
                    <a:lnTo>
                      <a:pt x="76962" y="23115"/>
                    </a:lnTo>
                    <a:close/>
                  </a:path>
                </a:pathLst>
              </a:custGeom>
              <a:solidFill>
                <a:srgbClr val="000500"/>
              </a:solidFill>
              <a:ln w="0" cap="flat" cmpd="sng" algn="ctr">
                <a:solidFill>
                  <a:srgbClr val="000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70" name="Полилиния 1069"/>
              <p:cNvSpPr/>
              <p:nvPr/>
            </p:nvSpPr>
            <p:spPr>
              <a:xfrm>
                <a:off x="6718500" y="1804251"/>
                <a:ext cx="72739" cy="38649"/>
              </a:xfrm>
              <a:custGeom>
                <a:avLst/>
                <a:gdLst/>
                <a:ahLst/>
                <a:cxnLst/>
                <a:rect l="0" t="0" r="0" b="0"/>
                <a:pathLst>
                  <a:path w="73534" h="38736">
                    <a:moveTo>
                      <a:pt x="73533" y="29846"/>
                    </a:moveTo>
                    <a:lnTo>
                      <a:pt x="66675" y="34291"/>
                    </a:lnTo>
                    <a:lnTo>
                      <a:pt x="57658" y="37593"/>
                    </a:lnTo>
                    <a:lnTo>
                      <a:pt x="50926" y="37593"/>
                    </a:lnTo>
                    <a:lnTo>
                      <a:pt x="45212" y="38735"/>
                    </a:lnTo>
                    <a:lnTo>
                      <a:pt x="16890" y="32131"/>
                    </a:lnTo>
                    <a:lnTo>
                      <a:pt x="10160" y="28703"/>
                    </a:lnTo>
                    <a:lnTo>
                      <a:pt x="0" y="17781"/>
                    </a:lnTo>
                    <a:lnTo>
                      <a:pt x="0" y="11177"/>
                    </a:lnTo>
                    <a:lnTo>
                      <a:pt x="4444" y="4572"/>
                    </a:lnTo>
                    <a:lnTo>
                      <a:pt x="20319" y="0"/>
                    </a:lnTo>
                    <a:lnTo>
                      <a:pt x="33909" y="0"/>
                    </a:lnTo>
                    <a:lnTo>
                      <a:pt x="47498" y="3429"/>
                    </a:lnTo>
                    <a:lnTo>
                      <a:pt x="54228" y="6731"/>
                    </a:lnTo>
                    <a:lnTo>
                      <a:pt x="64515" y="14352"/>
                    </a:lnTo>
                    <a:lnTo>
                      <a:pt x="71247" y="22099"/>
                    </a:lnTo>
                    <a:close/>
                  </a:path>
                </a:pathLst>
              </a:custGeom>
              <a:solidFill>
                <a:srgbClr val="FF9E00"/>
              </a:solidFill>
              <a:ln w="0" cap="flat" cmpd="sng" algn="ctr">
                <a:solidFill>
                  <a:srgbClr val="FF9E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71" name="Полилиния 1070"/>
              <p:cNvSpPr/>
              <p:nvPr/>
            </p:nvSpPr>
            <p:spPr>
              <a:xfrm>
                <a:off x="6727370" y="1804251"/>
                <a:ext cx="53224" cy="30248"/>
              </a:xfrm>
              <a:custGeom>
                <a:avLst/>
                <a:gdLst/>
                <a:ahLst/>
                <a:cxnLst/>
                <a:rect l="0" t="0" r="0" b="0"/>
                <a:pathLst>
                  <a:path w="53214" h="29847">
                    <a:moveTo>
                      <a:pt x="53213" y="23241"/>
                    </a:moveTo>
                    <a:lnTo>
                      <a:pt x="49783" y="26544"/>
                    </a:lnTo>
                    <a:lnTo>
                      <a:pt x="44068" y="29846"/>
                    </a:lnTo>
                    <a:lnTo>
                      <a:pt x="24891" y="29846"/>
                    </a:lnTo>
                    <a:lnTo>
                      <a:pt x="5715" y="20956"/>
                    </a:lnTo>
                    <a:lnTo>
                      <a:pt x="1142" y="14352"/>
                    </a:lnTo>
                    <a:lnTo>
                      <a:pt x="0" y="7747"/>
                    </a:lnTo>
                    <a:lnTo>
                      <a:pt x="3429" y="3429"/>
                    </a:lnTo>
                    <a:lnTo>
                      <a:pt x="10159" y="1144"/>
                    </a:lnTo>
                    <a:lnTo>
                      <a:pt x="19304" y="0"/>
                    </a:lnTo>
                    <a:lnTo>
                      <a:pt x="31623" y="2287"/>
                    </a:lnTo>
                    <a:lnTo>
                      <a:pt x="41909" y="6731"/>
                    </a:lnTo>
                    <a:lnTo>
                      <a:pt x="48641" y="12193"/>
                    </a:lnTo>
                    <a:lnTo>
                      <a:pt x="52069" y="17781"/>
                    </a:lnTo>
                    <a:close/>
                  </a:path>
                </a:pathLst>
              </a:custGeom>
              <a:solidFill>
                <a:srgbClr val="FF8F24"/>
              </a:solidFill>
              <a:ln w="0" cap="flat" cmpd="sng" algn="ctr">
                <a:solidFill>
                  <a:srgbClr val="FF8F2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72" name="Полилиния 1071"/>
              <p:cNvSpPr/>
              <p:nvPr/>
            </p:nvSpPr>
            <p:spPr>
              <a:xfrm>
                <a:off x="6736241" y="1807612"/>
                <a:ext cx="39031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38483" h="18671">
                    <a:moveTo>
                      <a:pt x="38482" y="14352"/>
                    </a:moveTo>
                    <a:lnTo>
                      <a:pt x="36196" y="16511"/>
                    </a:lnTo>
                    <a:lnTo>
                      <a:pt x="31750" y="18670"/>
                    </a:lnTo>
                    <a:lnTo>
                      <a:pt x="24892" y="17527"/>
                    </a:lnTo>
                    <a:lnTo>
                      <a:pt x="19177" y="17527"/>
                    </a:lnTo>
                    <a:lnTo>
                      <a:pt x="4573" y="13208"/>
                    </a:lnTo>
                    <a:lnTo>
                      <a:pt x="0" y="8764"/>
                    </a:lnTo>
                    <a:lnTo>
                      <a:pt x="0" y="4318"/>
                    </a:lnTo>
                    <a:lnTo>
                      <a:pt x="2287" y="2159"/>
                    </a:lnTo>
                    <a:lnTo>
                      <a:pt x="14733" y="0"/>
                    </a:lnTo>
                    <a:lnTo>
                      <a:pt x="28322" y="4318"/>
                    </a:lnTo>
                    <a:lnTo>
                      <a:pt x="33910" y="7748"/>
                    </a:lnTo>
                    <a:close/>
                  </a:path>
                </a:pathLst>
              </a:custGeom>
              <a:solidFill>
                <a:srgbClr val="FF804A"/>
              </a:solidFill>
              <a:ln w="0" cap="flat" cmpd="sng" algn="ctr">
                <a:solidFill>
                  <a:srgbClr val="FF804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73" name="Полилиния 1072"/>
              <p:cNvSpPr/>
              <p:nvPr/>
            </p:nvSpPr>
            <p:spPr>
              <a:xfrm>
                <a:off x="6748659" y="1810973"/>
                <a:ext cx="15968" cy="8402"/>
              </a:xfrm>
              <a:custGeom>
                <a:avLst/>
                <a:gdLst/>
                <a:ahLst/>
                <a:cxnLst/>
                <a:rect l="0" t="0" r="0" b="0"/>
                <a:pathLst>
                  <a:path w="16893" h="8765">
                    <a:moveTo>
                      <a:pt x="16892" y="5589"/>
                    </a:moveTo>
                    <a:lnTo>
                      <a:pt x="13462" y="7747"/>
                    </a:lnTo>
                    <a:lnTo>
                      <a:pt x="7747" y="8764"/>
                    </a:lnTo>
                    <a:lnTo>
                      <a:pt x="0" y="6605"/>
                    </a:lnTo>
                    <a:lnTo>
                      <a:pt x="1017" y="2159"/>
                    </a:lnTo>
                    <a:lnTo>
                      <a:pt x="3303" y="0"/>
                    </a:lnTo>
                    <a:lnTo>
                      <a:pt x="11177" y="0"/>
                    </a:lnTo>
                    <a:lnTo>
                      <a:pt x="15748" y="3303"/>
                    </a:lnTo>
                    <a:close/>
                  </a:path>
                </a:pathLst>
              </a:custGeom>
              <a:solidFill>
                <a:srgbClr val="FF7070"/>
              </a:solidFill>
              <a:ln w="0" cap="flat" cmpd="sng" algn="ctr">
                <a:solidFill>
                  <a:srgbClr val="FF70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74" name="Полилиния 1073"/>
              <p:cNvSpPr/>
              <p:nvPr/>
            </p:nvSpPr>
            <p:spPr>
              <a:xfrm>
                <a:off x="6748659" y="1779044"/>
                <a:ext cx="42579" cy="47052"/>
              </a:xfrm>
              <a:custGeom>
                <a:avLst/>
                <a:gdLst/>
                <a:ahLst/>
                <a:cxnLst/>
                <a:rect l="0" t="0" r="0" b="0"/>
                <a:pathLst>
                  <a:path w="41911" h="46229">
                    <a:moveTo>
                      <a:pt x="38480" y="2159"/>
                    </a:moveTo>
                    <a:lnTo>
                      <a:pt x="41910" y="46228"/>
                    </a:lnTo>
                    <a:lnTo>
                      <a:pt x="36194" y="37465"/>
                    </a:lnTo>
                    <a:lnTo>
                      <a:pt x="0" y="17653"/>
                    </a:lnTo>
                    <a:lnTo>
                      <a:pt x="21463" y="19812"/>
                    </a:lnTo>
                    <a:lnTo>
                      <a:pt x="26035" y="20954"/>
                    </a:lnTo>
                    <a:lnTo>
                      <a:pt x="23749" y="18669"/>
                    </a:lnTo>
                    <a:lnTo>
                      <a:pt x="18161" y="16509"/>
                    </a:lnTo>
                    <a:lnTo>
                      <a:pt x="10160" y="12065"/>
                    </a:lnTo>
                    <a:lnTo>
                      <a:pt x="31750" y="17653"/>
                    </a:lnTo>
                    <a:lnTo>
                      <a:pt x="22605" y="5460"/>
                    </a:lnTo>
                    <a:lnTo>
                      <a:pt x="31750" y="8890"/>
                    </a:lnTo>
                    <a:lnTo>
                      <a:pt x="28320" y="0"/>
                    </a:lnTo>
                    <a:close/>
                  </a:path>
                </a:pathLst>
              </a:custGeom>
              <a:solidFill>
                <a:srgbClr val="E6E6E6"/>
              </a:solidFill>
              <a:ln w="0" cap="flat" cmpd="sng" algn="ctr">
                <a:solidFill>
                  <a:srgbClr val="E6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75" name="Полилиния 1074"/>
              <p:cNvSpPr/>
              <p:nvPr/>
            </p:nvSpPr>
            <p:spPr>
              <a:xfrm>
                <a:off x="6805432" y="1461446"/>
                <a:ext cx="74514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73535" h="16510">
                    <a:moveTo>
                      <a:pt x="1144" y="12192"/>
                    </a:moveTo>
                    <a:lnTo>
                      <a:pt x="16891" y="0"/>
                    </a:lnTo>
                    <a:lnTo>
                      <a:pt x="73534" y="6603"/>
                    </a:lnTo>
                    <a:lnTo>
                      <a:pt x="29337" y="15367"/>
                    </a:lnTo>
                    <a:lnTo>
                      <a:pt x="23750" y="15367"/>
                    </a:lnTo>
                    <a:lnTo>
                      <a:pt x="19177" y="16509"/>
                    </a:lnTo>
                    <a:lnTo>
                      <a:pt x="12447" y="15367"/>
                    </a:lnTo>
                    <a:lnTo>
                      <a:pt x="6859" y="15367"/>
                    </a:lnTo>
                    <a:lnTo>
                      <a:pt x="0" y="13208"/>
                    </a:lnTo>
                    <a:close/>
                  </a:path>
                </a:pathLst>
              </a:custGeom>
              <a:solidFill>
                <a:srgbClr val="8F8F8F"/>
              </a:solidFill>
              <a:ln w="0" cap="flat" cmpd="sng" algn="ctr">
                <a:solidFill>
                  <a:srgbClr val="8F8F8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76" name="Полилиния 1075"/>
              <p:cNvSpPr/>
              <p:nvPr/>
            </p:nvSpPr>
            <p:spPr>
              <a:xfrm>
                <a:off x="6819625" y="1458085"/>
                <a:ext cx="70966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70233" h="11051">
                    <a:moveTo>
                      <a:pt x="3302" y="3303"/>
                    </a:moveTo>
                    <a:lnTo>
                      <a:pt x="5588" y="1144"/>
                    </a:lnTo>
                    <a:lnTo>
                      <a:pt x="9018" y="0"/>
                    </a:lnTo>
                    <a:lnTo>
                      <a:pt x="53213" y="0"/>
                    </a:lnTo>
                    <a:lnTo>
                      <a:pt x="58801" y="2286"/>
                    </a:lnTo>
                    <a:lnTo>
                      <a:pt x="63373" y="2286"/>
                    </a:lnTo>
                    <a:lnTo>
                      <a:pt x="67819" y="4445"/>
                    </a:lnTo>
                    <a:lnTo>
                      <a:pt x="70232" y="6605"/>
                    </a:lnTo>
                    <a:lnTo>
                      <a:pt x="68961" y="9906"/>
                    </a:lnTo>
                    <a:lnTo>
                      <a:pt x="48641" y="11050"/>
                    </a:lnTo>
                    <a:lnTo>
                      <a:pt x="41911" y="9906"/>
                    </a:lnTo>
                    <a:lnTo>
                      <a:pt x="21463" y="9906"/>
                    </a:lnTo>
                    <a:lnTo>
                      <a:pt x="3302" y="6605"/>
                    </a:lnTo>
                    <a:lnTo>
                      <a:pt x="0" y="3303"/>
                    </a:lnTo>
                    <a:close/>
                  </a:path>
                </a:pathLst>
              </a:custGeom>
              <a:solidFill>
                <a:srgbClr val="000500"/>
              </a:solidFill>
              <a:ln w="0" cap="flat" cmpd="sng" algn="ctr">
                <a:solidFill>
                  <a:srgbClr val="000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77" name="Полилиния 1076"/>
              <p:cNvSpPr/>
              <p:nvPr/>
            </p:nvSpPr>
            <p:spPr>
              <a:xfrm>
                <a:off x="6819625" y="1458085"/>
                <a:ext cx="67417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66676" h="9907">
                    <a:moveTo>
                      <a:pt x="3302" y="3303"/>
                    </a:moveTo>
                    <a:lnTo>
                      <a:pt x="5588" y="1144"/>
                    </a:lnTo>
                    <a:lnTo>
                      <a:pt x="9018" y="0"/>
                    </a:lnTo>
                    <a:lnTo>
                      <a:pt x="33910" y="0"/>
                    </a:lnTo>
                    <a:lnTo>
                      <a:pt x="40768" y="1144"/>
                    </a:lnTo>
                    <a:lnTo>
                      <a:pt x="47498" y="3303"/>
                    </a:lnTo>
                    <a:lnTo>
                      <a:pt x="57786" y="3303"/>
                    </a:lnTo>
                    <a:lnTo>
                      <a:pt x="64516" y="4445"/>
                    </a:lnTo>
                    <a:lnTo>
                      <a:pt x="66675" y="6605"/>
                    </a:lnTo>
                    <a:lnTo>
                      <a:pt x="66675" y="9906"/>
                    </a:lnTo>
                    <a:lnTo>
                      <a:pt x="16891" y="8891"/>
                    </a:lnTo>
                    <a:lnTo>
                      <a:pt x="6732" y="6605"/>
                    </a:lnTo>
                    <a:lnTo>
                      <a:pt x="3302" y="6605"/>
                    </a:lnTo>
                    <a:lnTo>
                      <a:pt x="0" y="3303"/>
                    </a:lnTo>
                    <a:close/>
                  </a:path>
                </a:pathLst>
              </a:custGeom>
              <a:solidFill>
                <a:srgbClr val="FF9E00"/>
              </a:solidFill>
              <a:ln w="0" cap="flat" cmpd="sng" algn="ctr">
                <a:solidFill>
                  <a:srgbClr val="FF9E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78" name="Полилиния 1077"/>
              <p:cNvSpPr/>
              <p:nvPr/>
            </p:nvSpPr>
            <p:spPr>
              <a:xfrm>
                <a:off x="6826721" y="1461446"/>
                <a:ext cx="49676" cy="6722"/>
              </a:xfrm>
              <a:custGeom>
                <a:avLst/>
                <a:gdLst/>
                <a:ahLst/>
                <a:cxnLst/>
                <a:rect l="0" t="0" r="0" b="0"/>
                <a:pathLst>
                  <a:path w="48770" h="6604">
                    <a:moveTo>
                      <a:pt x="1144" y="0"/>
                    </a:moveTo>
                    <a:lnTo>
                      <a:pt x="39624" y="0"/>
                    </a:lnTo>
                    <a:lnTo>
                      <a:pt x="46483" y="1142"/>
                    </a:lnTo>
                    <a:lnTo>
                      <a:pt x="48769" y="3302"/>
                    </a:lnTo>
                    <a:lnTo>
                      <a:pt x="48769" y="6603"/>
                    </a:lnTo>
                    <a:lnTo>
                      <a:pt x="7874" y="5588"/>
                    </a:lnTo>
                    <a:lnTo>
                      <a:pt x="2287" y="4444"/>
                    </a:lnTo>
                    <a:lnTo>
                      <a:pt x="0" y="2158"/>
                    </a:lnTo>
                    <a:close/>
                  </a:path>
                </a:pathLst>
              </a:custGeom>
              <a:solidFill>
                <a:srgbClr val="FF8F24"/>
              </a:solidFill>
              <a:ln w="0" cap="flat" cmpd="sng" algn="ctr">
                <a:solidFill>
                  <a:srgbClr val="FF8F2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79" name="Полилиния 1078"/>
              <p:cNvSpPr/>
              <p:nvPr/>
            </p:nvSpPr>
            <p:spPr>
              <a:xfrm>
                <a:off x="6833818" y="1461446"/>
                <a:ext cx="33709" cy="6722"/>
              </a:xfrm>
              <a:custGeom>
                <a:avLst/>
                <a:gdLst/>
                <a:ahLst/>
                <a:cxnLst/>
                <a:rect l="0" t="0" r="0" b="0"/>
                <a:pathLst>
                  <a:path w="33910" h="6604">
                    <a:moveTo>
                      <a:pt x="2159" y="3302"/>
                    </a:moveTo>
                    <a:lnTo>
                      <a:pt x="4446" y="0"/>
                    </a:lnTo>
                    <a:lnTo>
                      <a:pt x="16892" y="0"/>
                    </a:lnTo>
                    <a:lnTo>
                      <a:pt x="23749" y="3302"/>
                    </a:lnTo>
                    <a:lnTo>
                      <a:pt x="31623" y="4444"/>
                    </a:lnTo>
                    <a:lnTo>
                      <a:pt x="33909" y="6603"/>
                    </a:lnTo>
                    <a:lnTo>
                      <a:pt x="11304" y="6603"/>
                    </a:lnTo>
                    <a:lnTo>
                      <a:pt x="4446" y="5588"/>
                    </a:lnTo>
                    <a:lnTo>
                      <a:pt x="1144" y="4444"/>
                    </a:lnTo>
                    <a:lnTo>
                      <a:pt x="0" y="3302"/>
                    </a:lnTo>
                    <a:close/>
                  </a:path>
                </a:pathLst>
              </a:custGeom>
              <a:solidFill>
                <a:srgbClr val="FF804A"/>
              </a:solidFill>
              <a:ln w="0" cap="flat" cmpd="sng" algn="ctr">
                <a:solidFill>
                  <a:srgbClr val="FF804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80" name="Полилиния 1079"/>
              <p:cNvSpPr/>
              <p:nvPr/>
            </p:nvSpPr>
            <p:spPr>
              <a:xfrm>
                <a:off x="6839141" y="1464807"/>
                <a:ext cx="17741" cy="3361"/>
              </a:xfrm>
              <a:custGeom>
                <a:avLst/>
                <a:gdLst/>
                <a:ahLst/>
                <a:cxnLst/>
                <a:rect l="0" t="0" r="0" b="0"/>
                <a:pathLst>
                  <a:path w="17018" h="3302">
                    <a:moveTo>
                      <a:pt x="1142" y="0"/>
                    </a:moveTo>
                    <a:lnTo>
                      <a:pt x="11302" y="0"/>
                    </a:lnTo>
                    <a:lnTo>
                      <a:pt x="15875" y="1142"/>
                    </a:lnTo>
                    <a:lnTo>
                      <a:pt x="17017" y="3301"/>
                    </a:lnTo>
                    <a:lnTo>
                      <a:pt x="4572" y="3301"/>
                    </a:lnTo>
                    <a:lnTo>
                      <a:pt x="0" y="2286"/>
                    </a:lnTo>
                    <a:close/>
                  </a:path>
                </a:pathLst>
              </a:custGeom>
              <a:solidFill>
                <a:srgbClr val="FF7070"/>
              </a:solidFill>
              <a:ln w="0" cap="flat" cmpd="sng" algn="ctr">
                <a:solidFill>
                  <a:srgbClr val="FF70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81" name="Полилиния 1080"/>
              <p:cNvSpPr/>
              <p:nvPr/>
            </p:nvSpPr>
            <p:spPr>
              <a:xfrm>
                <a:off x="6807206" y="1461446"/>
                <a:ext cx="44353" cy="11762"/>
              </a:xfrm>
              <a:custGeom>
                <a:avLst/>
                <a:gdLst/>
                <a:ahLst/>
                <a:cxnLst/>
                <a:rect l="0" t="0" r="0" b="0"/>
                <a:pathLst>
                  <a:path w="44069" h="12193">
                    <a:moveTo>
                      <a:pt x="0" y="12192"/>
                    </a:moveTo>
                    <a:lnTo>
                      <a:pt x="12445" y="0"/>
                    </a:lnTo>
                    <a:lnTo>
                      <a:pt x="15747" y="3302"/>
                    </a:lnTo>
                    <a:lnTo>
                      <a:pt x="21463" y="6603"/>
                    </a:lnTo>
                    <a:lnTo>
                      <a:pt x="31622" y="6603"/>
                    </a:lnTo>
                    <a:lnTo>
                      <a:pt x="44068" y="8763"/>
                    </a:lnTo>
                    <a:lnTo>
                      <a:pt x="39623" y="7747"/>
                    </a:lnTo>
                    <a:lnTo>
                      <a:pt x="18033" y="6603"/>
                    </a:lnTo>
                    <a:lnTo>
                      <a:pt x="21463" y="8763"/>
                    </a:lnTo>
                    <a:lnTo>
                      <a:pt x="26034" y="9905"/>
                    </a:lnTo>
                    <a:lnTo>
                      <a:pt x="28193" y="12192"/>
                    </a:lnTo>
                    <a:lnTo>
                      <a:pt x="9017" y="8763"/>
                    </a:lnTo>
                    <a:lnTo>
                      <a:pt x="15747" y="12192"/>
                    </a:lnTo>
                    <a:lnTo>
                      <a:pt x="9017" y="8763"/>
                    </a:lnTo>
                    <a:lnTo>
                      <a:pt x="5715" y="12192"/>
                    </a:lnTo>
                    <a:close/>
                  </a:path>
                </a:pathLst>
              </a:custGeom>
              <a:solidFill>
                <a:srgbClr val="E6E6E6"/>
              </a:solidFill>
              <a:ln w="0" cap="flat" cmpd="sng" algn="ctr">
                <a:solidFill>
                  <a:srgbClr val="E6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82" name="Полилиния 1081"/>
              <p:cNvSpPr/>
              <p:nvPr/>
            </p:nvSpPr>
            <p:spPr>
              <a:xfrm>
                <a:off x="6780594" y="1473208"/>
                <a:ext cx="74514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74677" h="16511">
                    <a:moveTo>
                      <a:pt x="1144" y="12064"/>
                    </a:moveTo>
                    <a:lnTo>
                      <a:pt x="17019" y="0"/>
                    </a:lnTo>
                    <a:lnTo>
                      <a:pt x="74676" y="6603"/>
                    </a:lnTo>
                    <a:lnTo>
                      <a:pt x="29464" y="15366"/>
                    </a:lnTo>
                    <a:lnTo>
                      <a:pt x="23749" y="15366"/>
                    </a:lnTo>
                    <a:lnTo>
                      <a:pt x="19177" y="16510"/>
                    </a:lnTo>
                    <a:lnTo>
                      <a:pt x="13589" y="15366"/>
                    </a:lnTo>
                    <a:lnTo>
                      <a:pt x="7874" y="15366"/>
                    </a:lnTo>
                    <a:lnTo>
                      <a:pt x="0" y="13208"/>
                    </a:lnTo>
                    <a:close/>
                  </a:path>
                </a:pathLst>
              </a:custGeom>
              <a:solidFill>
                <a:srgbClr val="8F8F8F"/>
              </a:solidFill>
              <a:ln w="0" cap="flat" cmpd="sng" algn="ctr">
                <a:solidFill>
                  <a:srgbClr val="8F8F8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83" name="Полилиния 1082"/>
              <p:cNvSpPr/>
              <p:nvPr/>
            </p:nvSpPr>
            <p:spPr>
              <a:xfrm>
                <a:off x="6794787" y="1469847"/>
                <a:ext cx="69192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70104" h="12193">
                    <a:moveTo>
                      <a:pt x="2286" y="3429"/>
                    </a:moveTo>
                    <a:lnTo>
                      <a:pt x="9016" y="0"/>
                    </a:lnTo>
                    <a:lnTo>
                      <a:pt x="52069" y="0"/>
                    </a:lnTo>
                    <a:lnTo>
                      <a:pt x="57657" y="2286"/>
                    </a:lnTo>
                    <a:lnTo>
                      <a:pt x="62229" y="2286"/>
                    </a:lnTo>
                    <a:lnTo>
                      <a:pt x="70103" y="6604"/>
                    </a:lnTo>
                    <a:lnTo>
                      <a:pt x="68961" y="10032"/>
                    </a:lnTo>
                    <a:lnTo>
                      <a:pt x="49784" y="12192"/>
                    </a:lnTo>
                    <a:lnTo>
                      <a:pt x="42926" y="11048"/>
                    </a:lnTo>
                    <a:lnTo>
                      <a:pt x="37338" y="11048"/>
                    </a:lnTo>
                    <a:lnTo>
                      <a:pt x="30479" y="10032"/>
                    </a:lnTo>
                    <a:lnTo>
                      <a:pt x="17017" y="8890"/>
                    </a:lnTo>
                    <a:lnTo>
                      <a:pt x="6730" y="6604"/>
                    </a:lnTo>
                    <a:lnTo>
                      <a:pt x="3428" y="6604"/>
                    </a:lnTo>
                    <a:lnTo>
                      <a:pt x="0" y="3429"/>
                    </a:lnTo>
                    <a:close/>
                  </a:path>
                </a:pathLst>
              </a:custGeom>
              <a:solidFill>
                <a:srgbClr val="000500"/>
              </a:solidFill>
              <a:ln w="0" cap="flat" cmpd="sng" algn="ctr">
                <a:solidFill>
                  <a:srgbClr val="000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84" name="Полилиния 1083"/>
              <p:cNvSpPr/>
              <p:nvPr/>
            </p:nvSpPr>
            <p:spPr>
              <a:xfrm>
                <a:off x="6796562" y="1469847"/>
                <a:ext cx="65643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64517" h="10033">
                    <a:moveTo>
                      <a:pt x="3302" y="3429"/>
                    </a:moveTo>
                    <a:lnTo>
                      <a:pt x="10160" y="0"/>
                    </a:lnTo>
                    <a:lnTo>
                      <a:pt x="44068" y="0"/>
                    </a:lnTo>
                    <a:lnTo>
                      <a:pt x="62229" y="4445"/>
                    </a:lnTo>
                    <a:lnTo>
                      <a:pt x="64516" y="6604"/>
                    </a:lnTo>
                    <a:lnTo>
                      <a:pt x="63373" y="10032"/>
                    </a:lnTo>
                    <a:lnTo>
                      <a:pt x="22605" y="10032"/>
                    </a:lnTo>
                    <a:lnTo>
                      <a:pt x="4444" y="6604"/>
                    </a:lnTo>
                    <a:lnTo>
                      <a:pt x="0" y="3429"/>
                    </a:lnTo>
                    <a:close/>
                  </a:path>
                </a:pathLst>
              </a:custGeom>
              <a:solidFill>
                <a:srgbClr val="FF9E00"/>
              </a:solidFill>
              <a:ln w="0" cap="flat" cmpd="sng" algn="ctr">
                <a:solidFill>
                  <a:srgbClr val="FF9E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85" name="Полилиния 1084"/>
              <p:cNvSpPr/>
              <p:nvPr/>
            </p:nvSpPr>
            <p:spPr>
              <a:xfrm>
                <a:off x="6801883" y="1473208"/>
                <a:ext cx="49676" cy="6722"/>
              </a:xfrm>
              <a:custGeom>
                <a:avLst/>
                <a:gdLst/>
                <a:ahLst/>
                <a:cxnLst/>
                <a:rect l="0" t="0" r="0" b="0"/>
                <a:pathLst>
                  <a:path w="49784" h="6604">
                    <a:moveTo>
                      <a:pt x="1142" y="0"/>
                    </a:moveTo>
                    <a:lnTo>
                      <a:pt x="41910" y="0"/>
                    </a:lnTo>
                    <a:lnTo>
                      <a:pt x="48640" y="1016"/>
                    </a:lnTo>
                    <a:lnTo>
                      <a:pt x="49783" y="3175"/>
                    </a:lnTo>
                    <a:lnTo>
                      <a:pt x="48640" y="6603"/>
                    </a:lnTo>
                    <a:lnTo>
                      <a:pt x="8001" y="5461"/>
                    </a:lnTo>
                    <a:lnTo>
                      <a:pt x="2286" y="4317"/>
                    </a:lnTo>
                    <a:lnTo>
                      <a:pt x="0" y="2158"/>
                    </a:lnTo>
                    <a:close/>
                  </a:path>
                </a:pathLst>
              </a:custGeom>
              <a:solidFill>
                <a:srgbClr val="FF8F24"/>
              </a:solidFill>
              <a:ln w="0" cap="flat" cmpd="sng" algn="ctr">
                <a:solidFill>
                  <a:srgbClr val="FF8F2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86" name="Полилиния 1085"/>
              <p:cNvSpPr/>
              <p:nvPr/>
            </p:nvSpPr>
            <p:spPr>
              <a:xfrm>
                <a:off x="6808980" y="1473208"/>
                <a:ext cx="31934" cy="6722"/>
              </a:xfrm>
              <a:custGeom>
                <a:avLst/>
                <a:gdLst/>
                <a:ahLst/>
                <a:cxnLst/>
                <a:rect l="0" t="0" r="0" b="0"/>
                <a:pathLst>
                  <a:path w="32766" h="6604">
                    <a:moveTo>
                      <a:pt x="1142" y="3175"/>
                    </a:moveTo>
                    <a:lnTo>
                      <a:pt x="3428" y="0"/>
                    </a:lnTo>
                    <a:lnTo>
                      <a:pt x="23749" y="0"/>
                    </a:lnTo>
                    <a:lnTo>
                      <a:pt x="28193" y="1016"/>
                    </a:lnTo>
                    <a:lnTo>
                      <a:pt x="32765" y="3175"/>
                    </a:lnTo>
                    <a:lnTo>
                      <a:pt x="32765" y="6603"/>
                    </a:lnTo>
                    <a:lnTo>
                      <a:pt x="11302" y="6603"/>
                    </a:lnTo>
                    <a:lnTo>
                      <a:pt x="4572" y="5461"/>
                    </a:lnTo>
                    <a:lnTo>
                      <a:pt x="1142" y="4317"/>
                    </a:lnTo>
                    <a:lnTo>
                      <a:pt x="0" y="3175"/>
                    </a:lnTo>
                    <a:close/>
                  </a:path>
                </a:pathLst>
              </a:custGeom>
              <a:solidFill>
                <a:srgbClr val="FF804A"/>
              </a:solidFill>
              <a:ln w="0" cap="flat" cmpd="sng" algn="ctr">
                <a:solidFill>
                  <a:srgbClr val="FF804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87" name="Полилиния 1086"/>
              <p:cNvSpPr/>
              <p:nvPr/>
            </p:nvSpPr>
            <p:spPr>
              <a:xfrm>
                <a:off x="6814303" y="1476569"/>
                <a:ext cx="17741" cy="3361"/>
              </a:xfrm>
              <a:custGeom>
                <a:avLst/>
                <a:gdLst/>
                <a:ahLst/>
                <a:cxnLst/>
                <a:rect l="0" t="0" r="0" b="0"/>
                <a:pathLst>
                  <a:path w="17020" h="3429">
                    <a:moveTo>
                      <a:pt x="1144" y="0"/>
                    </a:moveTo>
                    <a:lnTo>
                      <a:pt x="10160" y="0"/>
                    </a:lnTo>
                    <a:lnTo>
                      <a:pt x="14733" y="1142"/>
                    </a:lnTo>
                    <a:lnTo>
                      <a:pt x="17019" y="3428"/>
                    </a:lnTo>
                    <a:lnTo>
                      <a:pt x="4572" y="3428"/>
                    </a:lnTo>
                    <a:lnTo>
                      <a:pt x="0" y="1142"/>
                    </a:lnTo>
                    <a:close/>
                  </a:path>
                </a:pathLst>
              </a:custGeom>
              <a:solidFill>
                <a:srgbClr val="FF7070"/>
              </a:solidFill>
              <a:ln w="0" cap="flat" cmpd="sng" algn="ctr">
                <a:solidFill>
                  <a:srgbClr val="FF70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88" name="Полилиния 1087"/>
              <p:cNvSpPr/>
              <p:nvPr/>
            </p:nvSpPr>
            <p:spPr>
              <a:xfrm>
                <a:off x="6780594" y="1473208"/>
                <a:ext cx="44354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44069" h="12065">
                    <a:moveTo>
                      <a:pt x="0" y="12064"/>
                    </a:moveTo>
                    <a:lnTo>
                      <a:pt x="15875" y="0"/>
                    </a:lnTo>
                    <a:lnTo>
                      <a:pt x="17017" y="2158"/>
                    </a:lnTo>
                    <a:lnTo>
                      <a:pt x="22605" y="3175"/>
                    </a:lnTo>
                    <a:lnTo>
                      <a:pt x="44068" y="9778"/>
                    </a:lnTo>
                    <a:lnTo>
                      <a:pt x="23749" y="6603"/>
                    </a:lnTo>
                    <a:lnTo>
                      <a:pt x="18033" y="6603"/>
                    </a:lnTo>
                    <a:lnTo>
                      <a:pt x="28320" y="9778"/>
                    </a:lnTo>
                    <a:lnTo>
                      <a:pt x="12445" y="9778"/>
                    </a:lnTo>
                    <a:lnTo>
                      <a:pt x="19177" y="12064"/>
                    </a:lnTo>
                    <a:lnTo>
                      <a:pt x="10160" y="9778"/>
                    </a:lnTo>
                    <a:lnTo>
                      <a:pt x="6730" y="12064"/>
                    </a:lnTo>
                    <a:close/>
                  </a:path>
                </a:pathLst>
              </a:custGeom>
              <a:solidFill>
                <a:srgbClr val="E6E6E6"/>
              </a:solidFill>
              <a:ln w="0" cap="flat" cmpd="sng" algn="ctr">
                <a:solidFill>
                  <a:srgbClr val="E6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89" name="Полилиния 1088"/>
              <p:cNvSpPr/>
              <p:nvPr/>
            </p:nvSpPr>
            <p:spPr>
              <a:xfrm>
                <a:off x="6755756" y="1484972"/>
                <a:ext cx="69192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70104" h="15495">
                    <a:moveTo>
                      <a:pt x="1015" y="13208"/>
                    </a:moveTo>
                    <a:lnTo>
                      <a:pt x="13588" y="0"/>
                    </a:lnTo>
                    <a:lnTo>
                      <a:pt x="70103" y="6605"/>
                    </a:lnTo>
                    <a:lnTo>
                      <a:pt x="26035" y="15494"/>
                    </a:lnTo>
                    <a:lnTo>
                      <a:pt x="6730" y="15494"/>
                    </a:lnTo>
                    <a:lnTo>
                      <a:pt x="0" y="14352"/>
                    </a:lnTo>
                    <a:close/>
                  </a:path>
                </a:pathLst>
              </a:custGeom>
              <a:solidFill>
                <a:srgbClr val="8F8F8F"/>
              </a:solidFill>
              <a:ln w="0" cap="flat" cmpd="sng" algn="ctr">
                <a:solidFill>
                  <a:srgbClr val="8F8F8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90" name="Полилиния 1089"/>
              <p:cNvSpPr/>
              <p:nvPr/>
            </p:nvSpPr>
            <p:spPr>
              <a:xfrm>
                <a:off x="6764627" y="1483291"/>
                <a:ext cx="70966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70104" h="10034">
                    <a:moveTo>
                      <a:pt x="3428" y="2286"/>
                    </a:moveTo>
                    <a:lnTo>
                      <a:pt x="11303" y="0"/>
                    </a:lnTo>
                    <a:lnTo>
                      <a:pt x="61087" y="1144"/>
                    </a:lnTo>
                    <a:lnTo>
                      <a:pt x="67944" y="3430"/>
                    </a:lnTo>
                    <a:lnTo>
                      <a:pt x="70103" y="5588"/>
                    </a:lnTo>
                    <a:lnTo>
                      <a:pt x="70103" y="8891"/>
                    </a:lnTo>
                    <a:lnTo>
                      <a:pt x="52069" y="10033"/>
                    </a:lnTo>
                    <a:lnTo>
                      <a:pt x="45339" y="8891"/>
                    </a:lnTo>
                    <a:lnTo>
                      <a:pt x="26035" y="8891"/>
                    </a:lnTo>
                    <a:lnTo>
                      <a:pt x="0" y="2286"/>
                    </a:lnTo>
                    <a:close/>
                  </a:path>
                </a:pathLst>
              </a:custGeom>
              <a:solidFill>
                <a:srgbClr val="000500"/>
              </a:solidFill>
              <a:ln w="0" cap="flat" cmpd="sng" algn="ctr">
                <a:solidFill>
                  <a:srgbClr val="000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91" name="Полилиния 1090"/>
              <p:cNvSpPr/>
              <p:nvPr/>
            </p:nvSpPr>
            <p:spPr>
              <a:xfrm>
                <a:off x="6768175" y="1483291"/>
                <a:ext cx="67417" cy="8403"/>
              </a:xfrm>
              <a:custGeom>
                <a:avLst/>
                <a:gdLst/>
                <a:ahLst/>
                <a:cxnLst/>
                <a:rect l="0" t="0" r="0" b="0"/>
                <a:pathLst>
                  <a:path w="66676" h="8892">
                    <a:moveTo>
                      <a:pt x="3302" y="2286"/>
                    </a:moveTo>
                    <a:lnTo>
                      <a:pt x="9017" y="0"/>
                    </a:lnTo>
                    <a:lnTo>
                      <a:pt x="57659" y="1144"/>
                    </a:lnTo>
                    <a:lnTo>
                      <a:pt x="64516" y="3430"/>
                    </a:lnTo>
                    <a:lnTo>
                      <a:pt x="66675" y="5588"/>
                    </a:lnTo>
                    <a:lnTo>
                      <a:pt x="66675" y="8891"/>
                    </a:lnTo>
                    <a:lnTo>
                      <a:pt x="22607" y="8891"/>
                    </a:lnTo>
                    <a:lnTo>
                      <a:pt x="0" y="2286"/>
                    </a:lnTo>
                    <a:close/>
                  </a:path>
                </a:pathLst>
              </a:custGeom>
              <a:solidFill>
                <a:srgbClr val="FF9E00"/>
              </a:solidFill>
              <a:ln w="0" cap="flat" cmpd="sng" algn="ctr">
                <a:solidFill>
                  <a:srgbClr val="FF9E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92" name="Полилиния 1091"/>
              <p:cNvSpPr/>
              <p:nvPr/>
            </p:nvSpPr>
            <p:spPr>
              <a:xfrm>
                <a:off x="6773497" y="1484972"/>
                <a:ext cx="51451" cy="6722"/>
              </a:xfrm>
              <a:custGeom>
                <a:avLst/>
                <a:gdLst/>
                <a:ahLst/>
                <a:cxnLst/>
                <a:rect l="0" t="0" r="0" b="0"/>
                <a:pathLst>
                  <a:path w="49786" h="6606">
                    <a:moveTo>
                      <a:pt x="3429" y="0"/>
                    </a:moveTo>
                    <a:lnTo>
                      <a:pt x="43053" y="0"/>
                    </a:lnTo>
                    <a:lnTo>
                      <a:pt x="48641" y="1144"/>
                    </a:lnTo>
                    <a:lnTo>
                      <a:pt x="49785" y="3302"/>
                    </a:lnTo>
                    <a:lnTo>
                      <a:pt x="48641" y="6605"/>
                    </a:lnTo>
                    <a:lnTo>
                      <a:pt x="17019" y="6605"/>
                    </a:lnTo>
                    <a:lnTo>
                      <a:pt x="8001" y="3302"/>
                    </a:lnTo>
                    <a:lnTo>
                      <a:pt x="2287" y="3302"/>
                    </a:lnTo>
                    <a:lnTo>
                      <a:pt x="0" y="1144"/>
                    </a:lnTo>
                    <a:close/>
                  </a:path>
                </a:pathLst>
              </a:custGeom>
              <a:solidFill>
                <a:srgbClr val="FF8F24"/>
              </a:solidFill>
              <a:ln w="0" cap="flat" cmpd="sng" algn="ctr">
                <a:solidFill>
                  <a:srgbClr val="FF8F2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93" name="Полилиния 1092"/>
              <p:cNvSpPr/>
              <p:nvPr/>
            </p:nvSpPr>
            <p:spPr>
              <a:xfrm>
                <a:off x="6780594" y="1484972"/>
                <a:ext cx="31934" cy="6722"/>
              </a:xfrm>
              <a:custGeom>
                <a:avLst/>
                <a:gdLst/>
                <a:ahLst/>
                <a:cxnLst/>
                <a:rect l="0" t="0" r="0" b="0"/>
                <a:pathLst>
                  <a:path w="31751" h="6606">
                    <a:moveTo>
                      <a:pt x="0" y="3302"/>
                    </a:moveTo>
                    <a:lnTo>
                      <a:pt x="4444" y="0"/>
                    </a:lnTo>
                    <a:lnTo>
                      <a:pt x="22605" y="0"/>
                    </a:lnTo>
                    <a:lnTo>
                      <a:pt x="27178" y="1144"/>
                    </a:lnTo>
                    <a:lnTo>
                      <a:pt x="31750" y="3302"/>
                    </a:lnTo>
                    <a:lnTo>
                      <a:pt x="31750" y="6605"/>
                    </a:lnTo>
                    <a:lnTo>
                      <a:pt x="12445" y="6605"/>
                    </a:lnTo>
                    <a:lnTo>
                      <a:pt x="5588" y="5461"/>
                    </a:lnTo>
                    <a:close/>
                  </a:path>
                </a:pathLst>
              </a:custGeom>
              <a:solidFill>
                <a:srgbClr val="FF804A"/>
              </a:solidFill>
              <a:ln w="0" cap="flat" cmpd="sng" algn="ctr">
                <a:solidFill>
                  <a:srgbClr val="FF804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94" name="Полилиния 1093"/>
              <p:cNvSpPr/>
              <p:nvPr/>
            </p:nvSpPr>
            <p:spPr>
              <a:xfrm>
                <a:off x="6787690" y="1488333"/>
                <a:ext cx="15968" cy="3361"/>
              </a:xfrm>
              <a:custGeom>
                <a:avLst/>
                <a:gdLst/>
                <a:ahLst/>
                <a:cxnLst/>
                <a:rect l="0" t="0" r="0" b="0"/>
                <a:pathLst>
                  <a:path w="15876" h="3304">
                    <a:moveTo>
                      <a:pt x="0" y="0"/>
                    </a:moveTo>
                    <a:lnTo>
                      <a:pt x="12447" y="0"/>
                    </a:lnTo>
                    <a:lnTo>
                      <a:pt x="15875" y="1144"/>
                    </a:lnTo>
                    <a:lnTo>
                      <a:pt x="15875" y="3303"/>
                    </a:lnTo>
                    <a:lnTo>
                      <a:pt x="5715" y="3303"/>
                    </a:lnTo>
                    <a:lnTo>
                      <a:pt x="0" y="1144"/>
                    </a:lnTo>
                    <a:close/>
                  </a:path>
                </a:pathLst>
              </a:custGeom>
              <a:solidFill>
                <a:srgbClr val="FF7070"/>
              </a:solidFill>
              <a:ln w="0" cap="flat" cmpd="sng" algn="ctr">
                <a:solidFill>
                  <a:srgbClr val="FF70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95" name="Полилиния 1094"/>
              <p:cNvSpPr/>
              <p:nvPr/>
            </p:nvSpPr>
            <p:spPr>
              <a:xfrm>
                <a:off x="6755756" y="1484972"/>
                <a:ext cx="40806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40896" h="13209">
                    <a:moveTo>
                      <a:pt x="0" y="13208"/>
                    </a:moveTo>
                    <a:lnTo>
                      <a:pt x="12573" y="0"/>
                    </a:lnTo>
                    <a:lnTo>
                      <a:pt x="13716" y="2286"/>
                    </a:lnTo>
                    <a:lnTo>
                      <a:pt x="19305" y="3302"/>
                    </a:lnTo>
                    <a:lnTo>
                      <a:pt x="40895" y="9907"/>
                    </a:lnTo>
                    <a:lnTo>
                      <a:pt x="21590" y="6605"/>
                    </a:lnTo>
                    <a:lnTo>
                      <a:pt x="18161" y="6605"/>
                    </a:lnTo>
                    <a:lnTo>
                      <a:pt x="26162" y="8891"/>
                    </a:lnTo>
                    <a:lnTo>
                      <a:pt x="28322" y="9907"/>
                    </a:lnTo>
                    <a:lnTo>
                      <a:pt x="9145" y="9907"/>
                    </a:lnTo>
                    <a:lnTo>
                      <a:pt x="15875" y="13208"/>
                    </a:lnTo>
                    <a:lnTo>
                      <a:pt x="5715" y="9907"/>
                    </a:lnTo>
                    <a:lnTo>
                      <a:pt x="5715" y="13208"/>
                    </a:lnTo>
                    <a:close/>
                  </a:path>
                </a:pathLst>
              </a:custGeom>
              <a:solidFill>
                <a:srgbClr val="E6E6E6"/>
              </a:solidFill>
              <a:ln w="0" cap="flat" cmpd="sng" algn="ctr">
                <a:solidFill>
                  <a:srgbClr val="E6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96" name="Полилиния 1095"/>
              <p:cNvSpPr/>
              <p:nvPr/>
            </p:nvSpPr>
            <p:spPr>
              <a:xfrm>
                <a:off x="6856882" y="1464807"/>
                <a:ext cx="74514" cy="15123"/>
              </a:xfrm>
              <a:custGeom>
                <a:avLst/>
                <a:gdLst/>
                <a:ahLst/>
                <a:cxnLst/>
                <a:rect l="0" t="0" r="0" b="0"/>
                <a:pathLst>
                  <a:path w="73535" h="15494">
                    <a:moveTo>
                      <a:pt x="3430" y="12065"/>
                    </a:moveTo>
                    <a:lnTo>
                      <a:pt x="0" y="12065"/>
                    </a:lnTo>
                    <a:lnTo>
                      <a:pt x="15875" y="0"/>
                    </a:lnTo>
                    <a:lnTo>
                      <a:pt x="73534" y="5461"/>
                    </a:lnTo>
                    <a:lnTo>
                      <a:pt x="29337" y="15493"/>
                    </a:lnTo>
                    <a:lnTo>
                      <a:pt x="10160" y="15493"/>
                    </a:lnTo>
                    <a:lnTo>
                      <a:pt x="3430" y="14351"/>
                    </a:lnTo>
                    <a:lnTo>
                      <a:pt x="1144" y="13207"/>
                    </a:lnTo>
                    <a:lnTo>
                      <a:pt x="0" y="12065"/>
                    </a:lnTo>
                    <a:close/>
                  </a:path>
                </a:pathLst>
              </a:custGeom>
              <a:solidFill>
                <a:srgbClr val="8F8F8F"/>
              </a:solidFill>
              <a:ln w="0" cap="flat" cmpd="sng" algn="ctr">
                <a:solidFill>
                  <a:srgbClr val="8F8F8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97" name="Полилиния 1096"/>
              <p:cNvSpPr/>
              <p:nvPr/>
            </p:nvSpPr>
            <p:spPr>
              <a:xfrm>
                <a:off x="6871075" y="1461446"/>
                <a:ext cx="69191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69089" h="11050">
                    <a:moveTo>
                      <a:pt x="4572" y="3302"/>
                    </a:moveTo>
                    <a:lnTo>
                      <a:pt x="11302" y="0"/>
                    </a:lnTo>
                    <a:lnTo>
                      <a:pt x="52069" y="0"/>
                    </a:lnTo>
                    <a:lnTo>
                      <a:pt x="57657" y="2158"/>
                    </a:lnTo>
                    <a:lnTo>
                      <a:pt x="61087" y="2158"/>
                    </a:lnTo>
                    <a:lnTo>
                      <a:pt x="69088" y="6603"/>
                    </a:lnTo>
                    <a:lnTo>
                      <a:pt x="67944" y="8763"/>
                    </a:lnTo>
                    <a:lnTo>
                      <a:pt x="50927" y="11049"/>
                    </a:lnTo>
                    <a:lnTo>
                      <a:pt x="44068" y="9905"/>
                    </a:lnTo>
                    <a:lnTo>
                      <a:pt x="37338" y="9905"/>
                    </a:lnTo>
                    <a:lnTo>
                      <a:pt x="30479" y="8763"/>
                    </a:lnTo>
                    <a:lnTo>
                      <a:pt x="23749" y="8763"/>
                    </a:lnTo>
                    <a:lnTo>
                      <a:pt x="15748" y="6603"/>
                    </a:lnTo>
                    <a:lnTo>
                      <a:pt x="10160" y="6603"/>
                    </a:lnTo>
                    <a:lnTo>
                      <a:pt x="5715" y="4444"/>
                    </a:lnTo>
                    <a:lnTo>
                      <a:pt x="3428" y="4444"/>
                    </a:lnTo>
                    <a:lnTo>
                      <a:pt x="0" y="3302"/>
                    </a:lnTo>
                    <a:close/>
                  </a:path>
                </a:pathLst>
              </a:custGeom>
              <a:solidFill>
                <a:srgbClr val="000500"/>
              </a:solidFill>
              <a:ln w="0" cap="flat" cmpd="sng" algn="ctr">
                <a:solidFill>
                  <a:srgbClr val="000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98" name="Полилиния 1097"/>
              <p:cNvSpPr/>
              <p:nvPr/>
            </p:nvSpPr>
            <p:spPr>
              <a:xfrm>
                <a:off x="6874624" y="1461446"/>
                <a:ext cx="63869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64517" h="11050">
                    <a:moveTo>
                      <a:pt x="2286" y="3302"/>
                    </a:moveTo>
                    <a:lnTo>
                      <a:pt x="9016" y="0"/>
                    </a:lnTo>
                    <a:lnTo>
                      <a:pt x="49783" y="0"/>
                    </a:lnTo>
                    <a:lnTo>
                      <a:pt x="54229" y="2158"/>
                    </a:lnTo>
                    <a:lnTo>
                      <a:pt x="57657" y="2158"/>
                    </a:lnTo>
                    <a:lnTo>
                      <a:pt x="62229" y="4444"/>
                    </a:lnTo>
                    <a:lnTo>
                      <a:pt x="64516" y="6603"/>
                    </a:lnTo>
                    <a:lnTo>
                      <a:pt x="62229" y="8763"/>
                    </a:lnTo>
                    <a:lnTo>
                      <a:pt x="45212" y="11049"/>
                    </a:lnTo>
                    <a:lnTo>
                      <a:pt x="10159" y="6603"/>
                    </a:lnTo>
                    <a:lnTo>
                      <a:pt x="0" y="3302"/>
                    </a:lnTo>
                    <a:close/>
                  </a:path>
                </a:pathLst>
              </a:custGeom>
              <a:solidFill>
                <a:srgbClr val="FF9E00"/>
              </a:solidFill>
              <a:ln w="0" cap="flat" cmpd="sng" algn="ctr">
                <a:solidFill>
                  <a:srgbClr val="FF9E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99" name="Полилиния 1098"/>
              <p:cNvSpPr/>
              <p:nvPr/>
            </p:nvSpPr>
            <p:spPr>
              <a:xfrm>
                <a:off x="6879946" y="1461446"/>
                <a:ext cx="49676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49784" h="8764">
                    <a:moveTo>
                      <a:pt x="3428" y="2160"/>
                    </a:moveTo>
                    <a:lnTo>
                      <a:pt x="6730" y="1016"/>
                    </a:lnTo>
                    <a:lnTo>
                      <a:pt x="24891" y="0"/>
                    </a:lnTo>
                    <a:lnTo>
                      <a:pt x="47625" y="4446"/>
                    </a:lnTo>
                    <a:lnTo>
                      <a:pt x="49783" y="5461"/>
                    </a:lnTo>
                    <a:lnTo>
                      <a:pt x="47625" y="7621"/>
                    </a:lnTo>
                    <a:lnTo>
                      <a:pt x="41910" y="7621"/>
                    </a:lnTo>
                    <a:lnTo>
                      <a:pt x="35052" y="8763"/>
                    </a:lnTo>
                    <a:lnTo>
                      <a:pt x="2286" y="4446"/>
                    </a:lnTo>
                    <a:lnTo>
                      <a:pt x="0" y="3302"/>
                    </a:lnTo>
                    <a:close/>
                  </a:path>
                </a:pathLst>
              </a:custGeom>
              <a:solidFill>
                <a:srgbClr val="FF8F24"/>
              </a:solidFill>
              <a:ln w="0" cap="flat" cmpd="sng" algn="ctr">
                <a:solidFill>
                  <a:srgbClr val="FF8F2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00" name="Полилиния 1099"/>
              <p:cNvSpPr/>
              <p:nvPr/>
            </p:nvSpPr>
            <p:spPr>
              <a:xfrm>
                <a:off x="6887042" y="1464807"/>
                <a:ext cx="30161" cy="5041"/>
              </a:xfrm>
              <a:custGeom>
                <a:avLst/>
                <a:gdLst/>
                <a:ahLst/>
                <a:cxnLst/>
                <a:rect l="0" t="0" r="0" b="0"/>
                <a:pathLst>
                  <a:path w="31751" h="5462">
                    <a:moveTo>
                      <a:pt x="0" y="3301"/>
                    </a:moveTo>
                    <a:lnTo>
                      <a:pt x="2413" y="0"/>
                    </a:lnTo>
                    <a:lnTo>
                      <a:pt x="13589" y="0"/>
                    </a:lnTo>
                    <a:lnTo>
                      <a:pt x="21590" y="3301"/>
                    </a:lnTo>
                    <a:lnTo>
                      <a:pt x="31750" y="3301"/>
                    </a:lnTo>
                    <a:lnTo>
                      <a:pt x="31750" y="5461"/>
                    </a:lnTo>
                    <a:lnTo>
                      <a:pt x="0" y="4445"/>
                    </a:lnTo>
                    <a:close/>
                  </a:path>
                </a:pathLst>
              </a:custGeom>
              <a:solidFill>
                <a:srgbClr val="FF804A"/>
              </a:solidFill>
              <a:ln w="0" cap="flat" cmpd="sng" algn="ctr">
                <a:solidFill>
                  <a:srgbClr val="FF804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01" name="Полилиния 1100"/>
              <p:cNvSpPr/>
              <p:nvPr/>
            </p:nvSpPr>
            <p:spPr>
              <a:xfrm>
                <a:off x="6890590" y="1468168"/>
                <a:ext cx="17741" cy="1680"/>
              </a:xfrm>
              <a:custGeom>
                <a:avLst/>
                <a:gdLst/>
                <a:ahLst/>
                <a:cxnLst/>
                <a:rect l="0" t="0" r="0" b="0"/>
                <a:pathLst>
                  <a:path w="16892" h="2161">
                    <a:moveTo>
                      <a:pt x="1016" y="0"/>
                    </a:moveTo>
                    <a:lnTo>
                      <a:pt x="11176" y="0"/>
                    </a:lnTo>
                    <a:lnTo>
                      <a:pt x="16891" y="1144"/>
                    </a:lnTo>
                    <a:lnTo>
                      <a:pt x="16891" y="2160"/>
                    </a:lnTo>
                    <a:lnTo>
                      <a:pt x="0" y="1144"/>
                    </a:lnTo>
                    <a:close/>
                  </a:path>
                </a:pathLst>
              </a:custGeom>
              <a:solidFill>
                <a:srgbClr val="FF7070"/>
              </a:solidFill>
              <a:ln w="0" cap="flat" cmpd="sng" algn="ctr">
                <a:solidFill>
                  <a:srgbClr val="FF70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02" name="Полилиния 1101"/>
              <p:cNvSpPr/>
              <p:nvPr/>
            </p:nvSpPr>
            <p:spPr>
              <a:xfrm>
                <a:off x="6860431" y="1464807"/>
                <a:ext cx="42579" cy="11762"/>
              </a:xfrm>
              <a:custGeom>
                <a:avLst/>
                <a:gdLst/>
                <a:ahLst/>
                <a:cxnLst/>
                <a:rect l="0" t="0" r="0" b="0"/>
                <a:pathLst>
                  <a:path w="41783" h="12066">
                    <a:moveTo>
                      <a:pt x="0" y="12065"/>
                    </a:moveTo>
                    <a:lnTo>
                      <a:pt x="12445" y="0"/>
                    </a:lnTo>
                    <a:lnTo>
                      <a:pt x="13589" y="2286"/>
                    </a:lnTo>
                    <a:lnTo>
                      <a:pt x="41782" y="8890"/>
                    </a:lnTo>
                    <a:lnTo>
                      <a:pt x="20319" y="5461"/>
                    </a:lnTo>
                    <a:lnTo>
                      <a:pt x="15875" y="5461"/>
                    </a:lnTo>
                    <a:lnTo>
                      <a:pt x="17018" y="5461"/>
                    </a:lnTo>
                    <a:lnTo>
                      <a:pt x="25907" y="7747"/>
                    </a:lnTo>
                    <a:lnTo>
                      <a:pt x="28193" y="8890"/>
                    </a:lnTo>
                    <a:lnTo>
                      <a:pt x="10159" y="8890"/>
                    </a:lnTo>
                    <a:lnTo>
                      <a:pt x="15875" y="12065"/>
                    </a:lnTo>
                    <a:lnTo>
                      <a:pt x="6730" y="8890"/>
                    </a:lnTo>
                    <a:lnTo>
                      <a:pt x="6730" y="12065"/>
                    </a:lnTo>
                    <a:close/>
                  </a:path>
                </a:pathLst>
              </a:custGeom>
              <a:solidFill>
                <a:srgbClr val="E6E6E6"/>
              </a:solidFill>
              <a:ln w="0" cap="flat" cmpd="sng" algn="ctr">
                <a:solidFill>
                  <a:srgbClr val="E6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03" name="Полилиния 1102"/>
              <p:cNvSpPr/>
              <p:nvPr/>
            </p:nvSpPr>
            <p:spPr>
              <a:xfrm>
                <a:off x="6828496" y="1476569"/>
                <a:ext cx="74514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73533" h="17781">
                    <a:moveTo>
                      <a:pt x="3429" y="12191"/>
                    </a:moveTo>
                    <a:lnTo>
                      <a:pt x="15875" y="0"/>
                    </a:lnTo>
                    <a:lnTo>
                      <a:pt x="73532" y="8889"/>
                    </a:lnTo>
                    <a:lnTo>
                      <a:pt x="31750" y="15494"/>
                    </a:lnTo>
                    <a:lnTo>
                      <a:pt x="28320" y="15494"/>
                    </a:lnTo>
                    <a:lnTo>
                      <a:pt x="20319" y="17780"/>
                    </a:lnTo>
                    <a:lnTo>
                      <a:pt x="3429" y="14350"/>
                    </a:lnTo>
                    <a:lnTo>
                      <a:pt x="1143" y="14350"/>
                    </a:lnTo>
                    <a:lnTo>
                      <a:pt x="0" y="13335"/>
                    </a:lnTo>
                    <a:close/>
                  </a:path>
                </a:pathLst>
              </a:custGeom>
              <a:solidFill>
                <a:srgbClr val="8F8F8F"/>
              </a:solidFill>
              <a:ln w="0" cap="flat" cmpd="sng" algn="ctr">
                <a:solidFill>
                  <a:srgbClr val="8F8F8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04" name="Полилиния 1103"/>
              <p:cNvSpPr/>
              <p:nvPr/>
            </p:nvSpPr>
            <p:spPr>
              <a:xfrm>
                <a:off x="6844463" y="1473208"/>
                <a:ext cx="67417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67945" h="12065">
                    <a:moveTo>
                      <a:pt x="3429" y="3175"/>
                    </a:moveTo>
                    <a:lnTo>
                      <a:pt x="10159" y="0"/>
                    </a:lnTo>
                    <a:lnTo>
                      <a:pt x="32893" y="0"/>
                    </a:lnTo>
                    <a:lnTo>
                      <a:pt x="47497" y="3175"/>
                    </a:lnTo>
                    <a:lnTo>
                      <a:pt x="65658" y="4317"/>
                    </a:lnTo>
                    <a:lnTo>
                      <a:pt x="67944" y="6603"/>
                    </a:lnTo>
                    <a:lnTo>
                      <a:pt x="66802" y="9778"/>
                    </a:lnTo>
                    <a:lnTo>
                      <a:pt x="28320" y="10922"/>
                    </a:lnTo>
                    <a:lnTo>
                      <a:pt x="22605" y="12064"/>
                    </a:lnTo>
                    <a:lnTo>
                      <a:pt x="4444" y="7619"/>
                    </a:lnTo>
                    <a:lnTo>
                      <a:pt x="0" y="5461"/>
                    </a:lnTo>
                    <a:close/>
                  </a:path>
                </a:pathLst>
              </a:custGeom>
              <a:solidFill>
                <a:srgbClr val="000500"/>
              </a:solidFill>
              <a:ln w="0" cap="flat" cmpd="sng" algn="ctr">
                <a:solidFill>
                  <a:srgbClr val="000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05" name="Полилиния 1104"/>
              <p:cNvSpPr/>
              <p:nvPr/>
            </p:nvSpPr>
            <p:spPr>
              <a:xfrm>
                <a:off x="6844463" y="1473208"/>
                <a:ext cx="67417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67945" h="10923">
                    <a:moveTo>
                      <a:pt x="3429" y="3175"/>
                    </a:moveTo>
                    <a:lnTo>
                      <a:pt x="10159" y="0"/>
                    </a:lnTo>
                    <a:lnTo>
                      <a:pt x="31750" y="0"/>
                    </a:lnTo>
                    <a:lnTo>
                      <a:pt x="44068" y="3175"/>
                    </a:lnTo>
                    <a:lnTo>
                      <a:pt x="59943" y="3175"/>
                    </a:lnTo>
                    <a:lnTo>
                      <a:pt x="64516" y="4317"/>
                    </a:lnTo>
                    <a:lnTo>
                      <a:pt x="67944" y="6603"/>
                    </a:lnTo>
                    <a:lnTo>
                      <a:pt x="66802" y="9778"/>
                    </a:lnTo>
                    <a:lnTo>
                      <a:pt x="47497" y="10922"/>
                    </a:lnTo>
                    <a:lnTo>
                      <a:pt x="40640" y="9778"/>
                    </a:lnTo>
                    <a:lnTo>
                      <a:pt x="11303" y="8763"/>
                    </a:lnTo>
                    <a:lnTo>
                      <a:pt x="4444" y="7619"/>
                    </a:lnTo>
                    <a:lnTo>
                      <a:pt x="0" y="5461"/>
                    </a:lnTo>
                    <a:close/>
                  </a:path>
                </a:pathLst>
              </a:custGeom>
              <a:solidFill>
                <a:srgbClr val="FF9E00"/>
              </a:solidFill>
              <a:ln w="0" cap="flat" cmpd="sng" algn="ctr">
                <a:solidFill>
                  <a:srgbClr val="FF9E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06" name="Полилиния 1105"/>
              <p:cNvSpPr/>
              <p:nvPr/>
            </p:nvSpPr>
            <p:spPr>
              <a:xfrm>
                <a:off x="6853334" y="1476569"/>
                <a:ext cx="46128" cy="6722"/>
              </a:xfrm>
              <a:custGeom>
                <a:avLst/>
                <a:gdLst/>
                <a:ahLst/>
                <a:cxnLst/>
                <a:rect l="0" t="0" r="0" b="0"/>
                <a:pathLst>
                  <a:path w="46355" h="7748">
                    <a:moveTo>
                      <a:pt x="1142" y="3428"/>
                    </a:moveTo>
                    <a:lnTo>
                      <a:pt x="4572" y="0"/>
                    </a:lnTo>
                    <a:lnTo>
                      <a:pt x="32765" y="0"/>
                    </a:lnTo>
                    <a:lnTo>
                      <a:pt x="39624" y="1142"/>
                    </a:lnTo>
                    <a:lnTo>
                      <a:pt x="45212" y="3428"/>
                    </a:lnTo>
                    <a:lnTo>
                      <a:pt x="46354" y="3428"/>
                    </a:lnTo>
                    <a:lnTo>
                      <a:pt x="45212" y="6603"/>
                    </a:lnTo>
                    <a:lnTo>
                      <a:pt x="40766" y="6603"/>
                    </a:lnTo>
                    <a:lnTo>
                      <a:pt x="33909" y="7747"/>
                    </a:lnTo>
                    <a:lnTo>
                      <a:pt x="2286" y="4444"/>
                    </a:lnTo>
                    <a:lnTo>
                      <a:pt x="0" y="3428"/>
                    </a:lnTo>
                    <a:close/>
                  </a:path>
                </a:pathLst>
              </a:custGeom>
              <a:solidFill>
                <a:srgbClr val="FF8F24"/>
              </a:solidFill>
              <a:ln w="0" cap="flat" cmpd="sng" algn="ctr">
                <a:solidFill>
                  <a:srgbClr val="FF8F2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07" name="Полилиния 1106"/>
              <p:cNvSpPr/>
              <p:nvPr/>
            </p:nvSpPr>
            <p:spPr>
              <a:xfrm>
                <a:off x="6858656" y="1479930"/>
                <a:ext cx="30161" cy="3361"/>
              </a:xfrm>
              <a:custGeom>
                <a:avLst/>
                <a:gdLst/>
                <a:ahLst/>
                <a:cxnLst/>
                <a:rect l="0" t="0" r="0" b="0"/>
                <a:pathLst>
                  <a:path w="30480" h="4320">
                    <a:moveTo>
                      <a:pt x="2286" y="0"/>
                    </a:moveTo>
                    <a:lnTo>
                      <a:pt x="26034" y="0"/>
                    </a:lnTo>
                    <a:lnTo>
                      <a:pt x="30479" y="1016"/>
                    </a:lnTo>
                    <a:lnTo>
                      <a:pt x="30479" y="3175"/>
                    </a:lnTo>
                    <a:lnTo>
                      <a:pt x="27051" y="3175"/>
                    </a:lnTo>
                    <a:lnTo>
                      <a:pt x="22605" y="4319"/>
                    </a:lnTo>
                    <a:lnTo>
                      <a:pt x="17017" y="3175"/>
                    </a:lnTo>
                    <a:lnTo>
                      <a:pt x="12445" y="3175"/>
                    </a:lnTo>
                    <a:lnTo>
                      <a:pt x="5588" y="21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04A"/>
              </a:solidFill>
              <a:ln w="0" cap="flat" cmpd="sng" algn="ctr">
                <a:solidFill>
                  <a:srgbClr val="FF804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08" name="Полилиния 1107"/>
              <p:cNvSpPr/>
              <p:nvPr/>
            </p:nvSpPr>
            <p:spPr>
              <a:xfrm>
                <a:off x="6863979" y="1479930"/>
                <a:ext cx="15967" cy="3361"/>
              </a:xfrm>
              <a:custGeom>
                <a:avLst/>
                <a:gdLst/>
                <a:ahLst/>
                <a:cxnLst/>
                <a:rect l="0" t="0" r="0" b="0"/>
                <a:pathLst>
                  <a:path w="15876" h="3176">
                    <a:moveTo>
                      <a:pt x="0" y="0"/>
                    </a:moveTo>
                    <a:lnTo>
                      <a:pt x="12573" y="0"/>
                    </a:lnTo>
                    <a:lnTo>
                      <a:pt x="15875" y="2160"/>
                    </a:lnTo>
                    <a:lnTo>
                      <a:pt x="15875" y="3175"/>
                    </a:lnTo>
                    <a:lnTo>
                      <a:pt x="6857" y="3175"/>
                    </a:lnTo>
                    <a:lnTo>
                      <a:pt x="0" y="2160"/>
                    </a:lnTo>
                    <a:close/>
                  </a:path>
                </a:pathLst>
              </a:custGeom>
              <a:solidFill>
                <a:srgbClr val="FF7070"/>
              </a:solidFill>
              <a:ln w="0" cap="flat" cmpd="sng" algn="ctr">
                <a:solidFill>
                  <a:srgbClr val="FF70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09" name="Полилиния 1108"/>
              <p:cNvSpPr/>
              <p:nvPr/>
            </p:nvSpPr>
            <p:spPr>
              <a:xfrm>
                <a:off x="6832044" y="1479930"/>
                <a:ext cx="40805" cy="8403"/>
              </a:xfrm>
              <a:custGeom>
                <a:avLst/>
                <a:gdLst/>
                <a:ahLst/>
                <a:cxnLst/>
                <a:rect l="0" t="0" r="0" b="0"/>
                <a:pathLst>
                  <a:path w="40767" h="8764">
                    <a:moveTo>
                      <a:pt x="0" y="8763"/>
                    </a:moveTo>
                    <a:lnTo>
                      <a:pt x="12446" y="0"/>
                    </a:lnTo>
                    <a:lnTo>
                      <a:pt x="13589" y="0"/>
                    </a:lnTo>
                    <a:lnTo>
                      <a:pt x="19176" y="3175"/>
                    </a:lnTo>
                    <a:lnTo>
                      <a:pt x="28321" y="5461"/>
                    </a:lnTo>
                    <a:lnTo>
                      <a:pt x="40766" y="5461"/>
                    </a:lnTo>
                    <a:lnTo>
                      <a:pt x="18034" y="5461"/>
                    </a:lnTo>
                    <a:lnTo>
                      <a:pt x="28321" y="8763"/>
                    </a:lnTo>
                    <a:lnTo>
                      <a:pt x="9016" y="5461"/>
                    </a:lnTo>
                    <a:lnTo>
                      <a:pt x="15875" y="8763"/>
                    </a:lnTo>
                    <a:lnTo>
                      <a:pt x="6730" y="5461"/>
                    </a:lnTo>
                    <a:lnTo>
                      <a:pt x="6730" y="8763"/>
                    </a:lnTo>
                    <a:close/>
                  </a:path>
                </a:pathLst>
              </a:custGeom>
              <a:solidFill>
                <a:srgbClr val="E6E6E6"/>
              </a:solidFill>
              <a:ln w="0" cap="flat" cmpd="sng" algn="ctr">
                <a:solidFill>
                  <a:srgbClr val="E6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10" name="Полилиния 1109"/>
              <p:cNvSpPr/>
              <p:nvPr/>
            </p:nvSpPr>
            <p:spPr>
              <a:xfrm>
                <a:off x="6808980" y="1488333"/>
                <a:ext cx="74514" cy="18484"/>
              </a:xfrm>
              <a:custGeom>
                <a:avLst/>
                <a:gdLst/>
                <a:ahLst/>
                <a:cxnLst/>
                <a:rect l="0" t="0" r="0" b="0"/>
                <a:pathLst>
                  <a:path w="73534" h="17654">
                    <a:moveTo>
                      <a:pt x="0" y="12192"/>
                    </a:moveTo>
                    <a:lnTo>
                      <a:pt x="15748" y="0"/>
                    </a:lnTo>
                    <a:lnTo>
                      <a:pt x="73533" y="9906"/>
                    </a:lnTo>
                    <a:lnTo>
                      <a:pt x="16892" y="17653"/>
                    </a:lnTo>
                    <a:lnTo>
                      <a:pt x="0" y="13209"/>
                    </a:lnTo>
                    <a:close/>
                  </a:path>
                </a:pathLst>
              </a:custGeom>
              <a:solidFill>
                <a:srgbClr val="8F8F8F"/>
              </a:solidFill>
              <a:ln w="0" cap="flat" cmpd="sng" algn="ctr">
                <a:solidFill>
                  <a:srgbClr val="8F8F8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11" name="Полилиния 1110"/>
              <p:cNvSpPr/>
              <p:nvPr/>
            </p:nvSpPr>
            <p:spPr>
              <a:xfrm>
                <a:off x="6823173" y="1484972"/>
                <a:ext cx="67417" cy="11762"/>
              </a:xfrm>
              <a:custGeom>
                <a:avLst/>
                <a:gdLst/>
                <a:ahLst/>
                <a:cxnLst/>
                <a:rect l="0" t="0" r="0" b="0"/>
                <a:pathLst>
                  <a:path w="68073" h="12067">
                    <a:moveTo>
                      <a:pt x="2286" y="3302"/>
                    </a:moveTo>
                    <a:lnTo>
                      <a:pt x="9145" y="0"/>
                    </a:lnTo>
                    <a:lnTo>
                      <a:pt x="53341" y="0"/>
                    </a:lnTo>
                    <a:lnTo>
                      <a:pt x="57785" y="2286"/>
                    </a:lnTo>
                    <a:lnTo>
                      <a:pt x="61214" y="2286"/>
                    </a:lnTo>
                    <a:lnTo>
                      <a:pt x="65659" y="4446"/>
                    </a:lnTo>
                    <a:lnTo>
                      <a:pt x="68072" y="6605"/>
                    </a:lnTo>
                    <a:lnTo>
                      <a:pt x="65659" y="9907"/>
                    </a:lnTo>
                    <a:lnTo>
                      <a:pt x="48769" y="12066"/>
                    </a:lnTo>
                    <a:lnTo>
                      <a:pt x="41910" y="11049"/>
                    </a:lnTo>
                    <a:lnTo>
                      <a:pt x="35180" y="11049"/>
                    </a:lnTo>
                    <a:lnTo>
                      <a:pt x="28321" y="9907"/>
                    </a:lnTo>
                    <a:lnTo>
                      <a:pt x="21591" y="9907"/>
                    </a:lnTo>
                    <a:lnTo>
                      <a:pt x="0" y="3302"/>
                    </a:lnTo>
                    <a:close/>
                  </a:path>
                </a:pathLst>
              </a:custGeom>
              <a:solidFill>
                <a:srgbClr val="000500"/>
              </a:solidFill>
              <a:ln w="0" cap="flat" cmpd="sng" algn="ctr">
                <a:solidFill>
                  <a:srgbClr val="000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12" name="Полилиния 1111"/>
              <p:cNvSpPr/>
              <p:nvPr/>
            </p:nvSpPr>
            <p:spPr>
              <a:xfrm>
                <a:off x="6823173" y="1484972"/>
                <a:ext cx="67417" cy="11762"/>
              </a:xfrm>
              <a:custGeom>
                <a:avLst/>
                <a:gdLst/>
                <a:ahLst/>
                <a:cxnLst/>
                <a:rect l="0" t="0" r="0" b="0"/>
                <a:pathLst>
                  <a:path w="66931" h="12067">
                    <a:moveTo>
                      <a:pt x="2286" y="3302"/>
                    </a:moveTo>
                    <a:lnTo>
                      <a:pt x="9145" y="0"/>
                    </a:lnTo>
                    <a:lnTo>
                      <a:pt x="47625" y="0"/>
                    </a:lnTo>
                    <a:lnTo>
                      <a:pt x="64517" y="4446"/>
                    </a:lnTo>
                    <a:lnTo>
                      <a:pt x="66930" y="6605"/>
                    </a:lnTo>
                    <a:lnTo>
                      <a:pt x="65659" y="9907"/>
                    </a:lnTo>
                    <a:lnTo>
                      <a:pt x="48769" y="12066"/>
                    </a:lnTo>
                    <a:lnTo>
                      <a:pt x="41910" y="11049"/>
                    </a:lnTo>
                    <a:lnTo>
                      <a:pt x="35180" y="11049"/>
                    </a:lnTo>
                    <a:lnTo>
                      <a:pt x="28321" y="9907"/>
                    </a:lnTo>
                    <a:lnTo>
                      <a:pt x="21591" y="9907"/>
                    </a:lnTo>
                    <a:lnTo>
                      <a:pt x="10287" y="6605"/>
                    </a:lnTo>
                    <a:lnTo>
                      <a:pt x="3430" y="6605"/>
                    </a:lnTo>
                    <a:lnTo>
                      <a:pt x="0" y="4446"/>
                    </a:lnTo>
                    <a:close/>
                  </a:path>
                </a:pathLst>
              </a:custGeom>
              <a:solidFill>
                <a:srgbClr val="FF9E00"/>
              </a:solidFill>
              <a:ln w="0" cap="flat" cmpd="sng" algn="ctr">
                <a:solidFill>
                  <a:srgbClr val="FF9E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13" name="Полилиния 1112"/>
              <p:cNvSpPr/>
              <p:nvPr/>
            </p:nvSpPr>
            <p:spPr>
              <a:xfrm>
                <a:off x="6830270" y="1488333"/>
                <a:ext cx="49676" cy="6722"/>
              </a:xfrm>
              <a:custGeom>
                <a:avLst/>
                <a:gdLst/>
                <a:ahLst/>
                <a:cxnLst/>
                <a:rect l="0" t="0" r="0" b="0"/>
                <a:pathLst>
                  <a:path w="48643" h="6606">
                    <a:moveTo>
                      <a:pt x="1144" y="0"/>
                    </a:moveTo>
                    <a:lnTo>
                      <a:pt x="32767" y="0"/>
                    </a:lnTo>
                    <a:lnTo>
                      <a:pt x="39624" y="1144"/>
                    </a:lnTo>
                    <a:lnTo>
                      <a:pt x="46483" y="3303"/>
                    </a:lnTo>
                    <a:lnTo>
                      <a:pt x="48642" y="3303"/>
                    </a:lnTo>
                    <a:lnTo>
                      <a:pt x="48642" y="6605"/>
                    </a:lnTo>
                    <a:lnTo>
                      <a:pt x="7874" y="5589"/>
                    </a:lnTo>
                    <a:lnTo>
                      <a:pt x="2286" y="4445"/>
                    </a:lnTo>
                    <a:lnTo>
                      <a:pt x="0" y="2159"/>
                    </a:lnTo>
                    <a:close/>
                  </a:path>
                </a:pathLst>
              </a:custGeom>
              <a:solidFill>
                <a:srgbClr val="FF8F24"/>
              </a:solidFill>
              <a:ln w="0" cap="flat" cmpd="sng" algn="ctr">
                <a:solidFill>
                  <a:srgbClr val="FF8F2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14" name="Полилиния 1113"/>
              <p:cNvSpPr/>
              <p:nvPr/>
            </p:nvSpPr>
            <p:spPr>
              <a:xfrm>
                <a:off x="6837366" y="1488333"/>
                <a:ext cx="33709" cy="6722"/>
              </a:xfrm>
              <a:custGeom>
                <a:avLst/>
                <a:gdLst/>
                <a:ahLst/>
                <a:cxnLst/>
                <a:rect l="0" t="0" r="0" b="0"/>
                <a:pathLst>
                  <a:path w="34037" h="6606">
                    <a:moveTo>
                      <a:pt x="2286" y="3303"/>
                    </a:moveTo>
                    <a:lnTo>
                      <a:pt x="4572" y="0"/>
                    </a:lnTo>
                    <a:lnTo>
                      <a:pt x="14732" y="0"/>
                    </a:lnTo>
                    <a:lnTo>
                      <a:pt x="20447" y="3303"/>
                    </a:lnTo>
                    <a:lnTo>
                      <a:pt x="32894" y="3303"/>
                    </a:lnTo>
                    <a:lnTo>
                      <a:pt x="34036" y="6605"/>
                    </a:lnTo>
                    <a:lnTo>
                      <a:pt x="11431" y="6605"/>
                    </a:lnTo>
                    <a:lnTo>
                      <a:pt x="4572" y="5589"/>
                    </a:lnTo>
                    <a:lnTo>
                      <a:pt x="1144" y="4445"/>
                    </a:lnTo>
                    <a:lnTo>
                      <a:pt x="0" y="3303"/>
                    </a:lnTo>
                    <a:close/>
                  </a:path>
                </a:pathLst>
              </a:custGeom>
              <a:solidFill>
                <a:srgbClr val="FF804A"/>
              </a:solidFill>
              <a:ln w="0" cap="flat" cmpd="sng" algn="ctr">
                <a:solidFill>
                  <a:srgbClr val="FF804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15" name="Полилиния 1114"/>
              <p:cNvSpPr/>
              <p:nvPr/>
            </p:nvSpPr>
            <p:spPr>
              <a:xfrm>
                <a:off x="6840914" y="1491693"/>
                <a:ext cx="15968" cy="3361"/>
              </a:xfrm>
              <a:custGeom>
                <a:avLst/>
                <a:gdLst/>
                <a:ahLst/>
                <a:cxnLst/>
                <a:rect l="0" t="0" r="0" b="0"/>
                <a:pathLst>
                  <a:path w="15876" h="3303">
                    <a:moveTo>
                      <a:pt x="0" y="0"/>
                    </a:moveTo>
                    <a:lnTo>
                      <a:pt x="13589" y="0"/>
                    </a:lnTo>
                    <a:lnTo>
                      <a:pt x="15875" y="1142"/>
                    </a:lnTo>
                    <a:lnTo>
                      <a:pt x="15875" y="3302"/>
                    </a:lnTo>
                    <a:lnTo>
                      <a:pt x="6859" y="3302"/>
                    </a:lnTo>
                    <a:lnTo>
                      <a:pt x="1144" y="1142"/>
                    </a:lnTo>
                    <a:close/>
                  </a:path>
                </a:pathLst>
              </a:custGeom>
              <a:solidFill>
                <a:srgbClr val="FF7070"/>
              </a:solidFill>
              <a:ln w="0" cap="flat" cmpd="sng" algn="ctr">
                <a:solidFill>
                  <a:srgbClr val="FF70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16" name="Полилиния 1115"/>
              <p:cNvSpPr/>
              <p:nvPr/>
            </p:nvSpPr>
            <p:spPr>
              <a:xfrm>
                <a:off x="6808980" y="1488333"/>
                <a:ext cx="42579" cy="11762"/>
              </a:xfrm>
              <a:custGeom>
                <a:avLst/>
                <a:gdLst/>
                <a:ahLst/>
                <a:cxnLst/>
                <a:rect l="0" t="0" r="0" b="0"/>
                <a:pathLst>
                  <a:path w="41784" h="12193">
                    <a:moveTo>
                      <a:pt x="0" y="12192"/>
                    </a:moveTo>
                    <a:lnTo>
                      <a:pt x="13462" y="0"/>
                    </a:lnTo>
                    <a:lnTo>
                      <a:pt x="14606" y="2159"/>
                    </a:lnTo>
                    <a:lnTo>
                      <a:pt x="41783" y="9906"/>
                    </a:lnTo>
                    <a:lnTo>
                      <a:pt x="37338" y="8764"/>
                    </a:lnTo>
                    <a:lnTo>
                      <a:pt x="22607" y="7747"/>
                    </a:lnTo>
                    <a:lnTo>
                      <a:pt x="19178" y="6605"/>
                    </a:lnTo>
                    <a:lnTo>
                      <a:pt x="18034" y="6605"/>
                    </a:lnTo>
                    <a:lnTo>
                      <a:pt x="22607" y="8764"/>
                    </a:lnTo>
                    <a:lnTo>
                      <a:pt x="27051" y="9906"/>
                    </a:lnTo>
                    <a:lnTo>
                      <a:pt x="29337" y="12192"/>
                    </a:lnTo>
                    <a:lnTo>
                      <a:pt x="10160" y="9906"/>
                    </a:lnTo>
                    <a:lnTo>
                      <a:pt x="15748" y="12192"/>
                    </a:lnTo>
                    <a:close/>
                  </a:path>
                </a:pathLst>
              </a:custGeom>
              <a:solidFill>
                <a:srgbClr val="E6E6E6"/>
              </a:solidFill>
              <a:ln w="0" cap="flat" cmpd="sng" algn="ctr">
                <a:solidFill>
                  <a:srgbClr val="E6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17" name="Полилиния 1116"/>
              <p:cNvSpPr/>
              <p:nvPr/>
            </p:nvSpPr>
            <p:spPr>
              <a:xfrm>
                <a:off x="4664048" y="1560590"/>
                <a:ext cx="49676" cy="48733"/>
              </a:xfrm>
              <a:custGeom>
                <a:avLst/>
                <a:gdLst/>
                <a:ahLst/>
                <a:cxnLst/>
                <a:rect l="0" t="0" r="0" b="0"/>
                <a:pathLst>
                  <a:path w="50928" h="47371">
                    <a:moveTo>
                      <a:pt x="44069" y="14350"/>
                    </a:moveTo>
                    <a:lnTo>
                      <a:pt x="50927" y="47370"/>
                    </a:lnTo>
                    <a:lnTo>
                      <a:pt x="0" y="32003"/>
                    </a:lnTo>
                    <a:lnTo>
                      <a:pt x="22606" y="4445"/>
                    </a:lnTo>
                    <a:lnTo>
                      <a:pt x="28321" y="0"/>
                    </a:lnTo>
                    <a:lnTo>
                      <a:pt x="35052" y="1142"/>
                    </a:lnTo>
                    <a:lnTo>
                      <a:pt x="42926" y="5461"/>
                    </a:lnTo>
                    <a:close/>
                  </a:path>
                </a:pathLst>
              </a:custGeom>
              <a:solidFill>
                <a:srgbClr val="8F8F8F"/>
              </a:solidFill>
              <a:ln w="0" cap="flat" cmpd="sng" algn="ctr">
                <a:solidFill>
                  <a:srgbClr val="8F8F8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18" name="Полилиния 1117"/>
              <p:cNvSpPr/>
              <p:nvPr/>
            </p:nvSpPr>
            <p:spPr>
              <a:xfrm>
                <a:off x="4660499" y="1589158"/>
                <a:ext cx="53224" cy="28567"/>
              </a:xfrm>
              <a:custGeom>
                <a:avLst/>
                <a:gdLst/>
                <a:ahLst/>
                <a:cxnLst/>
                <a:rect l="0" t="0" r="0" b="0"/>
                <a:pathLst>
                  <a:path w="54357" h="29718">
                    <a:moveTo>
                      <a:pt x="54356" y="23114"/>
                    </a:moveTo>
                    <a:lnTo>
                      <a:pt x="49783" y="26416"/>
                    </a:lnTo>
                    <a:lnTo>
                      <a:pt x="43052" y="29717"/>
                    </a:lnTo>
                    <a:lnTo>
                      <a:pt x="22732" y="29717"/>
                    </a:lnTo>
                    <a:lnTo>
                      <a:pt x="11302" y="25400"/>
                    </a:lnTo>
                    <a:lnTo>
                      <a:pt x="4571" y="20955"/>
                    </a:lnTo>
                    <a:lnTo>
                      <a:pt x="0" y="14350"/>
                    </a:lnTo>
                    <a:lnTo>
                      <a:pt x="0" y="7747"/>
                    </a:lnTo>
                    <a:lnTo>
                      <a:pt x="2286" y="3302"/>
                    </a:lnTo>
                    <a:lnTo>
                      <a:pt x="8000" y="1142"/>
                    </a:lnTo>
                    <a:lnTo>
                      <a:pt x="17018" y="0"/>
                    </a:lnTo>
                    <a:lnTo>
                      <a:pt x="39624" y="5461"/>
                    </a:lnTo>
                    <a:lnTo>
                      <a:pt x="47498" y="11049"/>
                    </a:lnTo>
                    <a:lnTo>
                      <a:pt x="52069" y="16510"/>
                    </a:lnTo>
                    <a:close/>
                  </a:path>
                </a:pathLst>
              </a:custGeom>
              <a:solidFill>
                <a:srgbClr val="000500"/>
              </a:solidFill>
              <a:ln w="0" cap="flat" cmpd="sng" algn="ctr">
                <a:solidFill>
                  <a:srgbClr val="000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19" name="Полилиния 1118"/>
              <p:cNvSpPr/>
              <p:nvPr/>
            </p:nvSpPr>
            <p:spPr>
              <a:xfrm>
                <a:off x="4660499" y="1589158"/>
                <a:ext cx="49676" cy="28567"/>
              </a:xfrm>
              <a:custGeom>
                <a:avLst/>
                <a:gdLst/>
                <a:ahLst/>
                <a:cxnLst/>
                <a:rect l="0" t="0" r="0" b="0"/>
                <a:pathLst>
                  <a:path w="50927" h="28576">
                    <a:moveTo>
                      <a:pt x="50926" y="21972"/>
                    </a:moveTo>
                    <a:lnTo>
                      <a:pt x="47498" y="25274"/>
                    </a:lnTo>
                    <a:lnTo>
                      <a:pt x="41910" y="28575"/>
                    </a:lnTo>
                    <a:lnTo>
                      <a:pt x="22732" y="28575"/>
                    </a:lnTo>
                    <a:lnTo>
                      <a:pt x="11302" y="24258"/>
                    </a:lnTo>
                    <a:lnTo>
                      <a:pt x="4571" y="19813"/>
                    </a:lnTo>
                    <a:lnTo>
                      <a:pt x="0" y="13208"/>
                    </a:lnTo>
                    <a:lnTo>
                      <a:pt x="0" y="6605"/>
                    </a:lnTo>
                    <a:lnTo>
                      <a:pt x="2286" y="2160"/>
                    </a:lnTo>
                    <a:lnTo>
                      <a:pt x="9144" y="0"/>
                    </a:lnTo>
                    <a:lnTo>
                      <a:pt x="18161" y="0"/>
                    </a:lnTo>
                    <a:lnTo>
                      <a:pt x="39624" y="5461"/>
                    </a:lnTo>
                    <a:lnTo>
                      <a:pt x="46355" y="9907"/>
                    </a:lnTo>
                    <a:lnTo>
                      <a:pt x="49783" y="15368"/>
                    </a:lnTo>
                    <a:close/>
                  </a:path>
                </a:pathLst>
              </a:custGeom>
              <a:solidFill>
                <a:srgbClr val="FF9E00"/>
              </a:solidFill>
              <a:ln w="0" cap="flat" cmpd="sng" algn="ctr">
                <a:solidFill>
                  <a:srgbClr val="FF9E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20" name="Полилиния 1119"/>
              <p:cNvSpPr/>
              <p:nvPr/>
            </p:nvSpPr>
            <p:spPr>
              <a:xfrm>
                <a:off x="4667596" y="1592519"/>
                <a:ext cx="39031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40642" h="19813">
                    <a:moveTo>
                      <a:pt x="40641" y="16509"/>
                    </a:moveTo>
                    <a:lnTo>
                      <a:pt x="31624" y="19812"/>
                    </a:lnTo>
                    <a:lnTo>
                      <a:pt x="19178" y="19812"/>
                    </a:lnTo>
                    <a:lnTo>
                      <a:pt x="10161" y="16509"/>
                    </a:lnTo>
                    <a:lnTo>
                      <a:pt x="4445" y="13208"/>
                    </a:lnTo>
                    <a:lnTo>
                      <a:pt x="0" y="8762"/>
                    </a:lnTo>
                    <a:lnTo>
                      <a:pt x="0" y="4445"/>
                    </a:lnTo>
                    <a:lnTo>
                      <a:pt x="2287" y="1142"/>
                    </a:lnTo>
                    <a:lnTo>
                      <a:pt x="7874" y="0"/>
                    </a:lnTo>
                    <a:lnTo>
                      <a:pt x="22606" y="1142"/>
                    </a:lnTo>
                    <a:lnTo>
                      <a:pt x="29464" y="3301"/>
                    </a:lnTo>
                    <a:lnTo>
                      <a:pt x="36195" y="7747"/>
                    </a:lnTo>
                    <a:lnTo>
                      <a:pt x="38481" y="11048"/>
                    </a:lnTo>
                    <a:close/>
                  </a:path>
                </a:pathLst>
              </a:custGeom>
              <a:solidFill>
                <a:srgbClr val="FF8F24"/>
              </a:solidFill>
              <a:ln w="0" cap="flat" cmpd="sng" algn="ctr">
                <a:solidFill>
                  <a:srgbClr val="FF8F2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21" name="Полилиния 1120"/>
              <p:cNvSpPr/>
              <p:nvPr/>
            </p:nvSpPr>
            <p:spPr>
              <a:xfrm>
                <a:off x="4672918" y="1592519"/>
                <a:ext cx="28386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28323" h="14352">
                    <a:moveTo>
                      <a:pt x="28322" y="11048"/>
                    </a:moveTo>
                    <a:lnTo>
                      <a:pt x="21591" y="14351"/>
                    </a:lnTo>
                    <a:lnTo>
                      <a:pt x="12447" y="14351"/>
                    </a:lnTo>
                    <a:lnTo>
                      <a:pt x="3430" y="8762"/>
                    </a:lnTo>
                    <a:lnTo>
                      <a:pt x="0" y="4445"/>
                    </a:lnTo>
                    <a:lnTo>
                      <a:pt x="5716" y="0"/>
                    </a:lnTo>
                    <a:lnTo>
                      <a:pt x="15875" y="1142"/>
                    </a:lnTo>
                    <a:lnTo>
                      <a:pt x="23876" y="5587"/>
                    </a:lnTo>
                    <a:close/>
                  </a:path>
                </a:pathLst>
              </a:custGeom>
              <a:solidFill>
                <a:srgbClr val="FF804A"/>
              </a:solidFill>
              <a:ln w="0" cap="flat" cmpd="sng" algn="ctr">
                <a:solidFill>
                  <a:srgbClr val="FF804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22" name="Полилиния 1121"/>
              <p:cNvSpPr/>
              <p:nvPr/>
            </p:nvSpPr>
            <p:spPr>
              <a:xfrm>
                <a:off x="4681789" y="1592519"/>
                <a:ext cx="12418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12448" h="8765">
                    <a:moveTo>
                      <a:pt x="12447" y="6605"/>
                    </a:moveTo>
                    <a:lnTo>
                      <a:pt x="10161" y="8764"/>
                    </a:lnTo>
                    <a:lnTo>
                      <a:pt x="6731" y="6605"/>
                    </a:lnTo>
                    <a:lnTo>
                      <a:pt x="0" y="4445"/>
                    </a:lnTo>
                    <a:lnTo>
                      <a:pt x="0" y="3303"/>
                    </a:lnTo>
                    <a:lnTo>
                      <a:pt x="1143" y="0"/>
                    </a:lnTo>
                    <a:lnTo>
                      <a:pt x="6731" y="0"/>
                    </a:lnTo>
                    <a:lnTo>
                      <a:pt x="10161" y="3303"/>
                    </a:lnTo>
                    <a:close/>
                  </a:path>
                </a:pathLst>
              </a:custGeom>
              <a:solidFill>
                <a:srgbClr val="FF7070"/>
              </a:solidFill>
              <a:ln w="0" cap="flat" cmpd="sng" algn="ctr">
                <a:solidFill>
                  <a:srgbClr val="FF70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23" name="Полилиния 1122"/>
              <p:cNvSpPr/>
              <p:nvPr/>
            </p:nvSpPr>
            <p:spPr>
              <a:xfrm>
                <a:off x="4681789" y="1572354"/>
                <a:ext cx="28386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28195" h="34165">
                    <a:moveTo>
                      <a:pt x="24766" y="3302"/>
                    </a:moveTo>
                    <a:lnTo>
                      <a:pt x="28194" y="34164"/>
                    </a:lnTo>
                    <a:lnTo>
                      <a:pt x="25909" y="27560"/>
                    </a:lnTo>
                    <a:lnTo>
                      <a:pt x="22606" y="24258"/>
                    </a:lnTo>
                    <a:lnTo>
                      <a:pt x="0" y="12066"/>
                    </a:lnTo>
                    <a:lnTo>
                      <a:pt x="2160" y="12066"/>
                    </a:lnTo>
                    <a:lnTo>
                      <a:pt x="19178" y="15367"/>
                    </a:lnTo>
                    <a:lnTo>
                      <a:pt x="18035" y="13208"/>
                    </a:lnTo>
                    <a:lnTo>
                      <a:pt x="13589" y="12066"/>
                    </a:lnTo>
                    <a:lnTo>
                      <a:pt x="7874" y="8764"/>
                    </a:lnTo>
                    <a:lnTo>
                      <a:pt x="6731" y="8764"/>
                    </a:lnTo>
                    <a:lnTo>
                      <a:pt x="22606" y="12066"/>
                    </a:lnTo>
                    <a:lnTo>
                      <a:pt x="15749" y="5461"/>
                    </a:lnTo>
                    <a:lnTo>
                      <a:pt x="22606" y="5461"/>
                    </a:lnTo>
                    <a:lnTo>
                      <a:pt x="22606" y="0"/>
                    </a:lnTo>
                    <a:close/>
                  </a:path>
                </a:pathLst>
              </a:custGeom>
              <a:solidFill>
                <a:srgbClr val="E6E6E6"/>
              </a:solidFill>
              <a:ln w="0" cap="flat" cmpd="sng" algn="ctr">
                <a:solidFill>
                  <a:srgbClr val="E6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24" name="Полилиния 1123"/>
              <p:cNvSpPr/>
              <p:nvPr/>
            </p:nvSpPr>
            <p:spPr>
              <a:xfrm>
                <a:off x="4667596" y="1525302"/>
                <a:ext cx="49676" cy="47052"/>
              </a:xfrm>
              <a:custGeom>
                <a:avLst/>
                <a:gdLst/>
                <a:ahLst/>
                <a:cxnLst/>
                <a:rect l="0" t="0" r="0" b="0"/>
                <a:pathLst>
                  <a:path w="50929" h="46355">
                    <a:moveTo>
                      <a:pt x="47499" y="12065"/>
                    </a:moveTo>
                    <a:lnTo>
                      <a:pt x="50928" y="46354"/>
                    </a:lnTo>
                    <a:lnTo>
                      <a:pt x="0" y="30860"/>
                    </a:lnTo>
                    <a:lnTo>
                      <a:pt x="22606" y="3301"/>
                    </a:lnTo>
                    <a:lnTo>
                      <a:pt x="28322" y="0"/>
                    </a:lnTo>
                    <a:lnTo>
                      <a:pt x="35053" y="0"/>
                    </a:lnTo>
                    <a:lnTo>
                      <a:pt x="42926" y="4445"/>
                    </a:lnTo>
                    <a:close/>
                  </a:path>
                </a:pathLst>
              </a:custGeom>
              <a:solidFill>
                <a:srgbClr val="8F8F8F"/>
              </a:solidFill>
              <a:ln w="0" cap="flat" cmpd="sng" algn="ctr">
                <a:solidFill>
                  <a:srgbClr val="8F8F8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25" name="Полилиния 1124"/>
              <p:cNvSpPr/>
              <p:nvPr/>
            </p:nvSpPr>
            <p:spPr>
              <a:xfrm>
                <a:off x="4660499" y="1553868"/>
                <a:ext cx="56772" cy="28568"/>
              </a:xfrm>
              <a:custGeom>
                <a:avLst/>
                <a:gdLst/>
                <a:ahLst/>
                <a:cxnLst/>
                <a:rect l="0" t="0" r="0" b="0"/>
                <a:pathLst>
                  <a:path w="57786" h="28702">
                    <a:moveTo>
                      <a:pt x="57785" y="22097"/>
                    </a:moveTo>
                    <a:lnTo>
                      <a:pt x="53212" y="26416"/>
                    </a:lnTo>
                    <a:lnTo>
                      <a:pt x="46355" y="28701"/>
                    </a:lnTo>
                    <a:lnTo>
                      <a:pt x="26035" y="27559"/>
                    </a:lnTo>
                    <a:lnTo>
                      <a:pt x="6857" y="18795"/>
                    </a:lnTo>
                    <a:lnTo>
                      <a:pt x="1143" y="13208"/>
                    </a:lnTo>
                    <a:lnTo>
                      <a:pt x="0" y="8889"/>
                    </a:lnTo>
                    <a:lnTo>
                      <a:pt x="3429" y="2286"/>
                    </a:lnTo>
                    <a:lnTo>
                      <a:pt x="12445" y="0"/>
                    </a:lnTo>
                    <a:lnTo>
                      <a:pt x="21589" y="0"/>
                    </a:lnTo>
                    <a:lnTo>
                      <a:pt x="41910" y="5461"/>
                    </a:lnTo>
                    <a:lnTo>
                      <a:pt x="50926" y="11048"/>
                    </a:lnTo>
                    <a:lnTo>
                      <a:pt x="56642" y="16636"/>
                    </a:lnTo>
                    <a:close/>
                  </a:path>
                </a:pathLst>
              </a:custGeom>
              <a:solidFill>
                <a:srgbClr val="000500"/>
              </a:solidFill>
              <a:ln w="0" cap="flat" cmpd="sng" algn="ctr">
                <a:solidFill>
                  <a:srgbClr val="000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26" name="Полилиния 1125"/>
              <p:cNvSpPr/>
              <p:nvPr/>
            </p:nvSpPr>
            <p:spPr>
              <a:xfrm>
                <a:off x="4662273" y="1553868"/>
                <a:ext cx="51451" cy="26887"/>
              </a:xfrm>
              <a:custGeom>
                <a:avLst/>
                <a:gdLst/>
                <a:ahLst/>
                <a:cxnLst/>
                <a:rect l="0" t="0" r="0" b="0"/>
                <a:pathLst>
                  <a:path w="52071" h="26418">
                    <a:moveTo>
                      <a:pt x="52070" y="20955"/>
                    </a:moveTo>
                    <a:lnTo>
                      <a:pt x="43052" y="26417"/>
                    </a:lnTo>
                    <a:lnTo>
                      <a:pt x="23749" y="26417"/>
                    </a:lnTo>
                    <a:lnTo>
                      <a:pt x="5714" y="17653"/>
                    </a:lnTo>
                    <a:lnTo>
                      <a:pt x="0" y="12066"/>
                    </a:lnTo>
                    <a:lnTo>
                      <a:pt x="1143" y="7747"/>
                    </a:lnTo>
                    <a:lnTo>
                      <a:pt x="4571" y="3303"/>
                    </a:lnTo>
                    <a:lnTo>
                      <a:pt x="11302" y="1144"/>
                    </a:lnTo>
                    <a:lnTo>
                      <a:pt x="19303" y="0"/>
                    </a:lnTo>
                    <a:lnTo>
                      <a:pt x="39624" y="4319"/>
                    </a:lnTo>
                    <a:lnTo>
                      <a:pt x="47497" y="9906"/>
                    </a:lnTo>
                    <a:lnTo>
                      <a:pt x="50926" y="15494"/>
                    </a:lnTo>
                    <a:close/>
                  </a:path>
                </a:pathLst>
              </a:custGeom>
              <a:solidFill>
                <a:srgbClr val="FF9E00"/>
              </a:solidFill>
              <a:ln w="0" cap="flat" cmpd="sng" algn="ctr">
                <a:solidFill>
                  <a:srgbClr val="FF9E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27" name="Полилиния 1126"/>
              <p:cNvSpPr/>
              <p:nvPr/>
            </p:nvSpPr>
            <p:spPr>
              <a:xfrm>
                <a:off x="4669369" y="1553868"/>
                <a:ext cx="40806" cy="23526"/>
              </a:xfrm>
              <a:custGeom>
                <a:avLst/>
                <a:gdLst/>
                <a:ahLst/>
                <a:cxnLst/>
                <a:rect l="0" t="0" r="0" b="0"/>
                <a:pathLst>
                  <a:path w="40767" h="22100">
                    <a:moveTo>
                      <a:pt x="40766" y="17653"/>
                    </a:moveTo>
                    <a:lnTo>
                      <a:pt x="31750" y="22099"/>
                    </a:lnTo>
                    <a:lnTo>
                      <a:pt x="25019" y="20955"/>
                    </a:lnTo>
                    <a:lnTo>
                      <a:pt x="19303" y="20955"/>
                    </a:lnTo>
                    <a:lnTo>
                      <a:pt x="10286" y="17653"/>
                    </a:lnTo>
                    <a:lnTo>
                      <a:pt x="4571" y="14352"/>
                    </a:lnTo>
                    <a:lnTo>
                      <a:pt x="0" y="9906"/>
                    </a:lnTo>
                    <a:lnTo>
                      <a:pt x="0" y="7747"/>
                    </a:lnTo>
                    <a:lnTo>
                      <a:pt x="2285" y="3303"/>
                    </a:lnTo>
                    <a:lnTo>
                      <a:pt x="8001" y="1144"/>
                    </a:lnTo>
                    <a:lnTo>
                      <a:pt x="14732" y="0"/>
                    </a:lnTo>
                    <a:lnTo>
                      <a:pt x="36195" y="7747"/>
                    </a:lnTo>
                    <a:close/>
                  </a:path>
                </a:pathLst>
              </a:custGeom>
              <a:solidFill>
                <a:srgbClr val="FF8F24"/>
              </a:solidFill>
              <a:ln w="0" cap="flat" cmpd="sng" algn="ctr">
                <a:solidFill>
                  <a:srgbClr val="FF8F2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28" name="Полилиния 1127"/>
              <p:cNvSpPr/>
              <p:nvPr/>
            </p:nvSpPr>
            <p:spPr>
              <a:xfrm>
                <a:off x="4680014" y="1557229"/>
                <a:ext cx="24838" cy="15124"/>
              </a:xfrm>
              <a:custGeom>
                <a:avLst/>
                <a:gdLst/>
                <a:ahLst/>
                <a:cxnLst/>
                <a:rect l="0" t="0" r="0" b="0"/>
                <a:pathLst>
                  <a:path w="26035" h="15495">
                    <a:moveTo>
                      <a:pt x="26034" y="8891"/>
                    </a:moveTo>
                    <a:lnTo>
                      <a:pt x="18160" y="14352"/>
                    </a:lnTo>
                    <a:lnTo>
                      <a:pt x="10159" y="15494"/>
                    </a:lnTo>
                    <a:lnTo>
                      <a:pt x="1142" y="9907"/>
                    </a:lnTo>
                    <a:lnTo>
                      <a:pt x="0" y="3302"/>
                    </a:lnTo>
                    <a:lnTo>
                      <a:pt x="3428" y="0"/>
                    </a:lnTo>
                    <a:lnTo>
                      <a:pt x="12446" y="0"/>
                    </a:lnTo>
                    <a:lnTo>
                      <a:pt x="18160" y="1144"/>
                    </a:lnTo>
                    <a:lnTo>
                      <a:pt x="22606" y="4446"/>
                    </a:lnTo>
                    <a:lnTo>
                      <a:pt x="24891" y="5588"/>
                    </a:lnTo>
                    <a:close/>
                  </a:path>
                </a:pathLst>
              </a:custGeom>
              <a:solidFill>
                <a:srgbClr val="FF804A"/>
              </a:solidFill>
              <a:ln w="0" cap="flat" cmpd="sng" algn="ctr">
                <a:solidFill>
                  <a:srgbClr val="FF804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29" name="Полилиния 1128"/>
              <p:cNvSpPr/>
              <p:nvPr/>
            </p:nvSpPr>
            <p:spPr>
              <a:xfrm>
                <a:off x="4685337" y="1557229"/>
                <a:ext cx="12418" cy="8403"/>
              </a:xfrm>
              <a:custGeom>
                <a:avLst/>
                <a:gdLst/>
                <a:ahLst/>
                <a:cxnLst/>
                <a:rect l="0" t="0" r="0" b="0"/>
                <a:pathLst>
                  <a:path w="12447" h="7748">
                    <a:moveTo>
                      <a:pt x="12446" y="4444"/>
                    </a:moveTo>
                    <a:lnTo>
                      <a:pt x="10286" y="6603"/>
                    </a:lnTo>
                    <a:lnTo>
                      <a:pt x="5715" y="7747"/>
                    </a:lnTo>
                    <a:lnTo>
                      <a:pt x="1142" y="4444"/>
                    </a:lnTo>
                    <a:lnTo>
                      <a:pt x="0" y="2158"/>
                    </a:lnTo>
                    <a:lnTo>
                      <a:pt x="1142" y="0"/>
                    </a:lnTo>
                    <a:lnTo>
                      <a:pt x="5715" y="2158"/>
                    </a:lnTo>
                    <a:lnTo>
                      <a:pt x="10286" y="3302"/>
                    </a:lnTo>
                    <a:close/>
                  </a:path>
                </a:pathLst>
              </a:custGeom>
              <a:solidFill>
                <a:srgbClr val="FF7070"/>
              </a:solidFill>
              <a:ln w="0" cap="flat" cmpd="sng" algn="ctr">
                <a:solidFill>
                  <a:srgbClr val="FF70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30" name="Полилиния 1129"/>
              <p:cNvSpPr/>
              <p:nvPr/>
            </p:nvSpPr>
            <p:spPr>
              <a:xfrm>
                <a:off x="4685337" y="1535384"/>
                <a:ext cx="28386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28322" h="34164">
                    <a:moveTo>
                      <a:pt x="28321" y="3175"/>
                    </a:moveTo>
                    <a:lnTo>
                      <a:pt x="28321" y="34163"/>
                    </a:lnTo>
                    <a:lnTo>
                      <a:pt x="26034" y="28575"/>
                    </a:lnTo>
                    <a:lnTo>
                      <a:pt x="12446" y="18669"/>
                    </a:lnTo>
                    <a:lnTo>
                      <a:pt x="0" y="15366"/>
                    </a:lnTo>
                    <a:lnTo>
                      <a:pt x="19303" y="15366"/>
                    </a:lnTo>
                    <a:lnTo>
                      <a:pt x="17017" y="13208"/>
                    </a:lnTo>
                    <a:lnTo>
                      <a:pt x="6858" y="9905"/>
                    </a:lnTo>
                    <a:lnTo>
                      <a:pt x="5715" y="9905"/>
                    </a:lnTo>
                    <a:lnTo>
                      <a:pt x="21463" y="12064"/>
                    </a:lnTo>
                    <a:lnTo>
                      <a:pt x="15875" y="6603"/>
                    </a:lnTo>
                    <a:lnTo>
                      <a:pt x="21463" y="9905"/>
                    </a:lnTo>
                    <a:lnTo>
                      <a:pt x="21463" y="0"/>
                    </a:lnTo>
                    <a:close/>
                  </a:path>
                </a:pathLst>
              </a:custGeom>
              <a:solidFill>
                <a:srgbClr val="E6E6E6"/>
              </a:solidFill>
              <a:ln w="0" cap="flat" cmpd="sng" algn="ctr">
                <a:solidFill>
                  <a:srgbClr val="E6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31" name="Полилиния 1130"/>
              <p:cNvSpPr/>
              <p:nvPr/>
            </p:nvSpPr>
            <p:spPr>
              <a:xfrm>
                <a:off x="4672918" y="1488333"/>
                <a:ext cx="47902" cy="47052"/>
              </a:xfrm>
              <a:custGeom>
                <a:avLst/>
                <a:gdLst/>
                <a:ahLst/>
                <a:cxnLst/>
                <a:rect l="0" t="0" r="0" b="0"/>
                <a:pathLst>
                  <a:path w="47500" h="46357">
                    <a:moveTo>
                      <a:pt x="44197" y="12192"/>
                    </a:moveTo>
                    <a:lnTo>
                      <a:pt x="47499" y="46356"/>
                    </a:lnTo>
                    <a:lnTo>
                      <a:pt x="0" y="30861"/>
                    </a:lnTo>
                    <a:lnTo>
                      <a:pt x="24893" y="0"/>
                    </a:lnTo>
                    <a:lnTo>
                      <a:pt x="33910" y="0"/>
                    </a:lnTo>
                    <a:lnTo>
                      <a:pt x="40768" y="5589"/>
                    </a:lnTo>
                    <a:close/>
                  </a:path>
                </a:pathLst>
              </a:custGeom>
              <a:solidFill>
                <a:srgbClr val="8F8F8F"/>
              </a:solidFill>
              <a:ln w="0" cap="flat" cmpd="sng" algn="ctr">
                <a:solidFill>
                  <a:srgbClr val="8F8F8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32" name="Полилиния 1131"/>
              <p:cNvSpPr/>
              <p:nvPr/>
            </p:nvSpPr>
            <p:spPr>
              <a:xfrm>
                <a:off x="4667596" y="1516899"/>
                <a:ext cx="53224" cy="30248"/>
              </a:xfrm>
              <a:custGeom>
                <a:avLst/>
                <a:gdLst/>
                <a:ahLst/>
                <a:cxnLst/>
                <a:rect l="0" t="0" r="0" b="0"/>
                <a:pathLst>
                  <a:path w="54231" h="29718">
                    <a:moveTo>
                      <a:pt x="54230" y="20828"/>
                    </a:moveTo>
                    <a:lnTo>
                      <a:pt x="50928" y="25400"/>
                    </a:lnTo>
                    <a:lnTo>
                      <a:pt x="45212" y="28575"/>
                    </a:lnTo>
                    <a:lnTo>
                      <a:pt x="35053" y="29717"/>
                    </a:lnTo>
                    <a:lnTo>
                      <a:pt x="24893" y="27558"/>
                    </a:lnTo>
                    <a:lnTo>
                      <a:pt x="5588" y="18669"/>
                    </a:lnTo>
                    <a:lnTo>
                      <a:pt x="1143" y="13208"/>
                    </a:lnTo>
                    <a:lnTo>
                      <a:pt x="0" y="8763"/>
                    </a:lnTo>
                    <a:lnTo>
                      <a:pt x="3303" y="3302"/>
                    </a:lnTo>
                    <a:lnTo>
                      <a:pt x="10161" y="1016"/>
                    </a:lnTo>
                    <a:lnTo>
                      <a:pt x="19178" y="0"/>
                    </a:lnTo>
                    <a:lnTo>
                      <a:pt x="41784" y="4444"/>
                    </a:lnTo>
                    <a:lnTo>
                      <a:pt x="49785" y="9906"/>
                    </a:lnTo>
                    <a:lnTo>
                      <a:pt x="53087" y="15367"/>
                    </a:lnTo>
                    <a:close/>
                  </a:path>
                </a:pathLst>
              </a:custGeom>
              <a:solidFill>
                <a:srgbClr val="000500"/>
              </a:solidFill>
              <a:ln w="0" cap="flat" cmpd="sng" algn="ctr">
                <a:solidFill>
                  <a:srgbClr val="000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33" name="Полилиния 1132"/>
              <p:cNvSpPr/>
              <p:nvPr/>
            </p:nvSpPr>
            <p:spPr>
              <a:xfrm>
                <a:off x="4669369" y="1516899"/>
                <a:ext cx="51451" cy="28568"/>
              </a:xfrm>
              <a:custGeom>
                <a:avLst/>
                <a:gdLst/>
                <a:ahLst/>
                <a:cxnLst/>
                <a:rect l="0" t="0" r="0" b="0"/>
                <a:pathLst>
                  <a:path w="51944" h="27559">
                    <a:moveTo>
                      <a:pt x="51943" y="20828"/>
                    </a:moveTo>
                    <a:lnTo>
                      <a:pt x="48641" y="24256"/>
                    </a:lnTo>
                    <a:lnTo>
                      <a:pt x="41782" y="27558"/>
                    </a:lnTo>
                    <a:lnTo>
                      <a:pt x="22606" y="27558"/>
                    </a:lnTo>
                    <a:lnTo>
                      <a:pt x="11302" y="23114"/>
                    </a:lnTo>
                    <a:lnTo>
                      <a:pt x="4444" y="18669"/>
                    </a:lnTo>
                    <a:lnTo>
                      <a:pt x="0" y="13208"/>
                    </a:lnTo>
                    <a:lnTo>
                      <a:pt x="2158" y="3302"/>
                    </a:lnTo>
                    <a:lnTo>
                      <a:pt x="9017" y="1016"/>
                    </a:lnTo>
                    <a:lnTo>
                      <a:pt x="16891" y="0"/>
                    </a:lnTo>
                    <a:lnTo>
                      <a:pt x="39497" y="4444"/>
                    </a:lnTo>
                    <a:lnTo>
                      <a:pt x="47498" y="9906"/>
                    </a:lnTo>
                    <a:lnTo>
                      <a:pt x="50800" y="15367"/>
                    </a:lnTo>
                    <a:close/>
                  </a:path>
                </a:pathLst>
              </a:custGeom>
              <a:solidFill>
                <a:srgbClr val="FF9E00"/>
              </a:solidFill>
              <a:ln w="0" cap="flat" cmpd="sng" algn="ctr">
                <a:solidFill>
                  <a:srgbClr val="FF9E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34" name="Полилиния 1133"/>
              <p:cNvSpPr/>
              <p:nvPr/>
            </p:nvSpPr>
            <p:spPr>
              <a:xfrm>
                <a:off x="4676466" y="1516899"/>
                <a:ext cx="37257" cy="21846"/>
              </a:xfrm>
              <a:custGeom>
                <a:avLst/>
                <a:gdLst/>
                <a:ahLst/>
                <a:cxnLst/>
                <a:rect l="0" t="0" r="0" b="0"/>
                <a:pathLst>
                  <a:path w="38482" h="21971">
                    <a:moveTo>
                      <a:pt x="38481" y="17653"/>
                    </a:moveTo>
                    <a:lnTo>
                      <a:pt x="36194" y="20828"/>
                    </a:lnTo>
                    <a:lnTo>
                      <a:pt x="31623" y="21970"/>
                    </a:lnTo>
                    <a:lnTo>
                      <a:pt x="15875" y="20828"/>
                    </a:lnTo>
                    <a:lnTo>
                      <a:pt x="9017" y="18669"/>
                    </a:lnTo>
                    <a:lnTo>
                      <a:pt x="3429" y="15367"/>
                    </a:lnTo>
                    <a:lnTo>
                      <a:pt x="0" y="11048"/>
                    </a:lnTo>
                    <a:lnTo>
                      <a:pt x="0" y="8763"/>
                    </a:lnTo>
                    <a:lnTo>
                      <a:pt x="2286" y="3302"/>
                    </a:lnTo>
                    <a:lnTo>
                      <a:pt x="8000" y="1016"/>
                    </a:lnTo>
                    <a:lnTo>
                      <a:pt x="14731" y="0"/>
                    </a:lnTo>
                    <a:lnTo>
                      <a:pt x="28320" y="4444"/>
                    </a:lnTo>
                    <a:lnTo>
                      <a:pt x="35051" y="8763"/>
                    </a:lnTo>
                    <a:lnTo>
                      <a:pt x="38481" y="12064"/>
                    </a:lnTo>
                    <a:close/>
                  </a:path>
                </a:pathLst>
              </a:custGeom>
              <a:solidFill>
                <a:srgbClr val="FF8F24"/>
              </a:solidFill>
              <a:ln w="0" cap="flat" cmpd="sng" algn="ctr">
                <a:solidFill>
                  <a:srgbClr val="FF8F2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35" name="Полилиния 1134"/>
              <p:cNvSpPr/>
              <p:nvPr/>
            </p:nvSpPr>
            <p:spPr>
              <a:xfrm>
                <a:off x="4681789" y="1518580"/>
                <a:ext cx="24838" cy="16804"/>
              </a:xfrm>
              <a:custGeom>
                <a:avLst/>
                <a:gdLst/>
                <a:ahLst/>
                <a:cxnLst/>
                <a:rect l="0" t="0" r="0" b="0"/>
                <a:pathLst>
                  <a:path w="24767" h="15496">
                    <a:moveTo>
                      <a:pt x="24766" y="12065"/>
                    </a:moveTo>
                    <a:lnTo>
                      <a:pt x="20320" y="14351"/>
                    </a:lnTo>
                    <a:lnTo>
                      <a:pt x="12447" y="15495"/>
                    </a:lnTo>
                    <a:lnTo>
                      <a:pt x="3303" y="11050"/>
                    </a:lnTo>
                    <a:lnTo>
                      <a:pt x="0" y="6605"/>
                    </a:lnTo>
                    <a:lnTo>
                      <a:pt x="1143" y="2286"/>
                    </a:lnTo>
                    <a:lnTo>
                      <a:pt x="4445" y="0"/>
                    </a:lnTo>
                    <a:lnTo>
                      <a:pt x="15749" y="0"/>
                    </a:lnTo>
                    <a:lnTo>
                      <a:pt x="23623" y="4445"/>
                    </a:lnTo>
                    <a:close/>
                  </a:path>
                </a:pathLst>
              </a:custGeom>
              <a:solidFill>
                <a:srgbClr val="FF804A"/>
              </a:solidFill>
              <a:ln w="0" cap="flat" cmpd="sng" algn="ctr">
                <a:solidFill>
                  <a:srgbClr val="FF804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36" name="Полилиния 1135"/>
              <p:cNvSpPr/>
              <p:nvPr/>
            </p:nvSpPr>
            <p:spPr>
              <a:xfrm>
                <a:off x="4688885" y="1520260"/>
                <a:ext cx="15967" cy="8403"/>
              </a:xfrm>
              <a:custGeom>
                <a:avLst/>
                <a:gdLst/>
                <a:ahLst/>
                <a:cxnLst/>
                <a:rect l="0" t="0" r="0" b="0"/>
                <a:pathLst>
                  <a:path w="15876" h="8763">
                    <a:moveTo>
                      <a:pt x="15875" y="5461"/>
                    </a:moveTo>
                    <a:lnTo>
                      <a:pt x="11304" y="7746"/>
                    </a:lnTo>
                    <a:lnTo>
                      <a:pt x="5716" y="8762"/>
                    </a:lnTo>
                    <a:lnTo>
                      <a:pt x="1143" y="5461"/>
                    </a:lnTo>
                    <a:lnTo>
                      <a:pt x="0" y="2159"/>
                    </a:lnTo>
                    <a:lnTo>
                      <a:pt x="3430" y="0"/>
                    </a:lnTo>
                    <a:lnTo>
                      <a:pt x="13589" y="3301"/>
                    </a:lnTo>
                    <a:close/>
                  </a:path>
                </a:pathLst>
              </a:custGeom>
              <a:solidFill>
                <a:srgbClr val="FF7070"/>
              </a:solidFill>
              <a:ln w="0" cap="flat" cmpd="sng" algn="ctr">
                <a:solidFill>
                  <a:srgbClr val="FF70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37" name="Полилиния 1136"/>
              <p:cNvSpPr/>
              <p:nvPr/>
            </p:nvSpPr>
            <p:spPr>
              <a:xfrm>
                <a:off x="4688885" y="1500095"/>
                <a:ext cx="31934" cy="31928"/>
              </a:xfrm>
              <a:custGeom>
                <a:avLst/>
                <a:gdLst/>
                <a:ahLst/>
                <a:cxnLst/>
                <a:rect l="0" t="0" r="0" b="0"/>
                <a:pathLst>
                  <a:path w="31625" h="30735">
                    <a:moveTo>
                      <a:pt x="28322" y="0"/>
                    </a:moveTo>
                    <a:lnTo>
                      <a:pt x="31624" y="30734"/>
                    </a:lnTo>
                    <a:lnTo>
                      <a:pt x="26036" y="26417"/>
                    </a:lnTo>
                    <a:lnTo>
                      <a:pt x="21463" y="25274"/>
                    </a:lnTo>
                    <a:lnTo>
                      <a:pt x="12447" y="18669"/>
                    </a:lnTo>
                    <a:lnTo>
                      <a:pt x="0" y="13208"/>
                    </a:lnTo>
                    <a:lnTo>
                      <a:pt x="2287" y="13208"/>
                    </a:lnTo>
                    <a:lnTo>
                      <a:pt x="9018" y="14352"/>
                    </a:lnTo>
                    <a:lnTo>
                      <a:pt x="15875" y="14352"/>
                    </a:lnTo>
                    <a:lnTo>
                      <a:pt x="21463" y="15367"/>
                    </a:lnTo>
                    <a:lnTo>
                      <a:pt x="19178" y="13208"/>
                    </a:lnTo>
                    <a:lnTo>
                      <a:pt x="14732" y="10922"/>
                    </a:lnTo>
                    <a:lnTo>
                      <a:pt x="10161" y="7620"/>
                    </a:lnTo>
                    <a:lnTo>
                      <a:pt x="9018" y="6605"/>
                    </a:lnTo>
                    <a:lnTo>
                      <a:pt x="24893" y="13208"/>
                    </a:lnTo>
                    <a:lnTo>
                      <a:pt x="18035" y="3175"/>
                    </a:lnTo>
                    <a:lnTo>
                      <a:pt x="24893" y="6605"/>
                    </a:lnTo>
                    <a:lnTo>
                      <a:pt x="21463" y="0"/>
                    </a:lnTo>
                    <a:close/>
                  </a:path>
                </a:pathLst>
              </a:custGeom>
              <a:solidFill>
                <a:srgbClr val="E6E6E6"/>
              </a:solidFill>
              <a:ln w="0" cap="flat" cmpd="sng" algn="ctr">
                <a:solidFill>
                  <a:srgbClr val="E6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38" name="Полилиния 1137"/>
              <p:cNvSpPr/>
              <p:nvPr/>
            </p:nvSpPr>
            <p:spPr>
              <a:xfrm>
                <a:off x="4623242" y="1558910"/>
                <a:ext cx="49676" cy="47052"/>
              </a:xfrm>
              <a:custGeom>
                <a:avLst/>
                <a:gdLst/>
                <a:ahLst/>
                <a:cxnLst/>
                <a:rect l="0" t="0" r="0" b="0"/>
                <a:pathLst>
                  <a:path w="50927" h="47499">
                    <a:moveTo>
                      <a:pt x="44195" y="13334"/>
                    </a:moveTo>
                    <a:lnTo>
                      <a:pt x="47498" y="13334"/>
                    </a:lnTo>
                    <a:lnTo>
                      <a:pt x="50926" y="47498"/>
                    </a:lnTo>
                    <a:lnTo>
                      <a:pt x="0" y="32003"/>
                    </a:lnTo>
                    <a:lnTo>
                      <a:pt x="21463" y="3428"/>
                    </a:lnTo>
                    <a:lnTo>
                      <a:pt x="28320" y="0"/>
                    </a:lnTo>
                    <a:lnTo>
                      <a:pt x="35051" y="1142"/>
                    </a:lnTo>
                    <a:lnTo>
                      <a:pt x="43052" y="4445"/>
                    </a:lnTo>
                    <a:close/>
                  </a:path>
                </a:pathLst>
              </a:custGeom>
              <a:solidFill>
                <a:srgbClr val="8F8F8F"/>
              </a:solidFill>
              <a:ln w="0" cap="flat" cmpd="sng" algn="ctr">
                <a:solidFill>
                  <a:srgbClr val="8F8F8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39" name="Полилиния 1138"/>
              <p:cNvSpPr/>
              <p:nvPr/>
            </p:nvSpPr>
            <p:spPr>
              <a:xfrm>
                <a:off x="4617920" y="1585797"/>
                <a:ext cx="54998" cy="30248"/>
              </a:xfrm>
              <a:custGeom>
                <a:avLst/>
                <a:gdLst/>
                <a:ahLst/>
                <a:cxnLst/>
                <a:rect l="0" t="0" r="0" b="0"/>
                <a:pathLst>
                  <a:path w="55372" h="29720">
                    <a:moveTo>
                      <a:pt x="55371" y="23114"/>
                    </a:moveTo>
                    <a:lnTo>
                      <a:pt x="50927" y="26417"/>
                    </a:lnTo>
                    <a:lnTo>
                      <a:pt x="44069" y="29719"/>
                    </a:lnTo>
                    <a:lnTo>
                      <a:pt x="23621" y="29719"/>
                    </a:lnTo>
                    <a:lnTo>
                      <a:pt x="5588" y="20956"/>
                    </a:lnTo>
                    <a:lnTo>
                      <a:pt x="0" y="14352"/>
                    </a:lnTo>
                    <a:lnTo>
                      <a:pt x="1143" y="7747"/>
                    </a:lnTo>
                    <a:lnTo>
                      <a:pt x="3302" y="3303"/>
                    </a:lnTo>
                    <a:lnTo>
                      <a:pt x="10033" y="1144"/>
                    </a:lnTo>
                    <a:lnTo>
                      <a:pt x="19177" y="0"/>
                    </a:lnTo>
                    <a:lnTo>
                      <a:pt x="39496" y="5461"/>
                    </a:lnTo>
                    <a:lnTo>
                      <a:pt x="47497" y="11050"/>
                    </a:lnTo>
                    <a:lnTo>
                      <a:pt x="53085" y="16511"/>
                    </a:lnTo>
                    <a:close/>
                  </a:path>
                </a:pathLst>
              </a:custGeom>
              <a:solidFill>
                <a:srgbClr val="000500"/>
              </a:solidFill>
              <a:ln w="0" cap="flat" cmpd="sng" algn="ctr">
                <a:solidFill>
                  <a:srgbClr val="000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40" name="Полилиния 1139"/>
              <p:cNvSpPr/>
              <p:nvPr/>
            </p:nvSpPr>
            <p:spPr>
              <a:xfrm>
                <a:off x="4617920" y="1587477"/>
                <a:ext cx="51449" cy="28568"/>
              </a:xfrm>
              <a:custGeom>
                <a:avLst/>
                <a:gdLst/>
                <a:ahLst/>
                <a:cxnLst/>
                <a:rect l="0" t="0" r="0" b="0"/>
                <a:pathLst>
                  <a:path w="51944" h="28576">
                    <a:moveTo>
                      <a:pt x="51943" y="21970"/>
                    </a:moveTo>
                    <a:lnTo>
                      <a:pt x="48640" y="25273"/>
                    </a:lnTo>
                    <a:lnTo>
                      <a:pt x="42926" y="28575"/>
                    </a:lnTo>
                    <a:lnTo>
                      <a:pt x="23621" y="28575"/>
                    </a:lnTo>
                    <a:lnTo>
                      <a:pt x="5588" y="19812"/>
                    </a:lnTo>
                    <a:lnTo>
                      <a:pt x="0" y="13208"/>
                    </a:lnTo>
                    <a:lnTo>
                      <a:pt x="1143" y="6603"/>
                    </a:lnTo>
                    <a:lnTo>
                      <a:pt x="3302" y="2159"/>
                    </a:lnTo>
                    <a:lnTo>
                      <a:pt x="10033" y="0"/>
                    </a:lnTo>
                    <a:lnTo>
                      <a:pt x="19177" y="0"/>
                    </a:lnTo>
                    <a:lnTo>
                      <a:pt x="29337" y="4317"/>
                    </a:lnTo>
                    <a:lnTo>
                      <a:pt x="39496" y="6603"/>
                    </a:lnTo>
                    <a:lnTo>
                      <a:pt x="47497" y="11048"/>
                    </a:lnTo>
                    <a:lnTo>
                      <a:pt x="50927" y="16509"/>
                    </a:lnTo>
                    <a:close/>
                  </a:path>
                </a:pathLst>
              </a:custGeom>
              <a:solidFill>
                <a:srgbClr val="FF9E00"/>
              </a:solidFill>
              <a:ln w="0" cap="flat" cmpd="sng" algn="ctr">
                <a:solidFill>
                  <a:srgbClr val="FF9E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41" name="Полилиния 1140"/>
              <p:cNvSpPr/>
              <p:nvPr/>
            </p:nvSpPr>
            <p:spPr>
              <a:xfrm>
                <a:off x="4626790" y="1589158"/>
                <a:ext cx="40806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40767" h="19812">
                    <a:moveTo>
                      <a:pt x="40766" y="14350"/>
                    </a:moveTo>
                    <a:lnTo>
                      <a:pt x="36195" y="16510"/>
                    </a:lnTo>
                    <a:lnTo>
                      <a:pt x="31622" y="19811"/>
                    </a:lnTo>
                    <a:lnTo>
                      <a:pt x="18034" y="19811"/>
                    </a:lnTo>
                    <a:lnTo>
                      <a:pt x="9016" y="16510"/>
                    </a:lnTo>
                    <a:lnTo>
                      <a:pt x="3302" y="13208"/>
                    </a:lnTo>
                    <a:lnTo>
                      <a:pt x="0" y="8889"/>
                    </a:lnTo>
                    <a:lnTo>
                      <a:pt x="0" y="4444"/>
                    </a:lnTo>
                    <a:lnTo>
                      <a:pt x="2159" y="2158"/>
                    </a:lnTo>
                    <a:lnTo>
                      <a:pt x="13589" y="0"/>
                    </a:lnTo>
                    <a:lnTo>
                      <a:pt x="28321" y="4444"/>
                    </a:lnTo>
                    <a:lnTo>
                      <a:pt x="35052" y="7747"/>
                    </a:lnTo>
                    <a:lnTo>
                      <a:pt x="38480" y="11049"/>
                    </a:lnTo>
                    <a:close/>
                  </a:path>
                </a:pathLst>
              </a:custGeom>
              <a:solidFill>
                <a:srgbClr val="FF8F24"/>
              </a:solidFill>
              <a:ln w="0" cap="flat" cmpd="sng" algn="ctr">
                <a:solidFill>
                  <a:srgbClr val="FF8F2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42" name="Полилиния 1141"/>
              <p:cNvSpPr/>
              <p:nvPr/>
            </p:nvSpPr>
            <p:spPr>
              <a:xfrm>
                <a:off x="4635661" y="1589158"/>
                <a:ext cx="24838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24894" h="13209">
                    <a:moveTo>
                      <a:pt x="24893" y="9907"/>
                    </a:moveTo>
                    <a:lnTo>
                      <a:pt x="22606" y="10922"/>
                    </a:lnTo>
                    <a:lnTo>
                      <a:pt x="20320" y="13208"/>
                    </a:lnTo>
                    <a:lnTo>
                      <a:pt x="9018" y="13208"/>
                    </a:lnTo>
                    <a:lnTo>
                      <a:pt x="1143" y="8763"/>
                    </a:lnTo>
                    <a:lnTo>
                      <a:pt x="0" y="3302"/>
                    </a:lnTo>
                    <a:lnTo>
                      <a:pt x="3430" y="0"/>
                    </a:lnTo>
                    <a:lnTo>
                      <a:pt x="12447" y="1016"/>
                    </a:lnTo>
                    <a:lnTo>
                      <a:pt x="20320" y="4319"/>
                    </a:lnTo>
                    <a:close/>
                  </a:path>
                </a:pathLst>
              </a:custGeom>
              <a:solidFill>
                <a:srgbClr val="FF804A"/>
              </a:solidFill>
              <a:ln w="0" cap="flat" cmpd="sng" algn="ctr">
                <a:solidFill>
                  <a:srgbClr val="FF804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43" name="Полилиния 1142"/>
              <p:cNvSpPr/>
              <p:nvPr/>
            </p:nvSpPr>
            <p:spPr>
              <a:xfrm>
                <a:off x="4640983" y="1590838"/>
                <a:ext cx="14193" cy="6722"/>
              </a:xfrm>
              <a:custGeom>
                <a:avLst/>
                <a:gdLst/>
                <a:ahLst/>
                <a:cxnLst/>
                <a:rect l="0" t="0" r="0" b="0"/>
                <a:pathLst>
                  <a:path w="12575" h="6732">
                    <a:moveTo>
                      <a:pt x="12574" y="5589"/>
                    </a:moveTo>
                    <a:lnTo>
                      <a:pt x="10287" y="6731"/>
                    </a:lnTo>
                    <a:lnTo>
                      <a:pt x="0" y="3303"/>
                    </a:lnTo>
                    <a:lnTo>
                      <a:pt x="0" y="2286"/>
                    </a:lnTo>
                    <a:lnTo>
                      <a:pt x="1143" y="0"/>
                    </a:lnTo>
                    <a:lnTo>
                      <a:pt x="5716" y="0"/>
                    </a:lnTo>
                    <a:lnTo>
                      <a:pt x="10287" y="1144"/>
                    </a:lnTo>
                    <a:close/>
                  </a:path>
                </a:pathLst>
              </a:custGeom>
              <a:solidFill>
                <a:srgbClr val="FF7070"/>
              </a:solidFill>
              <a:ln w="0" cap="flat" cmpd="sng" algn="ctr">
                <a:solidFill>
                  <a:srgbClr val="FF70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44" name="Полилиния 1143"/>
              <p:cNvSpPr/>
              <p:nvPr/>
            </p:nvSpPr>
            <p:spPr>
              <a:xfrm>
                <a:off x="4640983" y="1568993"/>
                <a:ext cx="31934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31751" h="34163">
                    <a:moveTo>
                      <a:pt x="25019" y="3301"/>
                    </a:moveTo>
                    <a:lnTo>
                      <a:pt x="31750" y="34162"/>
                    </a:lnTo>
                    <a:lnTo>
                      <a:pt x="26162" y="27559"/>
                    </a:lnTo>
                    <a:lnTo>
                      <a:pt x="0" y="12065"/>
                    </a:lnTo>
                    <a:lnTo>
                      <a:pt x="2287" y="12065"/>
                    </a:lnTo>
                    <a:lnTo>
                      <a:pt x="14732" y="14351"/>
                    </a:lnTo>
                    <a:lnTo>
                      <a:pt x="18162" y="15367"/>
                    </a:lnTo>
                    <a:lnTo>
                      <a:pt x="17018" y="13207"/>
                    </a:lnTo>
                    <a:lnTo>
                      <a:pt x="12574" y="12065"/>
                    </a:lnTo>
                    <a:lnTo>
                      <a:pt x="6858" y="8762"/>
                    </a:lnTo>
                    <a:lnTo>
                      <a:pt x="5716" y="8762"/>
                    </a:lnTo>
                    <a:lnTo>
                      <a:pt x="25019" y="12065"/>
                    </a:lnTo>
                    <a:lnTo>
                      <a:pt x="15875" y="3301"/>
                    </a:lnTo>
                    <a:lnTo>
                      <a:pt x="21591" y="6603"/>
                    </a:lnTo>
                    <a:lnTo>
                      <a:pt x="21591" y="0"/>
                    </a:lnTo>
                    <a:close/>
                  </a:path>
                </a:pathLst>
              </a:custGeom>
              <a:solidFill>
                <a:srgbClr val="E6E6E6"/>
              </a:solidFill>
              <a:ln w="0" cap="flat" cmpd="sng" algn="ctr">
                <a:solidFill>
                  <a:srgbClr val="E6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45" name="Полилиния 1144"/>
              <p:cNvSpPr/>
              <p:nvPr/>
            </p:nvSpPr>
            <p:spPr>
              <a:xfrm>
                <a:off x="4626790" y="1518580"/>
                <a:ext cx="49676" cy="47052"/>
              </a:xfrm>
              <a:custGeom>
                <a:avLst/>
                <a:gdLst/>
                <a:ahLst/>
                <a:cxnLst/>
                <a:rect l="0" t="0" r="0" b="0"/>
                <a:pathLst>
                  <a:path w="49785" h="46357">
                    <a:moveTo>
                      <a:pt x="47497" y="12065"/>
                    </a:moveTo>
                    <a:lnTo>
                      <a:pt x="49784" y="46356"/>
                    </a:lnTo>
                    <a:lnTo>
                      <a:pt x="0" y="30861"/>
                    </a:lnTo>
                    <a:lnTo>
                      <a:pt x="21463" y="3303"/>
                    </a:lnTo>
                    <a:lnTo>
                      <a:pt x="28321" y="0"/>
                    </a:lnTo>
                    <a:lnTo>
                      <a:pt x="37338" y="0"/>
                    </a:lnTo>
                    <a:lnTo>
                      <a:pt x="44069" y="3303"/>
                    </a:lnTo>
                    <a:close/>
                  </a:path>
                </a:pathLst>
              </a:custGeom>
              <a:solidFill>
                <a:srgbClr val="8F8F8F"/>
              </a:solidFill>
              <a:ln w="0" cap="flat" cmpd="sng" algn="ctr">
                <a:solidFill>
                  <a:srgbClr val="8F8F8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46" name="Полилиния 1145"/>
              <p:cNvSpPr/>
              <p:nvPr/>
            </p:nvSpPr>
            <p:spPr>
              <a:xfrm>
                <a:off x="4621468" y="1545467"/>
                <a:ext cx="54998" cy="30248"/>
              </a:xfrm>
              <a:custGeom>
                <a:avLst/>
                <a:gdLst/>
                <a:ahLst/>
                <a:cxnLst/>
                <a:rect l="0" t="0" r="0" b="0"/>
                <a:pathLst>
                  <a:path w="54357" h="29845">
                    <a:moveTo>
                      <a:pt x="54356" y="23241"/>
                    </a:moveTo>
                    <a:lnTo>
                      <a:pt x="50926" y="26542"/>
                    </a:lnTo>
                    <a:lnTo>
                      <a:pt x="44195" y="29844"/>
                    </a:lnTo>
                    <a:lnTo>
                      <a:pt x="26035" y="29844"/>
                    </a:lnTo>
                    <a:lnTo>
                      <a:pt x="13588" y="25400"/>
                    </a:lnTo>
                    <a:lnTo>
                      <a:pt x="5587" y="19939"/>
                    </a:lnTo>
                    <a:lnTo>
                      <a:pt x="0" y="13208"/>
                    </a:lnTo>
                    <a:lnTo>
                      <a:pt x="1143" y="7747"/>
                    </a:lnTo>
                    <a:lnTo>
                      <a:pt x="4572" y="3428"/>
                    </a:lnTo>
                    <a:lnTo>
                      <a:pt x="11430" y="1142"/>
                    </a:lnTo>
                    <a:lnTo>
                      <a:pt x="20319" y="0"/>
                    </a:lnTo>
                    <a:lnTo>
                      <a:pt x="32893" y="1142"/>
                    </a:lnTo>
                    <a:lnTo>
                      <a:pt x="40767" y="5588"/>
                    </a:lnTo>
                    <a:lnTo>
                      <a:pt x="48641" y="12192"/>
                    </a:lnTo>
                    <a:lnTo>
                      <a:pt x="53212" y="17653"/>
                    </a:lnTo>
                    <a:close/>
                  </a:path>
                </a:pathLst>
              </a:custGeom>
              <a:solidFill>
                <a:srgbClr val="000500"/>
              </a:solidFill>
              <a:ln w="0" cap="flat" cmpd="sng" algn="ctr">
                <a:solidFill>
                  <a:srgbClr val="000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47" name="Полилиния 1146"/>
              <p:cNvSpPr/>
              <p:nvPr/>
            </p:nvSpPr>
            <p:spPr>
              <a:xfrm>
                <a:off x="4623242" y="1547147"/>
                <a:ext cx="53224" cy="28568"/>
              </a:xfrm>
              <a:custGeom>
                <a:avLst/>
                <a:gdLst/>
                <a:ahLst/>
                <a:cxnLst/>
                <a:rect l="0" t="0" r="0" b="0"/>
                <a:pathLst>
                  <a:path w="53214" h="28703">
                    <a:moveTo>
                      <a:pt x="53213" y="22099"/>
                    </a:moveTo>
                    <a:lnTo>
                      <a:pt x="48640" y="25400"/>
                    </a:lnTo>
                    <a:lnTo>
                      <a:pt x="41909" y="28702"/>
                    </a:lnTo>
                    <a:lnTo>
                      <a:pt x="24892" y="28702"/>
                    </a:lnTo>
                    <a:lnTo>
                      <a:pt x="5588" y="19813"/>
                    </a:lnTo>
                    <a:lnTo>
                      <a:pt x="1143" y="14352"/>
                    </a:lnTo>
                    <a:lnTo>
                      <a:pt x="0" y="9906"/>
                    </a:lnTo>
                    <a:lnTo>
                      <a:pt x="3429" y="3302"/>
                    </a:lnTo>
                    <a:lnTo>
                      <a:pt x="10287" y="0"/>
                    </a:lnTo>
                    <a:lnTo>
                      <a:pt x="19176" y="0"/>
                    </a:lnTo>
                    <a:lnTo>
                      <a:pt x="39624" y="5461"/>
                    </a:lnTo>
                    <a:lnTo>
                      <a:pt x="46482" y="11050"/>
                    </a:lnTo>
                    <a:lnTo>
                      <a:pt x="50926" y="16511"/>
                    </a:lnTo>
                    <a:close/>
                  </a:path>
                </a:pathLst>
              </a:custGeom>
              <a:solidFill>
                <a:srgbClr val="FF9E00"/>
              </a:solidFill>
              <a:ln w="0" cap="flat" cmpd="sng" algn="ctr">
                <a:solidFill>
                  <a:srgbClr val="FF9E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48" name="Полилиния 1147"/>
              <p:cNvSpPr/>
              <p:nvPr/>
            </p:nvSpPr>
            <p:spPr>
              <a:xfrm>
                <a:off x="4630338" y="1548828"/>
                <a:ext cx="39031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39625" h="20956">
                    <a:moveTo>
                      <a:pt x="39624" y="17653"/>
                    </a:moveTo>
                    <a:lnTo>
                      <a:pt x="35178" y="18669"/>
                    </a:lnTo>
                    <a:lnTo>
                      <a:pt x="31750" y="20955"/>
                    </a:lnTo>
                    <a:lnTo>
                      <a:pt x="17018" y="20955"/>
                    </a:lnTo>
                    <a:lnTo>
                      <a:pt x="3428" y="14350"/>
                    </a:lnTo>
                    <a:lnTo>
                      <a:pt x="0" y="9906"/>
                    </a:lnTo>
                    <a:lnTo>
                      <a:pt x="2413" y="2158"/>
                    </a:lnTo>
                    <a:lnTo>
                      <a:pt x="13589" y="0"/>
                    </a:lnTo>
                    <a:lnTo>
                      <a:pt x="23876" y="2158"/>
                    </a:lnTo>
                    <a:lnTo>
                      <a:pt x="29464" y="4317"/>
                    </a:lnTo>
                    <a:lnTo>
                      <a:pt x="35178" y="8762"/>
                    </a:lnTo>
                    <a:lnTo>
                      <a:pt x="37464" y="12064"/>
                    </a:lnTo>
                    <a:close/>
                  </a:path>
                </a:pathLst>
              </a:custGeom>
              <a:solidFill>
                <a:srgbClr val="FF8F24"/>
              </a:solidFill>
              <a:ln w="0" cap="flat" cmpd="sng" algn="ctr">
                <a:solidFill>
                  <a:srgbClr val="FF8F2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49" name="Полилиния 1148"/>
              <p:cNvSpPr/>
              <p:nvPr/>
            </p:nvSpPr>
            <p:spPr>
              <a:xfrm>
                <a:off x="4639210" y="1550508"/>
                <a:ext cx="24838" cy="11763"/>
              </a:xfrm>
              <a:custGeom>
                <a:avLst/>
                <a:gdLst/>
                <a:ahLst/>
                <a:cxnLst/>
                <a:rect l="0" t="0" r="0" b="0"/>
                <a:pathLst>
                  <a:path w="24893" h="12193">
                    <a:moveTo>
                      <a:pt x="24892" y="9906"/>
                    </a:moveTo>
                    <a:lnTo>
                      <a:pt x="20319" y="12192"/>
                    </a:lnTo>
                    <a:lnTo>
                      <a:pt x="9017" y="12192"/>
                    </a:lnTo>
                    <a:lnTo>
                      <a:pt x="2286" y="8764"/>
                    </a:lnTo>
                    <a:lnTo>
                      <a:pt x="0" y="3303"/>
                    </a:lnTo>
                    <a:lnTo>
                      <a:pt x="0" y="0"/>
                    </a:lnTo>
                    <a:lnTo>
                      <a:pt x="15875" y="0"/>
                    </a:lnTo>
                    <a:lnTo>
                      <a:pt x="23749" y="4445"/>
                    </a:lnTo>
                    <a:close/>
                  </a:path>
                </a:pathLst>
              </a:custGeom>
              <a:solidFill>
                <a:srgbClr val="FF804A"/>
              </a:solidFill>
              <a:ln w="0" cap="flat" cmpd="sng" algn="ctr">
                <a:solidFill>
                  <a:srgbClr val="FF804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50" name="Полилиния 1149"/>
              <p:cNvSpPr/>
              <p:nvPr/>
            </p:nvSpPr>
            <p:spPr>
              <a:xfrm>
                <a:off x="4644531" y="1550508"/>
                <a:ext cx="12420" cy="10083"/>
              </a:xfrm>
              <a:custGeom>
                <a:avLst/>
                <a:gdLst/>
                <a:ahLst/>
                <a:cxnLst/>
                <a:rect l="0" t="0" r="0" b="0"/>
                <a:pathLst>
                  <a:path w="13589" h="9907">
                    <a:moveTo>
                      <a:pt x="13588" y="6604"/>
                    </a:moveTo>
                    <a:lnTo>
                      <a:pt x="11302" y="8764"/>
                    </a:lnTo>
                    <a:lnTo>
                      <a:pt x="6857" y="9906"/>
                    </a:lnTo>
                    <a:lnTo>
                      <a:pt x="0" y="3303"/>
                    </a:lnTo>
                    <a:lnTo>
                      <a:pt x="2286" y="0"/>
                    </a:lnTo>
                    <a:lnTo>
                      <a:pt x="10287" y="0"/>
                    </a:lnTo>
                    <a:lnTo>
                      <a:pt x="13588" y="3303"/>
                    </a:lnTo>
                    <a:close/>
                  </a:path>
                </a:pathLst>
              </a:custGeom>
              <a:solidFill>
                <a:srgbClr val="FF7070"/>
              </a:solidFill>
              <a:ln w="0" cap="flat" cmpd="sng" algn="ctr">
                <a:solidFill>
                  <a:srgbClr val="FF70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51" name="Полилиния 1150"/>
              <p:cNvSpPr/>
              <p:nvPr/>
            </p:nvSpPr>
            <p:spPr>
              <a:xfrm>
                <a:off x="4644531" y="1528663"/>
                <a:ext cx="31934" cy="33608"/>
              </a:xfrm>
              <a:custGeom>
                <a:avLst/>
                <a:gdLst/>
                <a:ahLst/>
                <a:cxnLst/>
                <a:rect l="0" t="0" r="0" b="0"/>
                <a:pathLst>
                  <a:path w="31751" h="33148">
                    <a:moveTo>
                      <a:pt x="29463" y="2159"/>
                    </a:moveTo>
                    <a:lnTo>
                      <a:pt x="31750" y="33147"/>
                    </a:lnTo>
                    <a:lnTo>
                      <a:pt x="13588" y="17653"/>
                    </a:lnTo>
                    <a:lnTo>
                      <a:pt x="0" y="12192"/>
                    </a:lnTo>
                    <a:lnTo>
                      <a:pt x="2286" y="12192"/>
                    </a:lnTo>
                    <a:lnTo>
                      <a:pt x="22732" y="15494"/>
                    </a:lnTo>
                    <a:lnTo>
                      <a:pt x="20446" y="13336"/>
                    </a:lnTo>
                    <a:lnTo>
                      <a:pt x="15875" y="12192"/>
                    </a:lnTo>
                    <a:lnTo>
                      <a:pt x="11302" y="8764"/>
                    </a:lnTo>
                    <a:lnTo>
                      <a:pt x="10287" y="8764"/>
                    </a:lnTo>
                    <a:lnTo>
                      <a:pt x="26035" y="12192"/>
                    </a:lnTo>
                    <a:lnTo>
                      <a:pt x="15875" y="2159"/>
                    </a:lnTo>
                    <a:lnTo>
                      <a:pt x="26035" y="8764"/>
                    </a:lnTo>
                    <a:lnTo>
                      <a:pt x="22732" y="0"/>
                    </a:lnTo>
                    <a:close/>
                  </a:path>
                </a:pathLst>
              </a:custGeom>
              <a:solidFill>
                <a:srgbClr val="E6E6E6"/>
              </a:solidFill>
              <a:ln w="0" cap="flat" cmpd="sng" algn="ctr">
                <a:solidFill>
                  <a:srgbClr val="E6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52" name="Полилиния 1151"/>
              <p:cNvSpPr/>
              <p:nvPr/>
            </p:nvSpPr>
            <p:spPr>
              <a:xfrm>
                <a:off x="4628565" y="1483291"/>
                <a:ext cx="51449" cy="48733"/>
              </a:xfrm>
              <a:custGeom>
                <a:avLst/>
                <a:gdLst/>
                <a:ahLst/>
                <a:cxnLst/>
                <a:rect l="0" t="0" r="0" b="0"/>
                <a:pathLst>
                  <a:path w="51055" h="47371">
                    <a:moveTo>
                      <a:pt x="45338" y="11049"/>
                    </a:moveTo>
                    <a:lnTo>
                      <a:pt x="45338" y="14350"/>
                    </a:lnTo>
                    <a:lnTo>
                      <a:pt x="51054" y="47370"/>
                    </a:lnTo>
                    <a:lnTo>
                      <a:pt x="0" y="32003"/>
                    </a:lnTo>
                    <a:lnTo>
                      <a:pt x="22732" y="4444"/>
                    </a:lnTo>
                    <a:lnTo>
                      <a:pt x="28320" y="0"/>
                    </a:lnTo>
                    <a:lnTo>
                      <a:pt x="35179" y="1142"/>
                    </a:lnTo>
                    <a:lnTo>
                      <a:pt x="43052" y="4444"/>
                    </a:lnTo>
                    <a:close/>
                  </a:path>
                </a:pathLst>
              </a:custGeom>
              <a:solidFill>
                <a:srgbClr val="8F8F8F"/>
              </a:solidFill>
              <a:ln w="0" cap="flat" cmpd="sng" algn="ctr">
                <a:solidFill>
                  <a:srgbClr val="8F8F8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53" name="Полилиния 1152"/>
              <p:cNvSpPr/>
              <p:nvPr/>
            </p:nvSpPr>
            <p:spPr>
              <a:xfrm>
                <a:off x="4625016" y="1511858"/>
                <a:ext cx="54998" cy="30248"/>
              </a:xfrm>
              <a:custGeom>
                <a:avLst/>
                <a:gdLst/>
                <a:ahLst/>
                <a:cxnLst/>
                <a:rect l="0" t="0" r="0" b="0"/>
                <a:pathLst>
                  <a:path w="54357" h="29846">
                    <a:moveTo>
                      <a:pt x="54356" y="23242"/>
                    </a:moveTo>
                    <a:lnTo>
                      <a:pt x="49783" y="26417"/>
                    </a:lnTo>
                    <a:lnTo>
                      <a:pt x="43052" y="29845"/>
                    </a:lnTo>
                    <a:lnTo>
                      <a:pt x="22606" y="29845"/>
                    </a:lnTo>
                    <a:lnTo>
                      <a:pt x="11302" y="25400"/>
                    </a:lnTo>
                    <a:lnTo>
                      <a:pt x="4445" y="19812"/>
                    </a:lnTo>
                    <a:lnTo>
                      <a:pt x="0" y="13208"/>
                    </a:lnTo>
                    <a:lnTo>
                      <a:pt x="1143" y="7747"/>
                    </a:lnTo>
                    <a:lnTo>
                      <a:pt x="3302" y="3430"/>
                    </a:lnTo>
                    <a:lnTo>
                      <a:pt x="10159" y="1144"/>
                    </a:lnTo>
                    <a:lnTo>
                      <a:pt x="19177" y="0"/>
                    </a:lnTo>
                    <a:lnTo>
                      <a:pt x="39623" y="5589"/>
                    </a:lnTo>
                    <a:lnTo>
                      <a:pt x="48640" y="11050"/>
                    </a:lnTo>
                    <a:lnTo>
                      <a:pt x="53213" y="16637"/>
                    </a:lnTo>
                    <a:close/>
                  </a:path>
                </a:pathLst>
              </a:custGeom>
              <a:solidFill>
                <a:srgbClr val="000500"/>
              </a:solidFill>
              <a:ln w="0" cap="flat" cmpd="sng" algn="ctr">
                <a:solidFill>
                  <a:srgbClr val="000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54" name="Полилиния 1153"/>
              <p:cNvSpPr/>
              <p:nvPr/>
            </p:nvSpPr>
            <p:spPr>
              <a:xfrm>
                <a:off x="4625016" y="1511858"/>
                <a:ext cx="51449" cy="30248"/>
              </a:xfrm>
              <a:custGeom>
                <a:avLst/>
                <a:gdLst/>
                <a:ahLst/>
                <a:cxnLst/>
                <a:rect l="0" t="0" r="0" b="0"/>
                <a:pathLst>
                  <a:path w="50928" h="29846">
                    <a:moveTo>
                      <a:pt x="50927" y="23242"/>
                    </a:moveTo>
                    <a:lnTo>
                      <a:pt x="47497" y="26417"/>
                    </a:lnTo>
                    <a:lnTo>
                      <a:pt x="41909" y="29845"/>
                    </a:lnTo>
                    <a:lnTo>
                      <a:pt x="22606" y="26417"/>
                    </a:lnTo>
                    <a:lnTo>
                      <a:pt x="12446" y="22098"/>
                    </a:lnTo>
                    <a:lnTo>
                      <a:pt x="5588" y="17653"/>
                    </a:lnTo>
                    <a:lnTo>
                      <a:pt x="0" y="12192"/>
                    </a:lnTo>
                    <a:lnTo>
                      <a:pt x="1143" y="7747"/>
                    </a:lnTo>
                    <a:lnTo>
                      <a:pt x="4445" y="3430"/>
                    </a:lnTo>
                    <a:lnTo>
                      <a:pt x="11302" y="1144"/>
                    </a:lnTo>
                    <a:lnTo>
                      <a:pt x="19177" y="0"/>
                    </a:lnTo>
                    <a:lnTo>
                      <a:pt x="39623" y="5589"/>
                    </a:lnTo>
                    <a:lnTo>
                      <a:pt x="46354" y="11050"/>
                    </a:lnTo>
                    <a:lnTo>
                      <a:pt x="49783" y="16637"/>
                    </a:lnTo>
                    <a:close/>
                  </a:path>
                </a:pathLst>
              </a:custGeom>
              <a:solidFill>
                <a:srgbClr val="FF9E00"/>
              </a:solidFill>
              <a:ln w="0" cap="flat" cmpd="sng" algn="ctr">
                <a:solidFill>
                  <a:srgbClr val="FF9E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55" name="Полилиния 1154"/>
              <p:cNvSpPr/>
              <p:nvPr/>
            </p:nvSpPr>
            <p:spPr>
              <a:xfrm>
                <a:off x="4632113" y="1513538"/>
                <a:ext cx="40805" cy="21846"/>
              </a:xfrm>
              <a:custGeom>
                <a:avLst/>
                <a:gdLst/>
                <a:ahLst/>
                <a:cxnLst/>
                <a:rect l="0" t="0" r="0" b="0"/>
                <a:pathLst>
                  <a:path w="41910" h="20957">
                    <a:moveTo>
                      <a:pt x="41909" y="15367"/>
                    </a:moveTo>
                    <a:lnTo>
                      <a:pt x="31750" y="20956"/>
                    </a:lnTo>
                    <a:lnTo>
                      <a:pt x="19303" y="20956"/>
                    </a:lnTo>
                    <a:lnTo>
                      <a:pt x="10159" y="17526"/>
                    </a:lnTo>
                    <a:lnTo>
                      <a:pt x="4571" y="14351"/>
                    </a:lnTo>
                    <a:lnTo>
                      <a:pt x="0" y="9906"/>
                    </a:lnTo>
                    <a:lnTo>
                      <a:pt x="0" y="5461"/>
                    </a:lnTo>
                    <a:lnTo>
                      <a:pt x="2285" y="1144"/>
                    </a:lnTo>
                    <a:lnTo>
                      <a:pt x="8001" y="0"/>
                    </a:lnTo>
                    <a:lnTo>
                      <a:pt x="14732" y="0"/>
                    </a:lnTo>
                    <a:lnTo>
                      <a:pt x="29464" y="4319"/>
                    </a:lnTo>
                    <a:lnTo>
                      <a:pt x="36321" y="8764"/>
                    </a:lnTo>
                    <a:lnTo>
                      <a:pt x="39623" y="12066"/>
                    </a:lnTo>
                    <a:close/>
                  </a:path>
                </a:pathLst>
              </a:custGeom>
              <a:solidFill>
                <a:srgbClr val="FF8F24"/>
              </a:solidFill>
              <a:ln w="0" cap="flat" cmpd="sng" algn="ctr">
                <a:solidFill>
                  <a:srgbClr val="FF8F2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56" name="Полилиния 1155"/>
              <p:cNvSpPr/>
              <p:nvPr/>
            </p:nvSpPr>
            <p:spPr>
              <a:xfrm>
                <a:off x="4640983" y="1515219"/>
                <a:ext cx="26613" cy="13443"/>
              </a:xfrm>
              <a:custGeom>
                <a:avLst/>
                <a:gdLst/>
                <a:ahLst/>
                <a:cxnLst/>
                <a:rect l="0" t="0" r="0" b="0"/>
                <a:pathLst>
                  <a:path w="25020" h="14224">
                    <a:moveTo>
                      <a:pt x="25019" y="10922"/>
                    </a:moveTo>
                    <a:lnTo>
                      <a:pt x="18162" y="14223"/>
                    </a:lnTo>
                    <a:lnTo>
                      <a:pt x="9144" y="14223"/>
                    </a:lnTo>
                    <a:lnTo>
                      <a:pt x="0" y="8762"/>
                    </a:lnTo>
                    <a:lnTo>
                      <a:pt x="0" y="4317"/>
                    </a:lnTo>
                    <a:lnTo>
                      <a:pt x="3430" y="0"/>
                    </a:lnTo>
                    <a:lnTo>
                      <a:pt x="12574" y="1015"/>
                    </a:lnTo>
                    <a:lnTo>
                      <a:pt x="20448" y="5461"/>
                    </a:lnTo>
                    <a:close/>
                  </a:path>
                </a:pathLst>
              </a:custGeom>
              <a:solidFill>
                <a:srgbClr val="FF804A"/>
              </a:solidFill>
              <a:ln w="0" cap="flat" cmpd="sng" algn="ctr">
                <a:solidFill>
                  <a:srgbClr val="FF804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57" name="Полилиния 1156"/>
              <p:cNvSpPr/>
              <p:nvPr/>
            </p:nvSpPr>
            <p:spPr>
              <a:xfrm>
                <a:off x="4648080" y="1516899"/>
                <a:ext cx="12420" cy="6722"/>
              </a:xfrm>
              <a:custGeom>
                <a:avLst/>
                <a:gdLst/>
                <a:ahLst/>
                <a:cxnLst/>
                <a:rect l="0" t="0" r="0" b="0"/>
                <a:pathLst>
                  <a:path w="12447" h="7748">
                    <a:moveTo>
                      <a:pt x="12446" y="6605"/>
                    </a:moveTo>
                    <a:lnTo>
                      <a:pt x="10159" y="7747"/>
                    </a:lnTo>
                    <a:lnTo>
                      <a:pt x="0" y="4446"/>
                    </a:lnTo>
                    <a:lnTo>
                      <a:pt x="0" y="3302"/>
                    </a:lnTo>
                    <a:lnTo>
                      <a:pt x="1142" y="0"/>
                    </a:lnTo>
                    <a:lnTo>
                      <a:pt x="6858" y="0"/>
                    </a:lnTo>
                    <a:lnTo>
                      <a:pt x="10159" y="3302"/>
                    </a:lnTo>
                    <a:close/>
                  </a:path>
                </a:pathLst>
              </a:custGeom>
              <a:solidFill>
                <a:srgbClr val="FF7070"/>
              </a:solidFill>
              <a:ln w="0" cap="flat" cmpd="sng" algn="ctr">
                <a:solidFill>
                  <a:srgbClr val="FF70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58" name="Полилиния 1157"/>
              <p:cNvSpPr/>
              <p:nvPr/>
            </p:nvSpPr>
            <p:spPr>
              <a:xfrm>
                <a:off x="4648080" y="1495054"/>
                <a:ext cx="28386" cy="30248"/>
              </a:xfrm>
              <a:custGeom>
                <a:avLst/>
                <a:gdLst/>
                <a:ahLst/>
                <a:cxnLst/>
                <a:rect l="0" t="0" r="0" b="0"/>
                <a:pathLst>
                  <a:path w="28322" h="30862">
                    <a:moveTo>
                      <a:pt x="26034" y="3301"/>
                    </a:moveTo>
                    <a:lnTo>
                      <a:pt x="28321" y="30861"/>
                    </a:lnTo>
                    <a:lnTo>
                      <a:pt x="26034" y="25400"/>
                    </a:lnTo>
                    <a:lnTo>
                      <a:pt x="19303" y="24256"/>
                    </a:lnTo>
                    <a:lnTo>
                      <a:pt x="12446" y="18795"/>
                    </a:lnTo>
                    <a:lnTo>
                      <a:pt x="0" y="12192"/>
                    </a:lnTo>
                    <a:lnTo>
                      <a:pt x="2285" y="12192"/>
                    </a:lnTo>
                    <a:lnTo>
                      <a:pt x="19303" y="15367"/>
                    </a:lnTo>
                    <a:lnTo>
                      <a:pt x="6858" y="5587"/>
                    </a:lnTo>
                    <a:lnTo>
                      <a:pt x="22606" y="12192"/>
                    </a:lnTo>
                    <a:lnTo>
                      <a:pt x="15875" y="3301"/>
                    </a:lnTo>
                    <a:lnTo>
                      <a:pt x="22606" y="5587"/>
                    </a:lnTo>
                    <a:lnTo>
                      <a:pt x="22606" y="0"/>
                    </a:lnTo>
                    <a:close/>
                  </a:path>
                </a:pathLst>
              </a:custGeom>
              <a:solidFill>
                <a:srgbClr val="E6E6E6"/>
              </a:solidFill>
              <a:ln w="0" cap="flat" cmpd="sng" algn="ctr">
                <a:solidFill>
                  <a:srgbClr val="E6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59" name="Полилиния 1158"/>
              <p:cNvSpPr/>
              <p:nvPr/>
            </p:nvSpPr>
            <p:spPr>
              <a:xfrm>
                <a:off x="6945589" y="2032788"/>
                <a:ext cx="76287" cy="92422"/>
              </a:xfrm>
              <a:custGeom>
                <a:avLst/>
                <a:gdLst/>
                <a:ahLst/>
                <a:cxnLst/>
                <a:rect l="0" t="0" r="0" b="0"/>
                <a:pathLst>
                  <a:path w="75819" h="92585">
                    <a:moveTo>
                      <a:pt x="15875" y="25400"/>
                    </a:moveTo>
                    <a:lnTo>
                      <a:pt x="15875" y="21972"/>
                    </a:lnTo>
                    <a:lnTo>
                      <a:pt x="75818" y="0"/>
                    </a:lnTo>
                    <a:lnTo>
                      <a:pt x="69088" y="92584"/>
                    </a:lnTo>
                    <a:lnTo>
                      <a:pt x="9143" y="68326"/>
                    </a:lnTo>
                    <a:lnTo>
                      <a:pt x="12446" y="68326"/>
                    </a:lnTo>
                    <a:lnTo>
                      <a:pt x="5714" y="63881"/>
                    </a:lnTo>
                    <a:lnTo>
                      <a:pt x="2286" y="59563"/>
                    </a:lnTo>
                    <a:lnTo>
                      <a:pt x="0" y="52959"/>
                    </a:lnTo>
                    <a:lnTo>
                      <a:pt x="0" y="36322"/>
                    </a:lnTo>
                    <a:lnTo>
                      <a:pt x="3428" y="30862"/>
                    </a:lnTo>
                    <a:lnTo>
                      <a:pt x="8001" y="26416"/>
                    </a:lnTo>
                    <a:close/>
                  </a:path>
                </a:pathLst>
              </a:custGeom>
              <a:solidFill>
                <a:srgbClr val="8F8F8F"/>
              </a:solidFill>
              <a:ln w="0" cap="flat" cmpd="sng" algn="ctr">
                <a:solidFill>
                  <a:srgbClr val="8F8F8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60" name="Полилиния 1159"/>
              <p:cNvSpPr/>
              <p:nvPr/>
            </p:nvSpPr>
            <p:spPr>
              <a:xfrm>
                <a:off x="6998813" y="2032788"/>
                <a:ext cx="51449" cy="95783"/>
              </a:xfrm>
              <a:custGeom>
                <a:avLst/>
                <a:gdLst/>
                <a:ahLst/>
                <a:cxnLst/>
                <a:rect l="0" t="0" r="0" b="0"/>
                <a:pathLst>
                  <a:path w="50927" h="95886">
                    <a:moveTo>
                      <a:pt x="26035" y="0"/>
                    </a:moveTo>
                    <a:lnTo>
                      <a:pt x="29337" y="0"/>
                    </a:lnTo>
                    <a:lnTo>
                      <a:pt x="33909" y="3303"/>
                    </a:lnTo>
                    <a:lnTo>
                      <a:pt x="38480" y="7621"/>
                    </a:lnTo>
                    <a:lnTo>
                      <a:pt x="42926" y="14225"/>
                    </a:lnTo>
                    <a:lnTo>
                      <a:pt x="48640" y="29719"/>
                    </a:lnTo>
                    <a:lnTo>
                      <a:pt x="50926" y="49531"/>
                    </a:lnTo>
                    <a:lnTo>
                      <a:pt x="48640" y="66168"/>
                    </a:lnTo>
                    <a:lnTo>
                      <a:pt x="42926" y="81534"/>
                    </a:lnTo>
                    <a:lnTo>
                      <a:pt x="33909" y="91441"/>
                    </a:lnTo>
                    <a:lnTo>
                      <a:pt x="26035" y="95885"/>
                    </a:lnTo>
                    <a:lnTo>
                      <a:pt x="15875" y="91441"/>
                    </a:lnTo>
                    <a:lnTo>
                      <a:pt x="11302" y="87122"/>
                    </a:lnTo>
                    <a:lnTo>
                      <a:pt x="4572" y="73915"/>
                    </a:lnTo>
                    <a:lnTo>
                      <a:pt x="0" y="57278"/>
                    </a:lnTo>
                    <a:lnTo>
                      <a:pt x="0" y="38609"/>
                    </a:lnTo>
                    <a:lnTo>
                      <a:pt x="4572" y="20956"/>
                    </a:lnTo>
                    <a:lnTo>
                      <a:pt x="11302" y="7621"/>
                    </a:lnTo>
                    <a:lnTo>
                      <a:pt x="15875" y="3303"/>
                    </a:lnTo>
                    <a:lnTo>
                      <a:pt x="20447" y="0"/>
                    </a:lnTo>
                    <a:close/>
                  </a:path>
                </a:pathLst>
              </a:custGeom>
              <a:solidFill>
                <a:srgbClr val="000500"/>
              </a:solidFill>
              <a:ln w="0" cap="flat" cmpd="sng" algn="ctr">
                <a:solidFill>
                  <a:srgbClr val="000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61" name="Полилиния 1160"/>
              <p:cNvSpPr/>
              <p:nvPr/>
            </p:nvSpPr>
            <p:spPr>
              <a:xfrm>
                <a:off x="7002362" y="2032788"/>
                <a:ext cx="47901" cy="95783"/>
              </a:xfrm>
              <a:custGeom>
                <a:avLst/>
                <a:gdLst/>
                <a:ahLst/>
                <a:cxnLst/>
                <a:rect l="0" t="0" r="0" b="0"/>
                <a:pathLst>
                  <a:path w="47499" h="95886">
                    <a:moveTo>
                      <a:pt x="22607" y="0"/>
                    </a:moveTo>
                    <a:lnTo>
                      <a:pt x="25909" y="0"/>
                    </a:lnTo>
                    <a:lnTo>
                      <a:pt x="30481" y="3303"/>
                    </a:lnTo>
                    <a:lnTo>
                      <a:pt x="35052" y="7621"/>
                    </a:lnTo>
                    <a:lnTo>
                      <a:pt x="39498" y="14225"/>
                    </a:lnTo>
                    <a:lnTo>
                      <a:pt x="45212" y="29719"/>
                    </a:lnTo>
                    <a:lnTo>
                      <a:pt x="47498" y="49531"/>
                    </a:lnTo>
                    <a:lnTo>
                      <a:pt x="45212" y="66168"/>
                    </a:lnTo>
                    <a:lnTo>
                      <a:pt x="39498" y="81534"/>
                    </a:lnTo>
                    <a:lnTo>
                      <a:pt x="30481" y="91441"/>
                    </a:lnTo>
                    <a:lnTo>
                      <a:pt x="22607" y="95885"/>
                    </a:lnTo>
                    <a:lnTo>
                      <a:pt x="12447" y="91441"/>
                    </a:lnTo>
                    <a:lnTo>
                      <a:pt x="5588" y="81534"/>
                    </a:lnTo>
                    <a:lnTo>
                      <a:pt x="2286" y="73915"/>
                    </a:lnTo>
                    <a:lnTo>
                      <a:pt x="0" y="38609"/>
                    </a:lnTo>
                    <a:lnTo>
                      <a:pt x="2286" y="20956"/>
                    </a:lnTo>
                    <a:lnTo>
                      <a:pt x="9018" y="7621"/>
                    </a:lnTo>
                    <a:lnTo>
                      <a:pt x="12447" y="3303"/>
                    </a:lnTo>
                    <a:lnTo>
                      <a:pt x="17019" y="0"/>
                    </a:lnTo>
                    <a:close/>
                  </a:path>
                </a:pathLst>
              </a:custGeom>
              <a:solidFill>
                <a:srgbClr val="FF9E00"/>
              </a:solidFill>
              <a:ln w="0" cap="flat" cmpd="sng" algn="ctr">
                <a:solidFill>
                  <a:srgbClr val="FF9E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62" name="Полилиния 1161"/>
              <p:cNvSpPr/>
              <p:nvPr/>
            </p:nvSpPr>
            <p:spPr>
              <a:xfrm>
                <a:off x="7002362" y="2044551"/>
                <a:ext cx="35483" cy="70578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71629">
                    <a:moveTo>
                      <a:pt x="19177" y="0"/>
                    </a:moveTo>
                    <a:lnTo>
                      <a:pt x="24765" y="2159"/>
                    </a:lnTo>
                    <a:lnTo>
                      <a:pt x="30481" y="9906"/>
                    </a:lnTo>
                    <a:lnTo>
                      <a:pt x="35052" y="37465"/>
                    </a:lnTo>
                    <a:lnTo>
                      <a:pt x="30481" y="60706"/>
                    </a:lnTo>
                    <a:lnTo>
                      <a:pt x="24765" y="68453"/>
                    </a:lnTo>
                    <a:lnTo>
                      <a:pt x="19177" y="71628"/>
                    </a:lnTo>
                    <a:lnTo>
                      <a:pt x="11303" y="68453"/>
                    </a:lnTo>
                    <a:lnTo>
                      <a:pt x="2286" y="55244"/>
                    </a:lnTo>
                    <a:lnTo>
                      <a:pt x="0" y="43053"/>
                    </a:lnTo>
                    <a:lnTo>
                      <a:pt x="0" y="28702"/>
                    </a:lnTo>
                    <a:lnTo>
                      <a:pt x="2286" y="14350"/>
                    </a:lnTo>
                    <a:lnTo>
                      <a:pt x="11303" y="2159"/>
                    </a:lnTo>
                    <a:close/>
                  </a:path>
                </a:pathLst>
              </a:custGeom>
              <a:solidFill>
                <a:srgbClr val="FF8219"/>
              </a:solidFill>
              <a:ln w="0" cap="flat" cmpd="sng" algn="ctr">
                <a:solidFill>
                  <a:srgbClr val="FF821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63" name="Полилиния 1162"/>
              <p:cNvSpPr/>
              <p:nvPr/>
            </p:nvSpPr>
            <p:spPr>
              <a:xfrm>
                <a:off x="7002362" y="2057994"/>
                <a:ext cx="26612" cy="45372"/>
              </a:xfrm>
              <a:custGeom>
                <a:avLst/>
                <a:gdLst/>
                <a:ahLst/>
                <a:cxnLst/>
                <a:rect l="0" t="0" r="0" b="0"/>
                <a:pathLst>
                  <a:path w="25910" h="46229">
                    <a:moveTo>
                      <a:pt x="12447" y="0"/>
                    </a:moveTo>
                    <a:lnTo>
                      <a:pt x="18035" y="1016"/>
                    </a:lnTo>
                    <a:lnTo>
                      <a:pt x="22607" y="5462"/>
                    </a:lnTo>
                    <a:lnTo>
                      <a:pt x="24765" y="10922"/>
                    </a:lnTo>
                    <a:lnTo>
                      <a:pt x="25909" y="20956"/>
                    </a:lnTo>
                    <a:lnTo>
                      <a:pt x="24765" y="30734"/>
                    </a:lnTo>
                    <a:lnTo>
                      <a:pt x="22607" y="38481"/>
                    </a:lnTo>
                    <a:lnTo>
                      <a:pt x="18035" y="44069"/>
                    </a:lnTo>
                    <a:lnTo>
                      <a:pt x="12447" y="46228"/>
                    </a:lnTo>
                    <a:lnTo>
                      <a:pt x="6732" y="44069"/>
                    </a:lnTo>
                    <a:lnTo>
                      <a:pt x="0" y="30734"/>
                    </a:lnTo>
                    <a:lnTo>
                      <a:pt x="0" y="10922"/>
                    </a:lnTo>
                    <a:lnTo>
                      <a:pt x="6732" y="1016"/>
                    </a:lnTo>
                    <a:close/>
                  </a:path>
                </a:pathLst>
              </a:custGeom>
              <a:solidFill>
                <a:srgbClr val="FF6636"/>
              </a:solidFill>
              <a:ln w="0" cap="flat" cmpd="sng" algn="ctr">
                <a:solidFill>
                  <a:srgbClr val="FF663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64" name="Полилиния 1163"/>
              <p:cNvSpPr/>
              <p:nvPr/>
            </p:nvSpPr>
            <p:spPr>
              <a:xfrm>
                <a:off x="7005910" y="2069757"/>
                <a:ext cx="12418" cy="20165"/>
              </a:xfrm>
              <a:custGeom>
                <a:avLst/>
                <a:gdLst/>
                <a:ahLst/>
                <a:cxnLst/>
                <a:rect l="0" t="0" r="0" b="0"/>
                <a:pathLst>
                  <a:path w="12574" h="20956">
                    <a:moveTo>
                      <a:pt x="6858" y="0"/>
                    </a:moveTo>
                    <a:lnTo>
                      <a:pt x="10287" y="2285"/>
                    </a:lnTo>
                    <a:lnTo>
                      <a:pt x="12573" y="8890"/>
                    </a:lnTo>
                    <a:lnTo>
                      <a:pt x="10287" y="17653"/>
                    </a:lnTo>
                    <a:lnTo>
                      <a:pt x="6858" y="20955"/>
                    </a:lnTo>
                    <a:lnTo>
                      <a:pt x="3430" y="19812"/>
                    </a:lnTo>
                    <a:lnTo>
                      <a:pt x="1144" y="17653"/>
                    </a:lnTo>
                    <a:lnTo>
                      <a:pt x="0" y="14350"/>
                    </a:lnTo>
                    <a:lnTo>
                      <a:pt x="0" y="8890"/>
                    </a:lnTo>
                    <a:lnTo>
                      <a:pt x="1144" y="2285"/>
                    </a:lnTo>
                    <a:close/>
                  </a:path>
                </a:pathLst>
              </a:custGeom>
              <a:solidFill>
                <a:srgbClr val="FF4A52"/>
              </a:solidFill>
              <a:ln w="0" cap="flat" cmpd="sng" algn="ctr">
                <a:solidFill>
                  <a:srgbClr val="FF4A5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65" name="Полилиния 1164"/>
              <p:cNvSpPr/>
              <p:nvPr/>
            </p:nvSpPr>
            <p:spPr>
              <a:xfrm>
                <a:off x="6958008" y="2036149"/>
                <a:ext cx="56772" cy="60495"/>
              </a:xfrm>
              <a:custGeom>
                <a:avLst/>
                <a:gdLst/>
                <a:ahLst/>
                <a:cxnLst/>
                <a:rect l="0" t="0" r="0" b="0"/>
                <a:pathLst>
                  <a:path w="56643" h="61723">
                    <a:moveTo>
                      <a:pt x="3429" y="22097"/>
                    </a:moveTo>
                    <a:lnTo>
                      <a:pt x="56642" y="0"/>
                    </a:lnTo>
                    <a:lnTo>
                      <a:pt x="48641" y="8763"/>
                    </a:lnTo>
                    <a:lnTo>
                      <a:pt x="38480" y="39623"/>
                    </a:lnTo>
                    <a:lnTo>
                      <a:pt x="35052" y="61722"/>
                    </a:lnTo>
                    <a:lnTo>
                      <a:pt x="33908" y="59435"/>
                    </a:lnTo>
                    <a:lnTo>
                      <a:pt x="33908" y="56260"/>
                    </a:lnTo>
                    <a:lnTo>
                      <a:pt x="32893" y="50672"/>
                    </a:lnTo>
                    <a:lnTo>
                      <a:pt x="32893" y="45212"/>
                    </a:lnTo>
                    <a:lnTo>
                      <a:pt x="31750" y="38481"/>
                    </a:lnTo>
                    <a:lnTo>
                      <a:pt x="31750" y="27559"/>
                    </a:lnTo>
                    <a:lnTo>
                      <a:pt x="29464" y="28701"/>
                    </a:lnTo>
                    <a:lnTo>
                      <a:pt x="22605" y="49656"/>
                    </a:lnTo>
                    <a:lnTo>
                      <a:pt x="22605" y="22097"/>
                    </a:lnTo>
                    <a:lnTo>
                      <a:pt x="12445" y="37465"/>
                    </a:lnTo>
                    <a:lnTo>
                      <a:pt x="12445" y="24256"/>
                    </a:lnTo>
                    <a:lnTo>
                      <a:pt x="0" y="30860"/>
                    </a:lnTo>
                    <a:close/>
                  </a:path>
                </a:pathLst>
              </a:custGeom>
              <a:solidFill>
                <a:srgbClr val="E6E6E6"/>
              </a:solidFill>
              <a:ln w="0" cap="flat" cmpd="sng" algn="ctr">
                <a:solidFill>
                  <a:srgbClr val="E6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66" name="Полилиния 1165"/>
              <p:cNvSpPr/>
              <p:nvPr/>
            </p:nvSpPr>
            <p:spPr>
              <a:xfrm>
                <a:off x="7240096" y="2103366"/>
                <a:ext cx="76287" cy="89062"/>
              </a:xfrm>
              <a:custGeom>
                <a:avLst/>
                <a:gdLst/>
                <a:ahLst/>
                <a:cxnLst/>
                <a:rect l="0" t="0" r="0" b="0"/>
                <a:pathLst>
                  <a:path w="75692" h="89282">
                    <a:moveTo>
                      <a:pt x="19177" y="20956"/>
                    </a:moveTo>
                    <a:lnTo>
                      <a:pt x="75691" y="0"/>
                    </a:lnTo>
                    <a:lnTo>
                      <a:pt x="73405" y="89281"/>
                    </a:lnTo>
                    <a:lnTo>
                      <a:pt x="6730" y="60706"/>
                    </a:lnTo>
                    <a:lnTo>
                      <a:pt x="0" y="48515"/>
                    </a:lnTo>
                    <a:lnTo>
                      <a:pt x="1015" y="33021"/>
                    </a:lnTo>
                    <a:lnTo>
                      <a:pt x="5588" y="26416"/>
                    </a:lnTo>
                    <a:lnTo>
                      <a:pt x="11176" y="22098"/>
                    </a:lnTo>
                    <a:close/>
                  </a:path>
                </a:pathLst>
              </a:custGeom>
              <a:solidFill>
                <a:srgbClr val="8F8F8F"/>
              </a:solidFill>
              <a:ln w="0" cap="flat" cmpd="sng" algn="ctr">
                <a:solidFill>
                  <a:srgbClr val="8F8F8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67" name="Полилиния 1166"/>
              <p:cNvSpPr/>
              <p:nvPr/>
            </p:nvSpPr>
            <p:spPr>
              <a:xfrm>
                <a:off x="7298642" y="2100005"/>
                <a:ext cx="49676" cy="99144"/>
              </a:xfrm>
              <a:custGeom>
                <a:avLst/>
                <a:gdLst/>
                <a:ahLst/>
                <a:cxnLst/>
                <a:rect l="0" t="0" r="0" b="0"/>
                <a:pathLst>
                  <a:path w="49785" h="98172">
                    <a:moveTo>
                      <a:pt x="24893" y="0"/>
                    </a:moveTo>
                    <a:lnTo>
                      <a:pt x="28321" y="0"/>
                    </a:lnTo>
                    <a:lnTo>
                      <a:pt x="37338" y="6605"/>
                    </a:lnTo>
                    <a:lnTo>
                      <a:pt x="41910" y="13208"/>
                    </a:lnTo>
                    <a:lnTo>
                      <a:pt x="47498" y="28702"/>
                    </a:lnTo>
                    <a:lnTo>
                      <a:pt x="49784" y="49658"/>
                    </a:lnTo>
                    <a:lnTo>
                      <a:pt x="47498" y="68327"/>
                    </a:lnTo>
                    <a:lnTo>
                      <a:pt x="41910" y="83821"/>
                    </a:lnTo>
                    <a:lnTo>
                      <a:pt x="32767" y="93727"/>
                    </a:lnTo>
                    <a:lnTo>
                      <a:pt x="24893" y="98171"/>
                    </a:lnTo>
                    <a:lnTo>
                      <a:pt x="14733" y="93727"/>
                    </a:lnTo>
                    <a:lnTo>
                      <a:pt x="10160" y="89281"/>
                    </a:lnTo>
                    <a:lnTo>
                      <a:pt x="3430" y="76074"/>
                    </a:lnTo>
                    <a:lnTo>
                      <a:pt x="1144" y="68327"/>
                    </a:lnTo>
                    <a:lnTo>
                      <a:pt x="0" y="38608"/>
                    </a:lnTo>
                    <a:lnTo>
                      <a:pt x="3430" y="19812"/>
                    </a:lnTo>
                    <a:lnTo>
                      <a:pt x="10160" y="6605"/>
                    </a:lnTo>
                    <a:lnTo>
                      <a:pt x="19178" y="0"/>
                    </a:lnTo>
                    <a:close/>
                  </a:path>
                </a:pathLst>
              </a:custGeom>
              <a:solidFill>
                <a:srgbClr val="000500"/>
              </a:solidFill>
              <a:ln w="0" cap="flat" cmpd="sng" algn="ctr">
                <a:solidFill>
                  <a:srgbClr val="000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68" name="Полилиния 1167"/>
              <p:cNvSpPr/>
              <p:nvPr/>
            </p:nvSpPr>
            <p:spPr>
              <a:xfrm>
                <a:off x="7298642" y="2103366"/>
                <a:ext cx="47902" cy="92422"/>
              </a:xfrm>
              <a:custGeom>
                <a:avLst/>
                <a:gdLst/>
                <a:ahLst/>
                <a:cxnLst/>
                <a:rect l="0" t="0" r="0" b="0"/>
                <a:pathLst>
                  <a:path w="47499" h="92585">
                    <a:moveTo>
                      <a:pt x="24893" y="0"/>
                    </a:moveTo>
                    <a:lnTo>
                      <a:pt x="28321" y="0"/>
                    </a:lnTo>
                    <a:lnTo>
                      <a:pt x="36196" y="6604"/>
                    </a:lnTo>
                    <a:lnTo>
                      <a:pt x="40768" y="13209"/>
                    </a:lnTo>
                    <a:lnTo>
                      <a:pt x="45212" y="27560"/>
                    </a:lnTo>
                    <a:lnTo>
                      <a:pt x="47498" y="46356"/>
                    </a:lnTo>
                    <a:lnTo>
                      <a:pt x="40768" y="78360"/>
                    </a:lnTo>
                    <a:lnTo>
                      <a:pt x="32767" y="88266"/>
                    </a:lnTo>
                    <a:lnTo>
                      <a:pt x="24893" y="92584"/>
                    </a:lnTo>
                    <a:lnTo>
                      <a:pt x="14733" y="88266"/>
                    </a:lnTo>
                    <a:lnTo>
                      <a:pt x="10160" y="83821"/>
                    </a:lnTo>
                    <a:lnTo>
                      <a:pt x="3430" y="70613"/>
                    </a:lnTo>
                    <a:lnTo>
                      <a:pt x="1144" y="62866"/>
                    </a:lnTo>
                    <a:lnTo>
                      <a:pt x="0" y="36450"/>
                    </a:lnTo>
                    <a:lnTo>
                      <a:pt x="1144" y="27560"/>
                    </a:lnTo>
                    <a:lnTo>
                      <a:pt x="3430" y="19813"/>
                    </a:lnTo>
                    <a:lnTo>
                      <a:pt x="10160" y="6604"/>
                    </a:lnTo>
                    <a:lnTo>
                      <a:pt x="19178" y="0"/>
                    </a:lnTo>
                    <a:close/>
                  </a:path>
                </a:pathLst>
              </a:custGeom>
              <a:solidFill>
                <a:srgbClr val="FF9E00"/>
              </a:solidFill>
              <a:ln w="0" cap="flat" cmpd="sng" algn="ctr">
                <a:solidFill>
                  <a:srgbClr val="FF9E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69" name="Полилиния 1168"/>
              <p:cNvSpPr/>
              <p:nvPr/>
            </p:nvSpPr>
            <p:spPr>
              <a:xfrm>
                <a:off x="7300417" y="2115128"/>
                <a:ext cx="35483" cy="67217"/>
              </a:xfrm>
              <a:custGeom>
                <a:avLst/>
                <a:gdLst/>
                <a:ahLst/>
                <a:cxnLst/>
                <a:rect l="0" t="0" r="0" b="0"/>
                <a:pathLst>
                  <a:path w="35053" h="67310">
                    <a:moveTo>
                      <a:pt x="19177" y="0"/>
                    </a:moveTo>
                    <a:lnTo>
                      <a:pt x="23749" y="2285"/>
                    </a:lnTo>
                    <a:lnTo>
                      <a:pt x="29337" y="10032"/>
                    </a:lnTo>
                    <a:lnTo>
                      <a:pt x="32767" y="19938"/>
                    </a:lnTo>
                    <a:lnTo>
                      <a:pt x="35052" y="34290"/>
                    </a:lnTo>
                    <a:lnTo>
                      <a:pt x="32767" y="46355"/>
                    </a:lnTo>
                    <a:lnTo>
                      <a:pt x="30481" y="51943"/>
                    </a:lnTo>
                    <a:lnTo>
                      <a:pt x="29337" y="57403"/>
                    </a:lnTo>
                    <a:lnTo>
                      <a:pt x="23749" y="64007"/>
                    </a:lnTo>
                    <a:lnTo>
                      <a:pt x="19177" y="67309"/>
                    </a:lnTo>
                    <a:lnTo>
                      <a:pt x="10160" y="64007"/>
                    </a:lnTo>
                    <a:lnTo>
                      <a:pt x="4572" y="57403"/>
                    </a:lnTo>
                    <a:lnTo>
                      <a:pt x="1144" y="51943"/>
                    </a:lnTo>
                    <a:lnTo>
                      <a:pt x="0" y="46355"/>
                    </a:lnTo>
                    <a:lnTo>
                      <a:pt x="0" y="19938"/>
                    </a:lnTo>
                    <a:lnTo>
                      <a:pt x="1144" y="13334"/>
                    </a:lnTo>
                    <a:lnTo>
                      <a:pt x="4572" y="10032"/>
                    </a:lnTo>
                    <a:lnTo>
                      <a:pt x="10160" y="2285"/>
                    </a:lnTo>
                    <a:close/>
                  </a:path>
                </a:pathLst>
              </a:custGeom>
              <a:solidFill>
                <a:srgbClr val="FF8219"/>
              </a:solidFill>
              <a:ln w="0" cap="flat" cmpd="sng" algn="ctr">
                <a:solidFill>
                  <a:srgbClr val="FF821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70" name="Полилиния 1169"/>
              <p:cNvSpPr/>
              <p:nvPr/>
            </p:nvSpPr>
            <p:spPr>
              <a:xfrm>
                <a:off x="7300417" y="2125211"/>
                <a:ext cx="26612" cy="45372"/>
              </a:xfrm>
              <a:custGeom>
                <a:avLst/>
                <a:gdLst/>
                <a:ahLst/>
                <a:cxnLst/>
                <a:rect l="0" t="0" r="0" b="0"/>
                <a:pathLst>
                  <a:path w="26036" h="46355">
                    <a:moveTo>
                      <a:pt x="13462" y="0"/>
                    </a:moveTo>
                    <a:lnTo>
                      <a:pt x="16892" y="1142"/>
                    </a:lnTo>
                    <a:lnTo>
                      <a:pt x="21463" y="7747"/>
                    </a:lnTo>
                    <a:lnTo>
                      <a:pt x="26035" y="25400"/>
                    </a:lnTo>
                    <a:lnTo>
                      <a:pt x="21463" y="39750"/>
                    </a:lnTo>
                    <a:lnTo>
                      <a:pt x="16892" y="44069"/>
                    </a:lnTo>
                    <a:lnTo>
                      <a:pt x="13462" y="46354"/>
                    </a:lnTo>
                    <a:lnTo>
                      <a:pt x="7874" y="44069"/>
                    </a:lnTo>
                    <a:lnTo>
                      <a:pt x="3430" y="39750"/>
                    </a:lnTo>
                    <a:lnTo>
                      <a:pt x="0" y="33019"/>
                    </a:lnTo>
                    <a:lnTo>
                      <a:pt x="0" y="15494"/>
                    </a:lnTo>
                    <a:lnTo>
                      <a:pt x="3430" y="7747"/>
                    </a:lnTo>
                    <a:lnTo>
                      <a:pt x="7874" y="1142"/>
                    </a:lnTo>
                    <a:close/>
                  </a:path>
                </a:pathLst>
              </a:custGeom>
              <a:solidFill>
                <a:srgbClr val="FF6636"/>
              </a:solidFill>
              <a:ln w="0" cap="flat" cmpd="sng" algn="ctr">
                <a:solidFill>
                  <a:srgbClr val="FF663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71" name="Полилиния 1170"/>
              <p:cNvSpPr/>
              <p:nvPr/>
            </p:nvSpPr>
            <p:spPr>
              <a:xfrm>
                <a:off x="7303965" y="2136974"/>
                <a:ext cx="10645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10033" h="22099">
                    <a:moveTo>
                      <a:pt x="6730" y="0"/>
                    </a:moveTo>
                    <a:lnTo>
                      <a:pt x="7874" y="0"/>
                    </a:lnTo>
                    <a:lnTo>
                      <a:pt x="9017" y="2285"/>
                    </a:lnTo>
                    <a:lnTo>
                      <a:pt x="10032" y="13335"/>
                    </a:lnTo>
                    <a:lnTo>
                      <a:pt x="9017" y="18795"/>
                    </a:lnTo>
                    <a:lnTo>
                      <a:pt x="6730" y="22098"/>
                    </a:lnTo>
                    <a:lnTo>
                      <a:pt x="1142" y="18795"/>
                    </a:lnTo>
                    <a:lnTo>
                      <a:pt x="0" y="13335"/>
                    </a:lnTo>
                    <a:lnTo>
                      <a:pt x="0" y="5588"/>
                    </a:lnTo>
                    <a:lnTo>
                      <a:pt x="1142" y="2285"/>
                    </a:lnTo>
                    <a:lnTo>
                      <a:pt x="3302" y="0"/>
                    </a:lnTo>
                    <a:close/>
                  </a:path>
                </a:pathLst>
              </a:custGeom>
              <a:solidFill>
                <a:srgbClr val="FF4A52"/>
              </a:solidFill>
              <a:ln w="0" cap="flat" cmpd="sng" algn="ctr">
                <a:solidFill>
                  <a:srgbClr val="FF4A5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72" name="Полилиния 1171"/>
              <p:cNvSpPr/>
              <p:nvPr/>
            </p:nvSpPr>
            <p:spPr>
              <a:xfrm>
                <a:off x="7256063" y="2106727"/>
                <a:ext cx="54999" cy="58814"/>
              </a:xfrm>
              <a:custGeom>
                <a:avLst/>
                <a:gdLst/>
                <a:ahLst/>
                <a:cxnLst/>
                <a:rect l="0" t="0" r="0" b="0"/>
                <a:pathLst>
                  <a:path w="54356" h="59436">
                    <a:moveTo>
                      <a:pt x="3429" y="18669"/>
                    </a:moveTo>
                    <a:lnTo>
                      <a:pt x="54355" y="0"/>
                    </a:lnTo>
                    <a:lnTo>
                      <a:pt x="50927" y="2159"/>
                    </a:lnTo>
                    <a:lnTo>
                      <a:pt x="44195" y="12064"/>
                    </a:lnTo>
                    <a:lnTo>
                      <a:pt x="44195" y="18669"/>
                    </a:lnTo>
                    <a:lnTo>
                      <a:pt x="35179" y="59435"/>
                    </a:lnTo>
                    <a:lnTo>
                      <a:pt x="34035" y="57276"/>
                    </a:lnTo>
                    <a:lnTo>
                      <a:pt x="34035" y="53975"/>
                    </a:lnTo>
                    <a:lnTo>
                      <a:pt x="32892" y="48513"/>
                    </a:lnTo>
                    <a:lnTo>
                      <a:pt x="32892" y="42926"/>
                    </a:lnTo>
                    <a:lnTo>
                      <a:pt x="30606" y="36322"/>
                    </a:lnTo>
                    <a:lnTo>
                      <a:pt x="30606" y="30734"/>
                    </a:lnTo>
                    <a:lnTo>
                      <a:pt x="28320" y="26416"/>
                    </a:lnTo>
                    <a:lnTo>
                      <a:pt x="28320" y="25273"/>
                    </a:lnTo>
                    <a:lnTo>
                      <a:pt x="26034" y="26416"/>
                    </a:lnTo>
                    <a:lnTo>
                      <a:pt x="22605" y="46228"/>
                    </a:lnTo>
                    <a:lnTo>
                      <a:pt x="22605" y="18669"/>
                    </a:lnTo>
                    <a:lnTo>
                      <a:pt x="10159" y="37464"/>
                    </a:lnTo>
                    <a:lnTo>
                      <a:pt x="12445" y="21970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E6E6E6"/>
              </a:solidFill>
              <a:ln w="0" cap="flat" cmpd="sng" algn="ctr">
                <a:solidFill>
                  <a:srgbClr val="E6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6" name="Группа 1174"/>
          <p:cNvGrpSpPr>
            <a:grpSpLocks/>
          </p:cNvGrpSpPr>
          <p:nvPr/>
        </p:nvGrpSpPr>
        <p:grpSpPr bwMode="auto">
          <a:xfrm>
            <a:off x="2508250" y="809625"/>
            <a:ext cx="4857750" cy="2428875"/>
            <a:chOff x="6788404" y="3796538"/>
            <a:chExt cx="1566290" cy="2680080"/>
          </a:xfrm>
        </p:grpSpPr>
        <p:pic>
          <p:nvPicPr>
            <p:cNvPr id="9229" name="Рисунок 1175" descr="MSOfficePNG(3).png"/>
            <p:cNvPicPr>
              <a:picLocks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5400000">
              <a:off x="6231509" y="4353433"/>
              <a:ext cx="2680080" cy="156629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9230" name="TextBox 1176"/>
            <p:cNvSpPr txBox="1">
              <a:spLocks noChangeArrowheads="1"/>
            </p:cNvSpPr>
            <p:nvPr/>
          </p:nvSpPr>
          <p:spPr bwMode="auto">
            <a:xfrm>
              <a:off x="6870700" y="3822700"/>
              <a:ext cx="1473200" cy="2339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600" b="1">
                  <a:solidFill>
                    <a:srgbClr val="FF0000"/>
                  </a:solidFill>
                  <a:latin typeface="Bookman Old Style - 36"/>
                </a:rPr>
                <a:t>?</a:t>
              </a:r>
            </a:p>
          </p:txBody>
        </p:sp>
      </p:grpSp>
      <p:sp>
        <p:nvSpPr>
          <p:cNvPr id="9226" name="Rectangle 1"/>
          <p:cNvSpPr>
            <a:spLocks noChangeArrowheads="1"/>
          </p:cNvSpPr>
          <p:nvPr/>
        </p:nvSpPr>
        <p:spPr bwMode="auto">
          <a:xfrm>
            <a:off x="150813" y="166688"/>
            <a:ext cx="4484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cs typeface="Times New Roman" pitchFamily="18" charset="0"/>
              </a:rPr>
              <a:t>Игра «Разложи по порядку»</a:t>
            </a:r>
            <a:endParaRPr lang="ru-RU" sz="2800"/>
          </a:p>
        </p:txBody>
      </p:sp>
      <p:sp>
        <p:nvSpPr>
          <p:cNvPr id="1178" name="Управляющая кнопка: далее 1177">
            <a:hlinkClick r:id="" action="ppaction://hlinkshowjump?jump=nextslide" highlightClick="1"/>
          </p:cNvPr>
          <p:cNvSpPr/>
          <p:nvPr/>
        </p:nvSpPr>
        <p:spPr>
          <a:xfrm>
            <a:off x="9437688" y="7167563"/>
            <a:ext cx="428625" cy="214312"/>
          </a:xfrm>
          <a:prstGeom prst="actionButtonForwardNext">
            <a:avLst/>
          </a:prstGeom>
          <a:solidFill>
            <a:srgbClr val="66CC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79" name="Picture 6" descr="gagarin_skaf"/>
          <p:cNvPicPr>
            <a:picLocks noChangeAspect="1" noChangeArrowheads="1"/>
          </p:cNvPicPr>
          <p:nvPr/>
        </p:nvPicPr>
        <p:blipFill>
          <a:blip r:embed="rId4" cstate="email">
            <a:lum bright="6000" contrast="6000"/>
          </a:blip>
          <a:srcRect/>
          <a:stretch>
            <a:fillRect/>
          </a:stretch>
        </p:blipFill>
        <p:spPr bwMode="auto">
          <a:xfrm>
            <a:off x="7580313" y="381000"/>
            <a:ext cx="2330450" cy="2286000"/>
          </a:xfrm>
          <a:prstGeom prst="rect">
            <a:avLst/>
          </a:prstGeom>
          <a:noFill/>
          <a:ln w="50800" cmpd="tri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2E-6 -4.49239E-6 L 0.17008 -0.2484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-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602E-6 -4.57369E-6 L 0.34657 -0.284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6605E-7 8.98478E-7 L -0.33625 -0.2099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8255E-7 -3.09152E-6 L -0.06206 -0.2716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7539E-6 8.17177E-7 L -0.38283 -0.246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222250" y="2952750"/>
            <a:ext cx="9786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Bookman Old Style" pitchFamily="18" charset="0"/>
              </a:rPr>
              <a:t>ВСЕ  ПРОФЕССИИ  ВАЖНЫ!</a:t>
            </a:r>
          </a:p>
        </p:txBody>
      </p:sp>
      <p:pic>
        <p:nvPicPr>
          <p:cNvPr id="24579" name="Рисунок 3" descr="строитель(1).jpg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625" y="166688"/>
            <a:ext cx="1643063" cy="2357437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4580" name="Рисунок 4" descr="милиционер(1).jp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51063" y="4667250"/>
            <a:ext cx="1428750" cy="24288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4581" name="Рисунок 5" descr="парикмахер(1).jpg"/>
          <p:cNvPicPr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9750" y="309563"/>
            <a:ext cx="1500188" cy="22860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4582" name="Рисунок 6" descr="повар(1).jpg"/>
          <p:cNvPicPr>
            <a:picLocks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0813" y="3667125"/>
            <a:ext cx="1643062" cy="24288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4583" name="Рисунок 7" descr="педиатр(1).jpg"/>
          <p:cNvPicPr>
            <a:picLocks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79875" y="4881563"/>
            <a:ext cx="1571625" cy="25527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4584" name="Рисунок 8" descr="пожарный(1).jpg"/>
          <p:cNvPicPr>
            <a:picLocks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23000" y="4595813"/>
            <a:ext cx="1714500" cy="25717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4585" name="Рисунок 9" descr="продавец(1).jpg"/>
          <p:cNvPicPr>
            <a:picLocks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3688" y="452438"/>
            <a:ext cx="1571625" cy="2433637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4586" name="Рисунок 10" descr="тракторист(1).jpg"/>
          <p:cNvPicPr>
            <a:picLocks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294688" y="3810000"/>
            <a:ext cx="1520825" cy="24288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4587" name="Рисунок 11" descr="сканирование0002.jpg"/>
          <p:cNvPicPr>
            <a:picLocks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080375" y="381000"/>
            <a:ext cx="1566863" cy="24145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45</Words>
  <Application>Microsoft Office PowerPoint</Application>
  <PresentationFormat>Произвольный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Bookman Old Style</vt:lpstr>
      <vt:lpstr>Bookman Old Style - 36</vt:lpstr>
      <vt:lpstr>Times New Roman</vt:lpstr>
      <vt:lpstr>Arial - 36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revaz</cp:lastModifiedBy>
  <cp:revision>35</cp:revision>
  <dcterms:created xsi:type="dcterms:W3CDTF">2009-10-06T19:23:57Z</dcterms:created>
  <dcterms:modified xsi:type="dcterms:W3CDTF">2013-03-16T18:20:45Z</dcterms:modified>
</cp:coreProperties>
</file>