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1E7207-4C80-488D-B855-B123345C8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C7A8-DBDD-4249-BB62-A67622AF1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3914-0832-4A27-8BFE-A93172D4A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00C80D-BDBF-418D-B0FC-7433CDE70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6EBB-CCC1-4E46-85D1-CDE42314A3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DE7A-9B43-4F87-A437-6B4E5522A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C2E6BA-7F2C-49DF-B5CF-F8C174AED5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F41E-CCF4-4153-921D-1C083E527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D562-A078-480F-9BAB-8C10F6641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32FF-8A47-4B73-8908-868FD3C21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1FFA-BEF0-40A7-A160-49D72BE85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819D0-D5F8-43E9-BA88-2D074DD69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4623271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54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Детективное агентство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229225"/>
            <a:ext cx="6400800" cy="792163"/>
          </a:xfrm>
        </p:spPr>
        <p:txBody>
          <a:bodyPr/>
          <a:lstStyle/>
          <a:p>
            <a:pPr algn="ctr"/>
            <a:r>
              <a:rPr lang="ru-RU" sz="4400" dirty="0"/>
              <a:t>Шерлока Холмса</a:t>
            </a:r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1908199" y="497631"/>
            <a:ext cx="5472113" cy="4227513"/>
            <a:chOff x="1292" y="391"/>
            <a:chExt cx="2700" cy="2086"/>
          </a:xfrm>
        </p:grpSpPr>
        <p:pic>
          <p:nvPicPr>
            <p:cNvPr id="2052" name="Picture 4" descr="Безымянный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391"/>
              <a:ext cx="2700" cy="207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3326" y="2341"/>
              <a:ext cx="544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163980" y="332656"/>
            <a:ext cx="507639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Разгадайте ребус</a:t>
            </a:r>
          </a:p>
        </p:txBody>
      </p:sp>
      <p:pic>
        <p:nvPicPr>
          <p:cNvPr id="5131" name="Picture 11" descr="D:\Мои документы\Проф конкурсы\ФОРУМ_2012_Конкурс ИКТ\ребу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1340768"/>
            <a:ext cx="6527800" cy="2806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411760" y="4653136"/>
            <a:ext cx="468052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i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Проверить</a:t>
            </a:r>
            <a:endParaRPr lang="ru-RU" sz="4400" b="1" i="1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7844" y="4653136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Криптос</a:t>
            </a:r>
            <a:endParaRPr lang="ru-RU" sz="5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D:\Мои документы\Проф конкурсы\ФОРУМ_2012_Конкурс ИКТ\послани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31" y="332656"/>
            <a:ext cx="8758257" cy="60486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D:\Мои документы\Проф конкурсы\ФОРУМ_2012_Конкурс ИКТ\конверты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36138"/>
            <a:ext cx="7587722" cy="56011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0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8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Symbol</vt:lpstr>
      <vt:lpstr>Трек</vt:lpstr>
      <vt:lpstr>Детективное агентство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</dc:creator>
  <cp:lastModifiedBy>Елена</cp:lastModifiedBy>
  <cp:revision>7</cp:revision>
  <dcterms:created xsi:type="dcterms:W3CDTF">2010-04-14T14:49:38Z</dcterms:created>
  <dcterms:modified xsi:type="dcterms:W3CDTF">2012-11-26T12:52:20Z</dcterms:modified>
</cp:coreProperties>
</file>