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  <p:sldId id="259" r:id="rId3"/>
    <p:sldId id="256" r:id="rId4"/>
    <p:sldId id="268" r:id="rId5"/>
    <p:sldId id="275" r:id="rId6"/>
    <p:sldId id="277" r:id="rId7"/>
    <p:sldId id="261" r:id="rId8"/>
    <p:sldId id="269" r:id="rId9"/>
    <p:sldId id="271" r:id="rId10"/>
    <p:sldId id="270" r:id="rId11"/>
    <p:sldId id="272" r:id="rId12"/>
    <p:sldId id="279" r:id="rId13"/>
    <p:sldId id="264" r:id="rId14"/>
    <p:sldId id="274" r:id="rId15"/>
    <p:sldId id="282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5256584" cy="8732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СЕМЬЯ.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СЕМЕЙНЫЕ ЦЕННОСТИ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24128" y="5517232"/>
            <a:ext cx="28068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Мусаева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Адэля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Нажиповна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0648"/>
            <a:ext cx="3662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МБОУ  Наримановского района  «СОШ  №6»</a:t>
            </a: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348880"/>
            <a:ext cx="4572517" cy="3031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ИУДЕЙСКАЯ СЕМЬЯ</a:t>
            </a:r>
          </a:p>
        </p:txBody>
      </p:sp>
      <p:pic>
        <p:nvPicPr>
          <p:cNvPr id="7171" name="Picture 3" descr="C:\Users\владелец\Desktop\ОРКиСЭ\тора 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997200"/>
            <a:ext cx="4248150" cy="3200400"/>
          </a:xfrm>
          <a:noFill/>
          <a:ln/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484313"/>
            <a:ext cx="335756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БУДДИЙСКАЯ СЕМЬЯ</a:t>
            </a:r>
          </a:p>
        </p:txBody>
      </p:sp>
      <p:pic>
        <p:nvPicPr>
          <p:cNvPr id="8195" name="Picture 3" descr="C:\Users\владелец\Desktop\ОРКиСЭ\книга буддистов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92375"/>
            <a:ext cx="2620963" cy="3960813"/>
          </a:xfrm>
          <a:noFill/>
          <a:ln/>
        </p:spPr>
      </p:pic>
      <p:pic>
        <p:nvPicPr>
          <p:cNvPr id="28677" name="Picture 2" descr="C:\Users\владелец\Desktop\ОРКиСЭ\буддистская семь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844675"/>
            <a:ext cx="39782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retskaya_sp1_pic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2" y="332656"/>
            <a:ext cx="600469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/>
              <a:t>Моделирование родословного древа. 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про семью\SAM_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0960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для портфолио\про семью\shastlivaya_sem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817374" cy="4626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Человек и семья</a:t>
            </a:r>
            <a:endParaRPr lang="ru-RU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836712"/>
            <a:ext cx="7149480" cy="4525963"/>
          </a:xfrm>
        </p:spPr>
        <p:txBody>
          <a:bodyPr/>
          <a:lstStyle/>
          <a:p>
            <a:r>
              <a:rPr lang="ru-RU" dirty="0" smtClean="0"/>
              <a:t>Что  может  быть  семьи  дороже?</a:t>
            </a:r>
            <a:br>
              <a:rPr lang="ru-RU" dirty="0" smtClean="0"/>
            </a:br>
            <a:r>
              <a:rPr lang="ru-RU" dirty="0" smtClean="0"/>
              <a:t>Теплом  встречает  отчий  дом,</a:t>
            </a:r>
            <a:br>
              <a:rPr lang="ru-RU" dirty="0" smtClean="0"/>
            </a:br>
            <a:r>
              <a:rPr lang="ru-RU" dirty="0" smtClean="0"/>
              <a:t>Здесь  ждут  тебя  всегда  с  любовью,</a:t>
            </a:r>
            <a:br>
              <a:rPr lang="ru-RU" dirty="0" smtClean="0"/>
            </a:br>
            <a:r>
              <a:rPr lang="ru-RU" dirty="0" smtClean="0"/>
              <a:t>И  провожают  в  путь  с  добром!</a:t>
            </a:r>
            <a:br>
              <a:rPr lang="ru-RU" dirty="0" smtClean="0"/>
            </a:br>
            <a:r>
              <a:rPr lang="ru-RU" dirty="0" smtClean="0"/>
              <a:t>Любите!  И  цените  счастье!</a:t>
            </a:r>
            <a:br>
              <a:rPr lang="ru-RU" dirty="0" smtClean="0"/>
            </a:br>
            <a:r>
              <a:rPr lang="ru-RU" dirty="0" smtClean="0"/>
              <a:t>Оно  рождается  в  семье,</a:t>
            </a:r>
            <a:br>
              <a:rPr lang="ru-RU" dirty="0" smtClean="0"/>
            </a:br>
            <a:r>
              <a:rPr lang="ru-RU" dirty="0" smtClean="0"/>
              <a:t>Что  может  быть  ее  дороже</a:t>
            </a:r>
            <a:br>
              <a:rPr lang="ru-RU" dirty="0" smtClean="0"/>
            </a:br>
            <a:r>
              <a:rPr lang="ru-RU" dirty="0" smtClean="0"/>
              <a:t>На  этой  сказочной  земле.</a:t>
            </a: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/>
              <a:t>Домашнее задание.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79512" y="2348880"/>
            <a:ext cx="8640960" cy="17281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Подобрать пословицы разных народов о семье ,</a:t>
            </a:r>
          </a:p>
          <a:p>
            <a:pPr algn="ctr">
              <a:buNone/>
            </a:pPr>
            <a:r>
              <a:rPr lang="ru-RU" dirty="0" smtClean="0"/>
              <a:t>обсудить их значение с родителями.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1331913" y="908050"/>
            <a:ext cx="6911975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Мира и счастья вашей семье!</a:t>
            </a:r>
          </a:p>
        </p:txBody>
      </p:sp>
      <p:pic>
        <p:nvPicPr>
          <p:cNvPr id="33799" name="Picture 7" descr="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724400"/>
            <a:ext cx="1238250" cy="1295400"/>
          </a:xfrm>
          <a:prstGeom prst="rect">
            <a:avLst/>
          </a:prstGeom>
          <a:noFill/>
        </p:spPr>
      </p:pic>
      <p:pic>
        <p:nvPicPr>
          <p:cNvPr id="33800" name="Picture 8" descr="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724400"/>
            <a:ext cx="1238250" cy="1295400"/>
          </a:xfrm>
          <a:prstGeom prst="rect">
            <a:avLst/>
          </a:prstGeom>
          <a:noFill/>
        </p:spPr>
      </p:pic>
      <p:pic>
        <p:nvPicPr>
          <p:cNvPr id="33801" name="Picture 9" descr="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724400"/>
            <a:ext cx="1238250" cy="1295400"/>
          </a:xfrm>
          <a:prstGeom prst="rect">
            <a:avLst/>
          </a:prstGeom>
          <a:noFill/>
        </p:spPr>
      </p:pic>
      <p:pic>
        <p:nvPicPr>
          <p:cNvPr id="33802" name="Picture 10" descr="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652963"/>
            <a:ext cx="1238250" cy="1295400"/>
          </a:xfrm>
          <a:prstGeom prst="rect">
            <a:avLst/>
          </a:prstGeom>
          <a:noFill/>
        </p:spPr>
      </p:pic>
      <p:pic>
        <p:nvPicPr>
          <p:cNvPr id="33803" name="Picture 11" descr="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4652963"/>
            <a:ext cx="1238250" cy="1295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170080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Что  может  быть  семьи  дороже?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Теплом  встречает  отчий  дом,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Здесь  ждут  тебя  всегда  с  любовью,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И  провожают  в  путь  с  добром!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Любите!  И  цените  счастье!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Оно  рождается  в  семье,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Что  может  быть  ее  дороже</a:t>
            </a:r>
            <a:b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</a:rPr>
              <a:t>На  этой  сказочной  земле.</a:t>
            </a:r>
            <a:endParaRPr lang="ru-RU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 словаря: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:\Documents and Settings\UserXP\Рабочий стол\0_a0f57_8484cd80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932040" y="3645024"/>
            <a:ext cx="4038600" cy="286386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7560840" cy="45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   Семья</a:t>
            </a:r>
            <a:r>
              <a:rPr lang="ru-RU" sz="3200" dirty="0" smtClean="0"/>
              <a:t> – основанная на браке или кровном родстве малая группа, члены которой связаны общностью быта, взаимной помощью, моральной и правовой ответственностью.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9552" y="1241376"/>
            <a:ext cx="8352928" cy="56166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В семейном кругу мы с вами растем,</a:t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Основа основ – родительский дом.</a:t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В семейном кругу все корни твои, </a:t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И в жизнь вы выходите из семьи.</a:t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Пусть все к лучшему преобразуется,</a:t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В наших душах, на нашей земле!</a:t>
            </a:r>
            <a:b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Идет подготовка к жизни в семье.</a:t>
            </a:r>
          </a:p>
          <a:p>
            <a:pPr>
              <a:lnSpc>
                <a:spcPct val="150000"/>
              </a:lnSpc>
            </a:pP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Что такое семья?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:\Documents and Settings\UserXP\Рабочий стол\0_a0f57_8484cd80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212976"/>
            <a:ext cx="4145457" cy="319848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1268760"/>
            <a:ext cx="655888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Брачные  или  кровно  родственные  связи  между  всеми  её  членами,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Совместное  проживание  в  одном  помещении,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solidFill>
                  <a:schemeClr val="tx1">
                    <a:lumMod val="75000"/>
                  </a:schemeClr>
                </a:solidFill>
              </a:rPr>
              <a:t> Общий 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совместный  бюджет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 </a:t>
            </a:r>
            <a:r>
              <a:rPr lang="kk-KZ" dirty="0" smtClean="0">
                <a:solidFill>
                  <a:srgbClr val="C00000"/>
                </a:solidFill>
              </a:rPr>
              <a:t>Притча.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kk-KZ" sz="2400" dirty="0" smtClean="0"/>
          </a:p>
          <a:p>
            <a:pPr>
              <a:lnSpc>
                <a:spcPct val="150000"/>
              </a:lnSpc>
              <a:buNone/>
            </a:pPr>
            <a:r>
              <a:rPr lang="kk-KZ" sz="2400" dirty="0" smtClean="0"/>
              <a:t>           Давным –давно </a:t>
            </a:r>
            <a:r>
              <a:rPr lang="kk-KZ" sz="2400" dirty="0" smtClean="0"/>
              <a:t>жила семья, в которой было 100 человек, но не было между ними согласия. Устали они от ссор и раздоров. И вот  решили члены семьи обратиться к мудрецу, чтобы он научил их жить дружно.Мудрец внимательно выслушал просителей и сказал: </a:t>
            </a:r>
            <a:r>
              <a:rPr lang="ru-RU" sz="2400" dirty="0" smtClean="0"/>
              <a:t>« Никто не научит вас жить счастливо, вы должны сами понять, что вам нужно для счастья, напишите, какой вы  хотите видеть свою семью».  Собралась эта огромная семья на семейный совет и решили они, чтобы  семья была дружной, надо относиться друг к другу, придерживаясь этих </a:t>
            </a:r>
            <a:r>
              <a:rPr lang="ru-RU" sz="2400" dirty="0" smtClean="0"/>
              <a:t>качеств.</a:t>
            </a:r>
            <a:endParaRPr lang="ru-RU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                                                          </a:t>
            </a:r>
            <a:r>
              <a:rPr lang="ru-RU" sz="2400" dirty="0" smtClean="0"/>
              <a:t>     </a:t>
            </a:r>
            <a:endParaRPr lang="ru-RU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052736"/>
            <a:ext cx="8075613" cy="540045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Каких качеств? </a:t>
            </a:r>
          </a:p>
          <a:p>
            <a:pPr algn="ctr">
              <a:buFont typeface="Arial" charset="0"/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</a:pPr>
            <a:r>
              <a:rPr lang="ru-RU" b="1" i="1" dirty="0" smtClean="0"/>
              <a:t>Понимание             </a:t>
            </a:r>
            <a:r>
              <a:rPr lang="ru-RU" b="1" i="1" dirty="0" smtClean="0"/>
              <a:t>Любовь</a:t>
            </a:r>
          </a:p>
          <a:p>
            <a:pPr>
              <a:buFont typeface="Arial" charset="0"/>
              <a:buNone/>
            </a:pPr>
            <a:endParaRPr lang="ru-RU" b="1" i="1" dirty="0" smtClean="0"/>
          </a:p>
          <a:p>
            <a:pPr algn="ctr">
              <a:buFont typeface="Arial" charset="0"/>
              <a:buNone/>
            </a:pPr>
            <a:r>
              <a:rPr lang="ru-RU" b="1" i="1" dirty="0" smtClean="0"/>
              <a:t> Уважение               Доверие </a:t>
            </a:r>
          </a:p>
          <a:p>
            <a:pPr>
              <a:buFont typeface="Arial" charset="0"/>
              <a:buNone/>
            </a:pPr>
            <a:endParaRPr lang="ru-RU" b="1" i="1" dirty="0" smtClean="0"/>
          </a:p>
          <a:p>
            <a:pPr algn="ctr">
              <a:buFont typeface="Arial" charset="0"/>
              <a:buNone/>
            </a:pPr>
            <a:r>
              <a:rPr lang="ru-RU" b="1" i="1" dirty="0" smtClean="0"/>
              <a:t>Доброта                 Забота </a:t>
            </a:r>
          </a:p>
          <a:p>
            <a:pPr>
              <a:buFont typeface="Arial" charset="0"/>
              <a:buNone/>
            </a:pPr>
            <a:endParaRPr lang="ru-RU" b="1" i="1" dirty="0" smtClean="0"/>
          </a:p>
          <a:p>
            <a:pPr algn="ctr">
              <a:buFont typeface="Arial" charset="0"/>
              <a:buNone/>
            </a:pPr>
            <a:r>
              <a:rPr lang="ru-RU" b="1" i="1" dirty="0" smtClean="0"/>
              <a:t>Помощь                  Дружба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257800" cy="47244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Друг друга храните во все времена,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Живите в ладу и гармонии.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 пусть будет жизнь ваша освящена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Любовью Петра и </a:t>
            </a:r>
            <a:r>
              <a:rPr lang="ru-RU" b="1" i="1" dirty="0" err="1" smtClean="0">
                <a:solidFill>
                  <a:srgbClr val="0070C0"/>
                </a:solidFill>
              </a:rPr>
              <a:t>Февронии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838200"/>
            <a:ext cx="3362325" cy="556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409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ПРАВОСЛАВНАЯ СЕМЬЯ</a:t>
            </a:r>
          </a:p>
        </p:txBody>
      </p:sp>
      <p:pic>
        <p:nvPicPr>
          <p:cNvPr id="5123" name="Picture 3" descr="C:\Users\владелец\Desktop\ОРКиСЭ\библия 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00213"/>
            <a:ext cx="3613150" cy="4525962"/>
          </a:xfrm>
          <a:noFill/>
          <a:ln/>
        </p:spPr>
      </p:pic>
      <p:pic>
        <p:nvPicPr>
          <p:cNvPr id="25608" name="Picture 4" descr="C:\Users\владелец\Desktop\ОРКиСЭ\православная семь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484313"/>
            <a:ext cx="42291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ИСЛАМСКАЯ СЕМЬЯ</a:t>
            </a:r>
          </a:p>
        </p:txBody>
      </p:sp>
      <p:pic>
        <p:nvPicPr>
          <p:cNvPr id="6146" name="Picture 2" descr="C:\Users\владелец\Desktop\ОРКиСЭ\кор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3495675" cy="4248150"/>
          </a:xfrm>
          <a:noFill/>
          <a:ln/>
        </p:spPr>
      </p:pic>
      <p:pic>
        <p:nvPicPr>
          <p:cNvPr id="27653" name="Picture 4" descr="C:\Users\владелец\Desktop\ОРКиСЭ\исламская семья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060575"/>
            <a:ext cx="3930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4|4.7|6|3.4"/>
</p:tagLst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415</TotalTime>
  <Words>262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Тема2</vt:lpstr>
      <vt:lpstr>Слайд 1</vt:lpstr>
      <vt:lpstr>Из словаря: </vt:lpstr>
      <vt:lpstr>Слайд 3</vt:lpstr>
      <vt:lpstr>Что такое семья?</vt:lpstr>
      <vt:lpstr>  Притча.</vt:lpstr>
      <vt:lpstr>Слайд 6</vt:lpstr>
      <vt:lpstr>Слайд 7</vt:lpstr>
      <vt:lpstr>ПРАВОСЛАВНАЯ СЕМЬЯ</vt:lpstr>
      <vt:lpstr>ИСЛАМСКАЯ СЕМЬЯ</vt:lpstr>
      <vt:lpstr>ИУДЕЙСКАЯ СЕМЬЯ</vt:lpstr>
      <vt:lpstr>БУДДИЙСКАЯ СЕМЬЯ</vt:lpstr>
      <vt:lpstr>Слайд 12</vt:lpstr>
      <vt:lpstr>Моделирование родословного древа. </vt:lpstr>
      <vt:lpstr>                Человек и семья</vt:lpstr>
      <vt:lpstr>Слайд 15</vt:lpstr>
      <vt:lpstr>Домашнее задание.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14</cp:revision>
  <dcterms:modified xsi:type="dcterms:W3CDTF">2013-01-30T19:12:47Z</dcterms:modified>
</cp:coreProperties>
</file>