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92" r:id="rId2"/>
    <p:sldId id="266" r:id="rId3"/>
    <p:sldId id="284" r:id="rId4"/>
    <p:sldId id="285" r:id="rId5"/>
    <p:sldId id="274" r:id="rId6"/>
    <p:sldId id="276" r:id="rId7"/>
    <p:sldId id="286" r:id="rId8"/>
    <p:sldId id="287" r:id="rId9"/>
    <p:sldId id="257" r:id="rId10"/>
    <p:sldId id="258" r:id="rId11"/>
    <p:sldId id="259" r:id="rId12"/>
    <p:sldId id="261" r:id="rId13"/>
    <p:sldId id="260" r:id="rId14"/>
    <p:sldId id="269" r:id="rId15"/>
    <p:sldId id="289" r:id="rId16"/>
    <p:sldId id="270" r:id="rId17"/>
    <p:sldId id="290" r:id="rId18"/>
    <p:sldId id="288" r:id="rId19"/>
    <p:sldId id="291" r:id="rId20"/>
    <p:sldId id="281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8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797B700-A78E-434E-934E-D104471F0F96}" type="datetimeFigureOut">
              <a:rPr lang="ru-RU"/>
              <a:pPr>
                <a:defRPr/>
              </a:pPr>
              <a:t>08.03.2013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ED6CCB8-D5E4-44DE-9B88-873ABF1DD9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20930-F760-4F1F-9CB4-22EF5178D3F5}" type="datetimeFigureOut">
              <a:rPr lang="ru-RU"/>
              <a:pPr>
                <a:defRPr/>
              </a:pPr>
              <a:t>08.03.2013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2EFCE-0506-417D-9E71-5157C0894E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B1E58-CBF6-4827-8268-E726B0F5CE5D}" type="datetimeFigureOut">
              <a:rPr lang="ru-RU"/>
              <a:pPr>
                <a:defRPr/>
              </a:pPr>
              <a:t>08.03.2013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8BDA3-8C6C-4F3E-8876-0FAD8CEDE8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A984E-141E-46B7-BE2D-7112BAF7A507}" type="datetimeFigureOut">
              <a:rPr lang="ru-RU"/>
              <a:pPr>
                <a:defRPr/>
              </a:pPr>
              <a:t>08.03.2013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2F715-0DCC-42C9-9B0B-E343DD8D07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C92E6-8E9E-4ED9-9A61-3A589B797EAC}" type="datetimeFigureOut">
              <a:rPr lang="ru-RU"/>
              <a:pPr>
                <a:defRPr/>
              </a:pPr>
              <a:t>08.03.2013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6A5D0-1C7D-4D53-89C4-21C48BBE29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974FD-50DE-4C48-91AE-5A91C01B605B}" type="datetimeFigureOut">
              <a:rPr lang="ru-RU"/>
              <a:pPr>
                <a:defRPr/>
              </a:pPr>
              <a:t>08.03.2013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6837B-7678-4B33-87EF-5A9F0FD2B5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7AC51-0C7E-4FBC-83CE-C7BE9020019D}" type="datetimeFigureOut">
              <a:rPr lang="ru-RU"/>
              <a:pPr>
                <a:defRPr/>
              </a:pPr>
              <a:t>08.03.2013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1BC33-E8FB-4555-98C9-31DF4775F4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04C7C-72C8-4EB7-89FC-02D46C589C11}" type="datetimeFigureOut">
              <a:rPr lang="ru-RU"/>
              <a:pPr>
                <a:defRPr/>
              </a:pPr>
              <a:t>08.03.2013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203B9-FA7B-4A40-9416-96467032FF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A063B-29E4-4F6A-9FA1-E7CE552E877E}" type="datetimeFigureOut">
              <a:rPr lang="ru-RU"/>
              <a:pPr>
                <a:defRPr/>
              </a:pPr>
              <a:t>08.03.2013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C236D-12C5-4348-A45D-640C73F601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2712E-2E81-4AEC-9A7D-74074017C8C0}" type="datetimeFigureOut">
              <a:rPr lang="ru-RU"/>
              <a:pPr>
                <a:defRPr/>
              </a:pPr>
              <a:t>08.03.2013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535FB-A2EE-4D10-8328-5ED58B4384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80499-CA83-4D23-B9EF-B816F82F7953}" type="datetimeFigureOut">
              <a:rPr lang="ru-RU"/>
              <a:pPr>
                <a:defRPr/>
              </a:pPr>
              <a:t>08.03.2013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2AD89-CB0B-4784-8226-18A57624B8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AAD69-02F0-438B-A837-BA3B767D8896}" type="datetimeFigureOut">
              <a:rPr lang="ru-RU"/>
              <a:pPr>
                <a:defRPr/>
              </a:pPr>
              <a:t>08.03.2013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C5E8F-6349-4A49-8FCF-685C58A882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13B85D-39B5-44C3-8025-9089B47E9309}" type="datetimeFigureOut">
              <a:rPr lang="ru-RU"/>
              <a:pPr>
                <a:defRPr/>
              </a:pPr>
              <a:t>08.03.2013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8B2B5AC-0E1D-43BC-A26E-F303DA1167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WordArt 12"/>
          <p:cNvSpPr>
            <a:spLocks noChangeArrowheads="1" noChangeShapeType="1" noTextEdit="1"/>
          </p:cNvSpPr>
          <p:nvPr/>
        </p:nvSpPr>
        <p:spPr bwMode="auto">
          <a:xfrm>
            <a:off x="642938" y="857250"/>
            <a:ext cx="7775575" cy="4392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3600" kern="10">
              <a:ln w="9525">
                <a:noFill/>
                <a:round/>
                <a:headEnd/>
                <a:tailEnd/>
              </a:ln>
              <a:solidFill>
                <a:srgbClr val="0033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4338" name="Picture 5" descr="MCj0370140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9238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642938" y="642938"/>
            <a:ext cx="8215312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b="1">
              <a:solidFill>
                <a:srgbClr val="990000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ru-RU" b="1">
              <a:solidFill>
                <a:srgbClr val="990000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sz="4800" b="1">
                <a:solidFill>
                  <a:srgbClr val="990000"/>
                </a:solidFill>
                <a:latin typeface="Times New Roman" pitchFamily="18" charset="0"/>
              </a:rPr>
              <a:t>Урок математики на тему: «Сложение дробей с одинаковыми знаменателями.»</a:t>
            </a:r>
          </a:p>
          <a:p>
            <a:pPr algn="ctr">
              <a:spcBef>
                <a:spcPct val="50000"/>
              </a:spcBef>
            </a:pPr>
            <a:endParaRPr lang="ru-RU" b="1">
              <a:solidFill>
                <a:srgbClr val="990000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990000"/>
                </a:solidFill>
                <a:latin typeface="Times New Roman" pitchFamily="18" charset="0"/>
              </a:rPr>
              <a:t>МАОУ «СП №1», Ратенкова М. А</a:t>
            </a:r>
            <a:br>
              <a:rPr lang="ru-RU" b="1">
                <a:solidFill>
                  <a:srgbClr val="990000"/>
                </a:solidFill>
                <a:latin typeface="Times New Roman" pitchFamily="18" charset="0"/>
              </a:rPr>
            </a:br>
            <a:r>
              <a:rPr lang="ru-RU" b="1">
                <a:solidFill>
                  <a:srgbClr val="990000"/>
                </a:solidFill>
                <a:latin typeface="Times New Roman" pitchFamily="18" charset="0"/>
              </a:rPr>
              <a:t>г. Северодвинск, 2012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5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250825" y="1628775"/>
            <a:ext cx="8569325" cy="3430588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35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5229225"/>
            <a:ext cx="6840538" cy="1373188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3555" name="Text Box 7"/>
          <p:cNvSpPr txBox="1">
            <a:spLocks noChangeArrowheads="1"/>
          </p:cNvSpPr>
          <p:nvPr/>
        </p:nvSpPr>
        <p:spPr bwMode="auto">
          <a:xfrm>
            <a:off x="1763713" y="5373688"/>
            <a:ext cx="50482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Calibri" pitchFamily="34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763713" y="5373688"/>
            <a:ext cx="647700" cy="1104900"/>
            <a:chOff x="1111" y="3385"/>
            <a:chExt cx="408" cy="696"/>
          </a:xfrm>
        </p:grpSpPr>
        <p:sp>
          <p:nvSpPr>
            <p:cNvPr id="23561" name="Text Box 8"/>
            <p:cNvSpPr txBox="1">
              <a:spLocks noChangeArrowheads="1"/>
            </p:cNvSpPr>
            <p:nvPr/>
          </p:nvSpPr>
          <p:spPr bwMode="auto">
            <a:xfrm>
              <a:off x="1111" y="3385"/>
              <a:ext cx="31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003300"/>
                  </a:solidFill>
                  <a:latin typeface="Calibri" pitchFamily="34" charset="0"/>
                </a:rPr>
                <a:t>9</a:t>
              </a:r>
            </a:p>
          </p:txBody>
        </p:sp>
        <p:sp>
          <p:nvSpPr>
            <p:cNvPr id="23562" name="Text Box 9"/>
            <p:cNvSpPr txBox="1">
              <a:spLocks noChangeArrowheads="1"/>
            </p:cNvSpPr>
            <p:nvPr/>
          </p:nvSpPr>
          <p:spPr bwMode="auto">
            <a:xfrm>
              <a:off x="1125" y="3793"/>
              <a:ext cx="394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003300"/>
                  </a:solidFill>
                  <a:latin typeface="Calibri" pitchFamily="34" charset="0"/>
                </a:rPr>
                <a:t>24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286375" y="5373688"/>
            <a:ext cx="725488" cy="1104900"/>
            <a:chOff x="3330" y="3385"/>
            <a:chExt cx="457" cy="696"/>
          </a:xfrm>
        </p:grpSpPr>
        <p:sp>
          <p:nvSpPr>
            <p:cNvPr id="23559" name="Text Box 10"/>
            <p:cNvSpPr txBox="1">
              <a:spLocks noChangeArrowheads="1"/>
            </p:cNvSpPr>
            <p:nvPr/>
          </p:nvSpPr>
          <p:spPr bwMode="auto">
            <a:xfrm>
              <a:off x="3330" y="3793"/>
              <a:ext cx="457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003300"/>
                  </a:solidFill>
                  <a:latin typeface="Calibri" pitchFamily="34" charset="0"/>
                </a:rPr>
                <a:t>24</a:t>
              </a:r>
            </a:p>
          </p:txBody>
        </p:sp>
        <p:sp>
          <p:nvSpPr>
            <p:cNvPr id="23560" name="Text Box 11"/>
            <p:cNvSpPr txBox="1">
              <a:spLocks noChangeArrowheads="1"/>
            </p:cNvSpPr>
            <p:nvPr/>
          </p:nvSpPr>
          <p:spPr bwMode="auto">
            <a:xfrm>
              <a:off x="3420" y="3385"/>
              <a:ext cx="367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003300"/>
                  </a:solidFill>
                  <a:latin typeface="Calibri" pitchFamily="34" charset="0"/>
                </a:rPr>
                <a:t>5</a:t>
              </a:r>
            </a:p>
          </p:txBody>
        </p:sp>
      </p:grpSp>
      <p:sp>
        <p:nvSpPr>
          <p:cNvPr id="23558" name="Text Box 14"/>
          <p:cNvSpPr txBox="1">
            <a:spLocks noChangeArrowheads="1"/>
          </p:cNvSpPr>
          <p:nvPr/>
        </p:nvSpPr>
        <p:spPr bwMode="auto">
          <a:xfrm>
            <a:off x="179388" y="333375"/>
            <a:ext cx="8785225" cy="1160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rgbClr val="003300"/>
                </a:solidFill>
                <a:latin typeface="Calibri" pitchFamily="34" charset="0"/>
              </a:rPr>
              <a:t>Воронёнок спит </a:t>
            </a:r>
            <a:r>
              <a:rPr lang="ru-RU" sz="2800" b="1">
                <a:solidFill>
                  <a:srgbClr val="003300"/>
                </a:solidFill>
                <a:latin typeface="Calibri" pitchFamily="34" charset="0"/>
              </a:rPr>
              <a:t>9</a:t>
            </a:r>
            <a:r>
              <a:rPr lang="ru-RU" sz="2800">
                <a:solidFill>
                  <a:srgbClr val="003300"/>
                </a:solidFill>
                <a:latin typeface="Calibri" pitchFamily="34" charset="0"/>
              </a:rPr>
              <a:t> часов в сутки, а учится </a:t>
            </a:r>
            <a:r>
              <a:rPr lang="ru-RU" sz="2800" b="1">
                <a:solidFill>
                  <a:srgbClr val="003300"/>
                </a:solidFill>
                <a:latin typeface="Calibri" pitchFamily="34" charset="0"/>
              </a:rPr>
              <a:t>5</a:t>
            </a:r>
            <a:r>
              <a:rPr lang="ru-RU" sz="2800">
                <a:solidFill>
                  <a:srgbClr val="003300"/>
                </a:solidFill>
                <a:latin typeface="Calibri" pitchFamily="34" charset="0"/>
              </a:rPr>
              <a:t> часов.</a:t>
            </a:r>
          </a:p>
          <a:p>
            <a:pPr>
              <a:spcBef>
                <a:spcPct val="50000"/>
              </a:spcBef>
            </a:pPr>
            <a:r>
              <a:rPr lang="ru-RU" sz="2800">
                <a:solidFill>
                  <a:srgbClr val="003300"/>
                </a:solidFill>
                <a:latin typeface="Calibri" pitchFamily="34" charset="0"/>
              </a:rPr>
              <a:t>Какую часть суток он спит, а какую – учится?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268413"/>
            <a:ext cx="8642350" cy="3681412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457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5157788"/>
            <a:ext cx="6697663" cy="1335087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643063" y="5300663"/>
            <a:ext cx="839787" cy="1068387"/>
            <a:chOff x="1071" y="3385"/>
            <a:chExt cx="448" cy="718"/>
          </a:xfrm>
        </p:grpSpPr>
        <p:sp>
          <p:nvSpPr>
            <p:cNvPr id="24581" name="Text Box 9"/>
            <p:cNvSpPr txBox="1">
              <a:spLocks noChangeArrowheads="1"/>
            </p:cNvSpPr>
            <p:nvPr/>
          </p:nvSpPr>
          <p:spPr bwMode="auto">
            <a:xfrm>
              <a:off x="1111" y="3385"/>
              <a:ext cx="318" cy="3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003300"/>
                  </a:solidFill>
                  <a:latin typeface="Calibri" pitchFamily="34" charset="0"/>
                </a:rPr>
                <a:t>60</a:t>
              </a:r>
            </a:p>
          </p:txBody>
        </p:sp>
        <p:sp>
          <p:nvSpPr>
            <p:cNvPr id="24582" name="Text Box 10"/>
            <p:cNvSpPr txBox="1">
              <a:spLocks noChangeArrowheads="1"/>
            </p:cNvSpPr>
            <p:nvPr/>
          </p:nvSpPr>
          <p:spPr bwMode="auto">
            <a:xfrm>
              <a:off x="1071" y="3793"/>
              <a:ext cx="448" cy="3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003300"/>
                  </a:solidFill>
                  <a:latin typeface="Calibri" pitchFamily="34" charset="0"/>
                </a:rPr>
                <a:t>100</a:t>
              </a:r>
            </a:p>
          </p:txBody>
        </p:sp>
      </p:grpSp>
      <p:sp>
        <p:nvSpPr>
          <p:cNvPr id="24580" name="Text Box 11"/>
          <p:cNvSpPr txBox="1">
            <a:spLocks noChangeArrowheads="1"/>
          </p:cNvSpPr>
          <p:nvPr/>
        </p:nvSpPr>
        <p:spPr bwMode="auto">
          <a:xfrm>
            <a:off x="468313" y="260350"/>
            <a:ext cx="8351837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rgbClr val="003300"/>
                </a:solidFill>
                <a:latin typeface="Calibri" pitchFamily="34" charset="0"/>
              </a:rPr>
              <a:t>Длина пойманной воронятами змеи 60 см. </a:t>
            </a:r>
            <a:br>
              <a:rPr lang="ru-RU" sz="2800">
                <a:solidFill>
                  <a:srgbClr val="003300"/>
                </a:solidFill>
                <a:latin typeface="Calibri" pitchFamily="34" charset="0"/>
              </a:rPr>
            </a:br>
            <a:r>
              <a:rPr lang="ru-RU" sz="2800">
                <a:solidFill>
                  <a:srgbClr val="003300"/>
                </a:solidFill>
                <a:latin typeface="Calibri" pitchFamily="34" charset="0"/>
              </a:rPr>
              <a:t>Какую часть метра составляет длина змеи?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557338"/>
            <a:ext cx="8675688" cy="362902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560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5300663"/>
            <a:ext cx="6842125" cy="12954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714500" y="5373688"/>
            <a:ext cx="842963" cy="1111250"/>
            <a:chOff x="1130" y="3385"/>
            <a:chExt cx="389" cy="698"/>
          </a:xfrm>
        </p:grpSpPr>
        <p:sp>
          <p:nvSpPr>
            <p:cNvPr id="25608" name="Text Box 8"/>
            <p:cNvSpPr txBox="1">
              <a:spLocks noChangeArrowheads="1"/>
            </p:cNvSpPr>
            <p:nvPr/>
          </p:nvSpPr>
          <p:spPr bwMode="auto">
            <a:xfrm>
              <a:off x="1130" y="3385"/>
              <a:ext cx="299" cy="2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003300"/>
                  </a:solidFill>
                  <a:latin typeface="Calibri" pitchFamily="34" charset="0"/>
                </a:rPr>
                <a:t>15</a:t>
              </a:r>
            </a:p>
          </p:txBody>
        </p:sp>
        <p:sp>
          <p:nvSpPr>
            <p:cNvPr id="25609" name="Text Box 9"/>
            <p:cNvSpPr txBox="1">
              <a:spLocks noChangeArrowheads="1"/>
            </p:cNvSpPr>
            <p:nvPr/>
          </p:nvSpPr>
          <p:spPr bwMode="auto">
            <a:xfrm>
              <a:off x="1130" y="3793"/>
              <a:ext cx="389" cy="2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003300"/>
                  </a:solidFill>
                  <a:latin typeface="Calibri" pitchFamily="34" charset="0"/>
                </a:rPr>
                <a:t>60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248275" y="5373688"/>
            <a:ext cx="765175" cy="1104900"/>
            <a:chOff x="1111" y="3385"/>
            <a:chExt cx="408" cy="696"/>
          </a:xfrm>
        </p:grpSpPr>
        <p:sp>
          <p:nvSpPr>
            <p:cNvPr id="25606" name="Text Box 11"/>
            <p:cNvSpPr txBox="1">
              <a:spLocks noChangeArrowheads="1"/>
            </p:cNvSpPr>
            <p:nvPr/>
          </p:nvSpPr>
          <p:spPr bwMode="auto">
            <a:xfrm>
              <a:off x="1111" y="3385"/>
              <a:ext cx="31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003300"/>
                  </a:solidFill>
                  <a:latin typeface="Calibri" pitchFamily="34" charset="0"/>
                </a:rPr>
                <a:t>45</a:t>
              </a:r>
            </a:p>
          </p:txBody>
        </p:sp>
        <p:sp>
          <p:nvSpPr>
            <p:cNvPr id="25607" name="Text Box 12"/>
            <p:cNvSpPr txBox="1">
              <a:spLocks noChangeArrowheads="1"/>
            </p:cNvSpPr>
            <p:nvPr/>
          </p:nvSpPr>
          <p:spPr bwMode="auto">
            <a:xfrm>
              <a:off x="1132" y="3793"/>
              <a:ext cx="387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003300"/>
                  </a:solidFill>
                  <a:latin typeface="Calibri" pitchFamily="34" charset="0"/>
                </a:rPr>
                <a:t>60</a:t>
              </a:r>
            </a:p>
          </p:txBody>
        </p:sp>
      </p:grpSp>
      <p:sp>
        <p:nvSpPr>
          <p:cNvPr id="25605" name="Text Box 13"/>
          <p:cNvSpPr txBox="1">
            <a:spLocks noChangeArrowheads="1"/>
          </p:cNvSpPr>
          <p:nvPr/>
        </p:nvSpPr>
        <p:spPr bwMode="auto">
          <a:xfrm>
            <a:off x="179388" y="188913"/>
            <a:ext cx="8964612" cy="1311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rgbClr val="003300"/>
                </a:solidFill>
                <a:latin typeface="Calibri" pitchFamily="34" charset="0"/>
              </a:rPr>
              <a:t>Воронёнок гулял один час.</a:t>
            </a:r>
          </a:p>
          <a:p>
            <a:pPr>
              <a:spcBef>
                <a:spcPct val="50000"/>
              </a:spcBef>
            </a:pPr>
            <a:r>
              <a:rPr lang="ru-RU" sz="2000">
                <a:solidFill>
                  <a:srgbClr val="003300"/>
                </a:solidFill>
                <a:latin typeface="Calibri" pitchFamily="34" charset="0"/>
              </a:rPr>
              <a:t>15 минут он ловил бабочек, а остальные 45 минут учился летать.</a:t>
            </a:r>
          </a:p>
          <a:p>
            <a:pPr>
              <a:spcBef>
                <a:spcPct val="50000"/>
              </a:spcBef>
            </a:pPr>
            <a:r>
              <a:rPr lang="ru-RU" sz="2000">
                <a:solidFill>
                  <a:srgbClr val="003300"/>
                </a:solidFill>
                <a:latin typeface="Calibri" pitchFamily="34" charset="0"/>
              </a:rPr>
              <a:t>Какую часть часа воронёнок ловил бабочек, а какую – учился летать?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341438"/>
            <a:ext cx="8642350" cy="375602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66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5229225"/>
            <a:ext cx="6842125" cy="140017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643063" y="5373688"/>
            <a:ext cx="1057275" cy="1104900"/>
            <a:chOff x="1088" y="3385"/>
            <a:chExt cx="431" cy="696"/>
          </a:xfrm>
        </p:grpSpPr>
        <p:sp>
          <p:nvSpPr>
            <p:cNvPr id="26630" name="Text Box 7"/>
            <p:cNvSpPr txBox="1">
              <a:spLocks noChangeArrowheads="1"/>
            </p:cNvSpPr>
            <p:nvPr/>
          </p:nvSpPr>
          <p:spPr bwMode="auto">
            <a:xfrm>
              <a:off x="1111" y="3385"/>
              <a:ext cx="31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003300"/>
                  </a:solidFill>
                  <a:latin typeface="Calibri" pitchFamily="34" charset="0"/>
                </a:rPr>
                <a:t>200</a:t>
              </a:r>
            </a:p>
          </p:txBody>
        </p:sp>
        <p:sp>
          <p:nvSpPr>
            <p:cNvPr id="26631" name="Text Box 8"/>
            <p:cNvSpPr txBox="1">
              <a:spLocks noChangeArrowheads="1"/>
            </p:cNvSpPr>
            <p:nvPr/>
          </p:nvSpPr>
          <p:spPr bwMode="auto">
            <a:xfrm>
              <a:off x="1088" y="3793"/>
              <a:ext cx="431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003300"/>
                  </a:solidFill>
                  <a:latin typeface="Calibri" pitchFamily="34" charset="0"/>
                </a:rPr>
                <a:t>1000</a:t>
              </a:r>
            </a:p>
          </p:txBody>
        </p:sp>
      </p:grpSp>
      <p:sp>
        <p:nvSpPr>
          <p:cNvPr id="26628" name="Text Box 9"/>
          <p:cNvSpPr txBox="1">
            <a:spLocks noChangeArrowheads="1"/>
          </p:cNvSpPr>
          <p:nvPr/>
        </p:nvSpPr>
        <p:spPr bwMode="auto">
          <a:xfrm>
            <a:off x="179388" y="260350"/>
            <a:ext cx="8640762" cy="1004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003300"/>
                </a:solidFill>
                <a:latin typeface="Calibri" pitchFamily="34" charset="0"/>
              </a:rPr>
              <a:t>Вес одного яблока 200 граммов.</a:t>
            </a:r>
          </a:p>
          <a:p>
            <a:pPr>
              <a:spcBef>
                <a:spcPct val="50000"/>
              </a:spcBef>
            </a:pPr>
            <a:r>
              <a:rPr lang="ru-RU" sz="2400">
                <a:solidFill>
                  <a:srgbClr val="003300"/>
                </a:solidFill>
                <a:latin typeface="Calibri" pitchFamily="34" charset="0"/>
              </a:rPr>
              <a:t>Какую часть килограмма весит  это яблоко?</a:t>
            </a:r>
          </a:p>
        </p:txBody>
      </p:sp>
      <p:pic>
        <p:nvPicPr>
          <p:cNvPr id="26629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341438"/>
            <a:ext cx="8642350" cy="375602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WordArt 12"/>
          <p:cNvSpPr>
            <a:spLocks noChangeArrowheads="1" noChangeShapeType="1" noTextEdit="1"/>
          </p:cNvSpPr>
          <p:nvPr/>
        </p:nvSpPr>
        <p:spPr bwMode="auto">
          <a:xfrm>
            <a:off x="539750" y="836613"/>
            <a:ext cx="4675188" cy="4392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736"/>
              </a:avLst>
            </a:prstTxWarp>
          </a:bodyPr>
          <a:lstStyle/>
          <a:p>
            <a:endParaRPr lang="ru-RU" sz="3600" kern="10">
              <a:ln w="9525">
                <a:noFill/>
                <a:round/>
                <a:headEnd/>
                <a:tailEnd/>
              </a:ln>
              <a:solidFill>
                <a:srgbClr val="0033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7650" name="TextBox 3"/>
          <p:cNvSpPr txBox="1">
            <a:spLocks noChangeArrowheads="1"/>
          </p:cNvSpPr>
          <p:nvPr/>
        </p:nvSpPr>
        <p:spPr bwMode="auto">
          <a:xfrm>
            <a:off x="2214563" y="857250"/>
            <a:ext cx="6143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4000">
              <a:latin typeface="Calibri" pitchFamily="34" charset="0"/>
            </a:endParaRPr>
          </a:p>
        </p:txBody>
      </p:sp>
      <p:pic>
        <p:nvPicPr>
          <p:cNvPr id="27651" name="Picture 5" descr="MCj0370140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412875"/>
            <a:ext cx="14414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Box 8"/>
          <p:cNvSpPr txBox="1">
            <a:spLocks noChangeArrowheads="1"/>
          </p:cNvSpPr>
          <p:nvPr/>
        </p:nvSpPr>
        <p:spPr bwMode="auto">
          <a:xfrm>
            <a:off x="2928938" y="642938"/>
            <a:ext cx="5643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7653" name="Прямоугольник 10"/>
          <p:cNvSpPr>
            <a:spLocks noChangeArrowheads="1"/>
          </p:cNvSpPr>
          <p:nvPr/>
        </p:nvSpPr>
        <p:spPr bwMode="auto">
          <a:xfrm>
            <a:off x="971550" y="692150"/>
            <a:ext cx="76327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>
                <a:latin typeface="Calibri" pitchFamily="34" charset="0"/>
              </a:rPr>
              <a:t>   </a:t>
            </a:r>
            <a:r>
              <a:rPr lang="ru-RU" sz="4800">
                <a:latin typeface="Calibri" pitchFamily="34" charset="0"/>
              </a:rPr>
              <a:t>Вини-Пух пошел в гости к ослику Иа. Сначала он прошёл </a:t>
            </a:r>
            <a:r>
              <a:rPr lang="ru-RU" sz="4800" b="1">
                <a:latin typeface="Calibri" pitchFamily="34" charset="0"/>
              </a:rPr>
              <a:t>  </a:t>
            </a:r>
            <a:r>
              <a:rPr lang="ru-RU" sz="4800">
                <a:latin typeface="Calibri" pitchFamily="34" charset="0"/>
              </a:rPr>
              <a:t> всего пути, а потом -</a:t>
            </a:r>
            <a:r>
              <a:rPr lang="ru-RU" sz="4800" b="1">
                <a:latin typeface="Calibri" pitchFamily="34" charset="0"/>
              </a:rPr>
              <a:t>   </a:t>
            </a:r>
            <a:r>
              <a:rPr lang="ru-RU" sz="4800">
                <a:latin typeface="Calibri" pitchFamily="34" charset="0"/>
              </a:rPr>
              <a:t>  пути. Какую часть пути прошел Вини-Пух?</a:t>
            </a:r>
          </a:p>
        </p:txBody>
      </p:sp>
      <p:grpSp>
        <p:nvGrpSpPr>
          <p:cNvPr id="27654" name="Группа 12"/>
          <p:cNvGrpSpPr>
            <a:grpSpLocks/>
          </p:cNvGrpSpPr>
          <p:nvPr/>
        </p:nvGrpSpPr>
        <p:grpSpPr bwMode="auto">
          <a:xfrm>
            <a:off x="3924300" y="1844675"/>
            <a:ext cx="1322388" cy="1346200"/>
            <a:chOff x="165999" y="3344262"/>
            <a:chExt cx="834100" cy="689514"/>
          </a:xfrm>
        </p:grpSpPr>
        <p:sp>
          <p:nvSpPr>
            <p:cNvPr id="27658" name="TextBox 5"/>
            <p:cNvSpPr txBox="1">
              <a:spLocks noChangeArrowheads="1"/>
            </p:cNvSpPr>
            <p:nvPr/>
          </p:nvSpPr>
          <p:spPr bwMode="auto">
            <a:xfrm>
              <a:off x="166000" y="3344262"/>
              <a:ext cx="571504" cy="416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400" b="1" u="sng">
                  <a:solidFill>
                    <a:srgbClr val="FF0000"/>
                  </a:solidFill>
                  <a:latin typeface="Calibri" pitchFamily="34" charset="0"/>
                </a:rPr>
                <a:t>2</a:t>
              </a:r>
              <a:r>
                <a:rPr lang="ru-RU" sz="4400" b="1">
                  <a:latin typeface="Calibri" pitchFamily="34" charset="0"/>
                </a:rPr>
                <a:t> </a:t>
              </a:r>
              <a:endParaRPr lang="ru-RU" sz="4400" u="sng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27659" name="TextBox 6"/>
            <p:cNvSpPr txBox="1">
              <a:spLocks noChangeArrowheads="1"/>
            </p:cNvSpPr>
            <p:nvPr/>
          </p:nvSpPr>
          <p:spPr bwMode="auto">
            <a:xfrm>
              <a:off x="165999" y="3617173"/>
              <a:ext cx="834100" cy="416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400" b="1">
                  <a:solidFill>
                    <a:srgbClr val="FF0000"/>
                  </a:solidFill>
                  <a:latin typeface="Calibri" pitchFamily="34" charset="0"/>
                </a:rPr>
                <a:t>6</a:t>
              </a:r>
            </a:p>
          </p:txBody>
        </p:sp>
      </p:grpSp>
      <p:grpSp>
        <p:nvGrpSpPr>
          <p:cNvPr id="27655" name="Группа 16"/>
          <p:cNvGrpSpPr>
            <a:grpSpLocks/>
          </p:cNvGrpSpPr>
          <p:nvPr/>
        </p:nvGrpSpPr>
        <p:grpSpPr bwMode="auto">
          <a:xfrm>
            <a:off x="3059113" y="2636838"/>
            <a:ext cx="1092200" cy="1417637"/>
            <a:chOff x="7994806" y="3664231"/>
            <a:chExt cx="3085504" cy="936691"/>
          </a:xfrm>
        </p:grpSpPr>
        <p:sp>
          <p:nvSpPr>
            <p:cNvPr id="27656" name="TextBox 14"/>
            <p:cNvSpPr txBox="1">
              <a:spLocks noChangeArrowheads="1"/>
            </p:cNvSpPr>
            <p:nvPr/>
          </p:nvSpPr>
          <p:spPr bwMode="auto">
            <a:xfrm>
              <a:off x="8185826" y="3664231"/>
              <a:ext cx="2529686" cy="565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400" b="1" u="sng">
                  <a:solidFill>
                    <a:srgbClr val="FF0000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27657" name="TextBox 15"/>
            <p:cNvSpPr txBox="1">
              <a:spLocks noChangeArrowheads="1"/>
            </p:cNvSpPr>
            <p:nvPr/>
          </p:nvSpPr>
          <p:spPr bwMode="auto">
            <a:xfrm flipH="1">
              <a:off x="7994806" y="4034977"/>
              <a:ext cx="3085504" cy="565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400">
                  <a:solidFill>
                    <a:srgbClr val="FF0000"/>
                  </a:solidFill>
                  <a:latin typeface="Calibri" pitchFamily="34" charset="0"/>
                </a:rPr>
                <a:t> </a:t>
              </a:r>
              <a:r>
                <a:rPr lang="ru-RU" sz="4400" b="1">
                  <a:solidFill>
                    <a:srgbClr val="FF0000"/>
                  </a:solidFill>
                  <a:latin typeface="Calibri" pitchFamily="34" charset="0"/>
                </a:rPr>
                <a:t>6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933450" y="3205163"/>
            <a:ext cx="7416800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912813" y="2982913"/>
            <a:ext cx="0" cy="50641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8350250" y="2997200"/>
            <a:ext cx="0" cy="47466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590925" y="3011488"/>
            <a:ext cx="6350" cy="4318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824413" y="3011488"/>
            <a:ext cx="0" cy="4318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118225" y="3017838"/>
            <a:ext cx="0" cy="4318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7262813" y="2997200"/>
            <a:ext cx="0" cy="4318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293938" y="2936875"/>
            <a:ext cx="0" cy="58102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авая фигурная скобка 21"/>
          <p:cNvSpPr/>
          <p:nvPr/>
        </p:nvSpPr>
        <p:spPr>
          <a:xfrm rot="16200000" flipV="1">
            <a:off x="5107781" y="864394"/>
            <a:ext cx="665163" cy="3629025"/>
          </a:xfrm>
          <a:prstGeom prst="rightBrace">
            <a:avLst>
              <a:gd name="adj1" fmla="val 8333"/>
              <a:gd name="adj2" fmla="val 50586"/>
            </a:avLst>
          </a:prstGeom>
          <a:ln w="76200">
            <a:solidFill>
              <a:srgbClr val="8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" name="Группа 39"/>
          <p:cNvGrpSpPr>
            <a:grpSpLocks/>
          </p:cNvGrpSpPr>
          <p:nvPr/>
        </p:nvGrpSpPr>
        <p:grpSpPr bwMode="auto">
          <a:xfrm flipH="1" flipV="1">
            <a:off x="933450" y="3160713"/>
            <a:ext cx="2692400" cy="46037"/>
            <a:chOff x="996347" y="3231662"/>
            <a:chExt cx="2543272" cy="2087666"/>
          </a:xfrm>
        </p:grpSpPr>
        <p:cxnSp>
          <p:nvCxnSpPr>
            <p:cNvPr id="30" name="Прямая соединительная линия 29"/>
            <p:cNvCxnSpPr/>
            <p:nvPr/>
          </p:nvCxnSpPr>
          <p:spPr>
            <a:xfrm>
              <a:off x="996347" y="3231662"/>
              <a:ext cx="2543272" cy="0"/>
            </a:xfrm>
            <a:prstGeom prst="line">
              <a:avLst/>
            </a:prstGeom>
            <a:ln w="7620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3278694" y="4815426"/>
              <a:ext cx="0" cy="503902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Прямая соединительная линия 26"/>
          <p:cNvCxnSpPr/>
          <p:nvPr/>
        </p:nvCxnSpPr>
        <p:spPr>
          <a:xfrm>
            <a:off x="3597275" y="2997200"/>
            <a:ext cx="0" cy="5207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306638" y="2922588"/>
            <a:ext cx="0" cy="590550"/>
          </a:xfrm>
          <a:prstGeom prst="line">
            <a:avLst/>
          </a:prstGeom>
          <a:ln w="889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авая фигурная скобка 32"/>
          <p:cNvSpPr/>
          <p:nvPr/>
        </p:nvSpPr>
        <p:spPr>
          <a:xfrm rot="16200000" flipV="1">
            <a:off x="1876426" y="1276350"/>
            <a:ext cx="735012" cy="2706687"/>
          </a:xfrm>
          <a:prstGeom prst="rightBrace">
            <a:avLst>
              <a:gd name="adj1" fmla="val 8333"/>
              <a:gd name="adj2" fmla="val 49188"/>
            </a:avLst>
          </a:prstGeom>
          <a:ln w="889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2" name="Прямая соединительная линия 41"/>
          <p:cNvCxnSpPr>
            <a:endCxn id="49" idx="0"/>
          </p:cNvCxnSpPr>
          <p:nvPr/>
        </p:nvCxnSpPr>
        <p:spPr>
          <a:xfrm>
            <a:off x="912813" y="2936875"/>
            <a:ext cx="11112" cy="525463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42"/>
          <p:cNvGrpSpPr>
            <a:grpSpLocks/>
          </p:cNvGrpSpPr>
          <p:nvPr/>
        </p:nvGrpSpPr>
        <p:grpSpPr bwMode="auto">
          <a:xfrm flipH="1" flipV="1">
            <a:off x="3635375" y="3236913"/>
            <a:ext cx="3638550" cy="1293812"/>
            <a:chOff x="929719" y="4797779"/>
            <a:chExt cx="2543272" cy="56679714"/>
          </a:xfrm>
        </p:grpSpPr>
        <p:cxnSp>
          <p:nvCxnSpPr>
            <p:cNvPr id="44" name="Прямая соединительная линия 43"/>
            <p:cNvCxnSpPr/>
            <p:nvPr/>
          </p:nvCxnSpPr>
          <p:spPr>
            <a:xfrm>
              <a:off x="929719" y="61477493"/>
              <a:ext cx="2543272" cy="0"/>
            </a:xfrm>
            <a:prstGeom prst="line">
              <a:avLst/>
            </a:prstGeom>
            <a:ln w="889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>
              <a:off x="3277696" y="4797779"/>
              <a:ext cx="0" cy="48679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6" name="Прямая соединительная линия 45"/>
          <p:cNvCxnSpPr/>
          <p:nvPr/>
        </p:nvCxnSpPr>
        <p:spPr>
          <a:xfrm>
            <a:off x="4824413" y="3017838"/>
            <a:ext cx="0" cy="4318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6118225" y="2970213"/>
            <a:ext cx="0" cy="55245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7262813" y="3030538"/>
            <a:ext cx="0" cy="4318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авая фигурная скобка 48"/>
          <p:cNvSpPr/>
          <p:nvPr/>
        </p:nvSpPr>
        <p:spPr>
          <a:xfrm rot="5400000" flipV="1">
            <a:off x="3572669" y="813594"/>
            <a:ext cx="1041400" cy="6338888"/>
          </a:xfrm>
          <a:prstGeom prst="rightBrace">
            <a:avLst>
              <a:gd name="adj1" fmla="val 8333"/>
              <a:gd name="adj2" fmla="val 50460"/>
            </a:avLst>
          </a:prstGeom>
          <a:ln w="76200">
            <a:solidFill>
              <a:srgbClr val="8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4" name="Группа 52"/>
          <p:cNvGrpSpPr>
            <a:grpSpLocks/>
          </p:cNvGrpSpPr>
          <p:nvPr/>
        </p:nvGrpSpPr>
        <p:grpSpPr bwMode="auto">
          <a:xfrm>
            <a:off x="2057400" y="684213"/>
            <a:ext cx="498475" cy="1433512"/>
            <a:chOff x="3083535" y="670352"/>
            <a:chExt cx="497254" cy="1433279"/>
          </a:xfrm>
        </p:grpSpPr>
        <p:sp>
          <p:nvSpPr>
            <p:cNvPr id="28704" name="Прямоугольник 50"/>
            <p:cNvSpPr>
              <a:spLocks noChangeArrowheads="1"/>
            </p:cNvSpPr>
            <p:nvPr/>
          </p:nvSpPr>
          <p:spPr bwMode="auto">
            <a:xfrm>
              <a:off x="3083537" y="670352"/>
              <a:ext cx="497252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4800" u="sng">
                  <a:solidFill>
                    <a:srgbClr val="000000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28705" name="TextBox 51"/>
            <p:cNvSpPr txBox="1">
              <a:spLocks noChangeArrowheads="1"/>
            </p:cNvSpPr>
            <p:nvPr/>
          </p:nvSpPr>
          <p:spPr bwMode="auto">
            <a:xfrm flipH="1">
              <a:off x="3083535" y="1272634"/>
              <a:ext cx="497253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800">
                  <a:latin typeface="Calibri" pitchFamily="34" charset="0"/>
                </a:rPr>
                <a:t>6</a:t>
              </a:r>
            </a:p>
          </p:txBody>
        </p:sp>
      </p:grpSp>
      <p:grpSp>
        <p:nvGrpSpPr>
          <p:cNvPr id="6" name="Группа 55"/>
          <p:cNvGrpSpPr>
            <a:grpSpLocks/>
          </p:cNvGrpSpPr>
          <p:nvPr/>
        </p:nvGrpSpPr>
        <p:grpSpPr bwMode="auto">
          <a:xfrm>
            <a:off x="5227638" y="684213"/>
            <a:ext cx="425450" cy="1433512"/>
            <a:chOff x="5227405" y="684421"/>
            <a:chExt cx="425806" cy="1433281"/>
          </a:xfrm>
        </p:grpSpPr>
        <p:sp>
          <p:nvSpPr>
            <p:cNvPr id="28702" name="TextBox 53"/>
            <p:cNvSpPr txBox="1">
              <a:spLocks noChangeArrowheads="1"/>
            </p:cNvSpPr>
            <p:nvPr/>
          </p:nvSpPr>
          <p:spPr bwMode="auto">
            <a:xfrm flipH="1">
              <a:off x="5227405" y="1286705"/>
              <a:ext cx="425806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800">
                  <a:latin typeface="Calibri" pitchFamily="34" charset="0"/>
                </a:rPr>
                <a:t>6</a:t>
              </a:r>
            </a:p>
          </p:txBody>
        </p:sp>
        <p:sp>
          <p:nvSpPr>
            <p:cNvPr id="28703" name="TextBox 54"/>
            <p:cNvSpPr txBox="1">
              <a:spLocks noChangeArrowheads="1"/>
            </p:cNvSpPr>
            <p:nvPr/>
          </p:nvSpPr>
          <p:spPr bwMode="auto">
            <a:xfrm>
              <a:off x="5227405" y="684421"/>
              <a:ext cx="425806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800" u="sng">
                  <a:latin typeface="Calibri" pitchFamily="34" charset="0"/>
                </a:rPr>
                <a:t>3</a:t>
              </a:r>
            </a:p>
          </p:txBody>
        </p:sp>
      </p:grpSp>
      <p:grpSp>
        <p:nvGrpSpPr>
          <p:cNvPr id="7" name="Группа 66"/>
          <p:cNvGrpSpPr>
            <a:grpSpLocks/>
          </p:cNvGrpSpPr>
          <p:nvPr/>
        </p:nvGrpSpPr>
        <p:grpSpPr bwMode="auto">
          <a:xfrm>
            <a:off x="3916363" y="4321175"/>
            <a:ext cx="508000" cy="1450975"/>
            <a:chOff x="3916438" y="4320978"/>
            <a:chExt cx="508605" cy="1451187"/>
          </a:xfrm>
        </p:grpSpPr>
        <p:sp>
          <p:nvSpPr>
            <p:cNvPr id="28700" name="TextBox 63"/>
            <p:cNvSpPr txBox="1">
              <a:spLocks noChangeArrowheads="1"/>
            </p:cNvSpPr>
            <p:nvPr/>
          </p:nvSpPr>
          <p:spPr bwMode="auto">
            <a:xfrm>
              <a:off x="3927791" y="4320978"/>
              <a:ext cx="497252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4800" u="sng">
                  <a:latin typeface="Calibri" pitchFamily="34" charset="0"/>
                </a:rPr>
                <a:t>5</a:t>
              </a:r>
            </a:p>
          </p:txBody>
        </p:sp>
        <p:sp>
          <p:nvSpPr>
            <p:cNvPr id="28701" name="TextBox 65"/>
            <p:cNvSpPr txBox="1">
              <a:spLocks noChangeArrowheads="1"/>
            </p:cNvSpPr>
            <p:nvPr/>
          </p:nvSpPr>
          <p:spPr bwMode="auto">
            <a:xfrm>
              <a:off x="3916438" y="4941168"/>
              <a:ext cx="497252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800">
                  <a:latin typeface="Calibri" pitchFamily="34" charset="0"/>
                </a:rPr>
                <a:t>6</a:t>
              </a:r>
            </a:p>
          </p:txBody>
        </p:sp>
      </p:grpSp>
      <p:pic>
        <p:nvPicPr>
          <p:cNvPr id="68" name="Рисунок 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2625" y="4310063"/>
            <a:ext cx="1731963" cy="2541587"/>
          </a:xfrm>
          <a:prstGeom prst="rect">
            <a:avLst/>
          </a:prstGeom>
          <a:noFill/>
        </p:spPr>
      </p:pic>
      <p:pic>
        <p:nvPicPr>
          <p:cNvPr id="69" name="Рисунок 6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9588" y="4310063"/>
            <a:ext cx="1731962" cy="2541587"/>
          </a:xfrm>
          <a:prstGeom prst="rect">
            <a:avLst/>
          </a:prstGeom>
          <a:noFill/>
        </p:spPr>
      </p:pic>
      <p:pic>
        <p:nvPicPr>
          <p:cNvPr id="70" name="Рисунок 6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4291013"/>
            <a:ext cx="1743075" cy="2560637"/>
          </a:xfrm>
          <a:prstGeom prst="rect">
            <a:avLst/>
          </a:prstGeom>
          <a:noFill/>
        </p:spPr>
      </p:pic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5691188" y="5265738"/>
            <a:ext cx="5191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>
                <a:latin typeface="Calibri" pitchFamily="34" charset="0"/>
              </a:rPr>
              <a:t>+</a:t>
            </a: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6783388" y="5151438"/>
            <a:ext cx="49053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latin typeface="Calibri" pitchFamily="34" charset="0"/>
              </a:rPr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3" grpId="0" animBg="1"/>
      <p:bldP spid="49" grpId="0" animBg="1"/>
      <p:bldP spid="71" grpId="0"/>
      <p:bldP spid="7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WordArt 12"/>
          <p:cNvSpPr>
            <a:spLocks noChangeArrowheads="1" noChangeShapeType="1" noTextEdit="1"/>
          </p:cNvSpPr>
          <p:nvPr/>
        </p:nvSpPr>
        <p:spPr bwMode="auto">
          <a:xfrm>
            <a:off x="539750" y="836613"/>
            <a:ext cx="7775575" cy="4392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3600" kern="10">
              <a:ln w="9525">
                <a:noFill/>
                <a:round/>
                <a:headEnd/>
                <a:tailEnd/>
              </a:ln>
              <a:solidFill>
                <a:srgbClr val="0033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9698" name="Picture 5" descr="MCj0370140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214313"/>
            <a:ext cx="2357438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Box 5"/>
          <p:cNvSpPr txBox="1">
            <a:spLocks noChangeArrowheads="1"/>
          </p:cNvSpPr>
          <p:nvPr/>
        </p:nvSpPr>
        <p:spPr bwMode="auto">
          <a:xfrm>
            <a:off x="2484438" y="476250"/>
            <a:ext cx="5889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200" u="sng">
                <a:solidFill>
                  <a:srgbClr val="FF0000"/>
                </a:solidFill>
                <a:latin typeface="Calibri" pitchFamily="34" charset="0"/>
              </a:rPr>
              <a:t>a</a:t>
            </a:r>
            <a:endParaRPr lang="ru-RU" sz="7200" u="sng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9700" name="TextBox 6"/>
          <p:cNvSpPr txBox="1">
            <a:spLocks noChangeArrowheads="1"/>
          </p:cNvSpPr>
          <p:nvPr/>
        </p:nvSpPr>
        <p:spPr bwMode="auto">
          <a:xfrm>
            <a:off x="2484438" y="1125538"/>
            <a:ext cx="714375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0">
                <a:solidFill>
                  <a:srgbClr val="002060"/>
                </a:solidFill>
                <a:latin typeface="Calibri" pitchFamily="34" charset="0"/>
              </a:rPr>
              <a:t>n</a:t>
            </a:r>
            <a:endParaRPr lang="ru-RU" sz="8000">
              <a:solidFill>
                <a:srgbClr val="002060"/>
              </a:solidFill>
              <a:latin typeface="Calibri" pitchFamily="34" charset="0"/>
            </a:endParaRPr>
          </a:p>
        </p:txBody>
      </p:sp>
      <p:grpSp>
        <p:nvGrpSpPr>
          <p:cNvPr id="29701" name="Группа 13"/>
          <p:cNvGrpSpPr>
            <a:grpSpLocks/>
          </p:cNvGrpSpPr>
          <p:nvPr/>
        </p:nvGrpSpPr>
        <p:grpSpPr bwMode="auto">
          <a:xfrm>
            <a:off x="2987675" y="476250"/>
            <a:ext cx="4071938" cy="1966913"/>
            <a:chOff x="3214678" y="2071678"/>
            <a:chExt cx="4071966" cy="1966381"/>
          </a:xfrm>
        </p:grpSpPr>
        <p:sp>
          <p:nvSpPr>
            <p:cNvPr id="29703" name="TextBox 7"/>
            <p:cNvSpPr txBox="1">
              <a:spLocks noChangeArrowheads="1"/>
            </p:cNvSpPr>
            <p:nvPr/>
          </p:nvSpPr>
          <p:spPr bwMode="auto">
            <a:xfrm>
              <a:off x="3214678" y="2428868"/>
              <a:ext cx="1430546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7200">
                  <a:latin typeface="Calibri" pitchFamily="34" charset="0"/>
                </a:rPr>
                <a:t>+</a:t>
              </a:r>
              <a:endParaRPr lang="ru-RU" sz="7200">
                <a:latin typeface="Calibri" pitchFamily="34" charset="0"/>
              </a:endParaRPr>
            </a:p>
          </p:txBody>
        </p:sp>
        <p:sp>
          <p:nvSpPr>
            <p:cNvPr id="29704" name="TextBox 8"/>
            <p:cNvSpPr txBox="1">
              <a:spLocks noChangeArrowheads="1"/>
            </p:cNvSpPr>
            <p:nvPr/>
          </p:nvSpPr>
          <p:spPr bwMode="auto">
            <a:xfrm>
              <a:off x="3857620" y="2071678"/>
              <a:ext cx="956128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7200" u="sng">
                  <a:solidFill>
                    <a:srgbClr val="FF0000"/>
                  </a:solidFill>
                  <a:latin typeface="Calibri" pitchFamily="34" charset="0"/>
                </a:rPr>
                <a:t>b</a:t>
              </a:r>
              <a:endParaRPr lang="ru-RU" sz="7200" u="sng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29705" name="TextBox 9"/>
            <p:cNvSpPr txBox="1">
              <a:spLocks noChangeArrowheads="1"/>
            </p:cNvSpPr>
            <p:nvPr/>
          </p:nvSpPr>
          <p:spPr bwMode="auto">
            <a:xfrm>
              <a:off x="3857620" y="2714620"/>
              <a:ext cx="1151903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8000">
                  <a:solidFill>
                    <a:srgbClr val="002060"/>
                  </a:solidFill>
                  <a:latin typeface="Calibri" pitchFamily="34" charset="0"/>
                </a:rPr>
                <a:t>n</a:t>
              </a:r>
              <a:endParaRPr lang="ru-RU" sz="8000">
                <a:solidFill>
                  <a:srgbClr val="002060"/>
                </a:solidFill>
                <a:latin typeface="Calibri" pitchFamily="34" charset="0"/>
              </a:endParaRPr>
            </a:p>
          </p:txBody>
        </p:sp>
        <p:sp>
          <p:nvSpPr>
            <p:cNvPr id="29706" name="TextBox 10"/>
            <p:cNvSpPr txBox="1">
              <a:spLocks noChangeArrowheads="1"/>
            </p:cNvSpPr>
            <p:nvPr/>
          </p:nvSpPr>
          <p:spPr bwMode="auto">
            <a:xfrm>
              <a:off x="4572000" y="2500306"/>
              <a:ext cx="642942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7200">
                  <a:latin typeface="Calibri" pitchFamily="34" charset="0"/>
                </a:rPr>
                <a:t>=</a:t>
              </a:r>
              <a:endParaRPr lang="ru-RU" sz="7200">
                <a:latin typeface="Calibri" pitchFamily="34" charset="0"/>
              </a:endParaRPr>
            </a:p>
          </p:txBody>
        </p:sp>
        <p:sp>
          <p:nvSpPr>
            <p:cNvPr id="29707" name="TextBox 11"/>
            <p:cNvSpPr txBox="1">
              <a:spLocks noChangeArrowheads="1"/>
            </p:cNvSpPr>
            <p:nvPr/>
          </p:nvSpPr>
          <p:spPr bwMode="auto">
            <a:xfrm>
              <a:off x="5214942" y="2071678"/>
              <a:ext cx="2071702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6600" u="sng">
                  <a:solidFill>
                    <a:srgbClr val="FF0000"/>
                  </a:solidFill>
                  <a:latin typeface="Calibri" pitchFamily="34" charset="0"/>
                </a:rPr>
                <a:t>a </a:t>
              </a:r>
              <a:r>
                <a:rPr lang="ru-RU" sz="7200" u="sng">
                  <a:solidFill>
                    <a:srgbClr val="FF0000"/>
                  </a:solidFill>
                  <a:latin typeface="Calibri" pitchFamily="34" charset="0"/>
                </a:rPr>
                <a:t>+</a:t>
              </a:r>
              <a:r>
                <a:rPr lang="en-US" sz="7200" u="sng">
                  <a:solidFill>
                    <a:srgbClr val="FF0000"/>
                  </a:solidFill>
                  <a:latin typeface="Calibri" pitchFamily="34" charset="0"/>
                </a:rPr>
                <a:t> b</a:t>
              </a:r>
              <a:endParaRPr lang="ru-RU" sz="7200" u="sng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29708" name="TextBox 12"/>
            <p:cNvSpPr txBox="1">
              <a:spLocks noChangeArrowheads="1"/>
            </p:cNvSpPr>
            <p:nvPr/>
          </p:nvSpPr>
          <p:spPr bwMode="auto">
            <a:xfrm>
              <a:off x="5715008" y="2714620"/>
              <a:ext cx="1214446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8000">
                  <a:solidFill>
                    <a:srgbClr val="002060"/>
                  </a:solidFill>
                  <a:latin typeface="Calibri" pitchFamily="34" charset="0"/>
                </a:rPr>
                <a:t>n</a:t>
              </a:r>
              <a:endParaRPr lang="ru-RU" sz="8000">
                <a:solidFill>
                  <a:srgbClr val="002060"/>
                </a:solidFill>
                <a:latin typeface="Calibri" pitchFamily="34" charset="0"/>
              </a:endParaRPr>
            </a:p>
          </p:txBody>
        </p:sp>
      </p:grp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900113" y="2924175"/>
            <a:ext cx="7358062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Calibri" pitchFamily="34" charset="0"/>
              </a:rPr>
              <a:t>      </a:t>
            </a:r>
            <a:r>
              <a:rPr lang="ru-RU" sz="4000" b="1">
                <a:latin typeface="Calibri" pitchFamily="34" charset="0"/>
              </a:rPr>
              <a:t>Чтобы сложить дроби с одинаковыми знаменателями, надо сложить их числители, а знаменатель оставить тот же.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1" name="Группа 45"/>
          <p:cNvGrpSpPr>
            <a:grpSpLocks/>
          </p:cNvGrpSpPr>
          <p:nvPr/>
        </p:nvGrpSpPr>
        <p:grpSpPr bwMode="auto">
          <a:xfrm>
            <a:off x="231775" y="2254250"/>
            <a:ext cx="8726488" cy="481013"/>
            <a:chOff x="162836" y="1999070"/>
            <a:chExt cx="8726557" cy="481612"/>
          </a:xfrm>
        </p:grpSpPr>
        <p:grpSp>
          <p:nvGrpSpPr>
            <p:cNvPr id="30739" name="Группа 25"/>
            <p:cNvGrpSpPr>
              <a:grpSpLocks/>
            </p:cNvGrpSpPr>
            <p:nvPr/>
          </p:nvGrpSpPr>
          <p:grpSpPr bwMode="auto">
            <a:xfrm>
              <a:off x="1841505" y="2041806"/>
              <a:ext cx="520021" cy="432048"/>
              <a:chOff x="2827843" y="2132856"/>
              <a:chExt cx="736045" cy="432048"/>
            </a:xfrm>
          </p:grpSpPr>
          <p:cxnSp>
            <p:nvCxnSpPr>
              <p:cNvPr id="19" name="Прямая соединительная линия 18"/>
              <p:cNvCxnSpPr/>
              <p:nvPr/>
            </p:nvCxnSpPr>
            <p:spPr>
              <a:xfrm>
                <a:off x="2826897" y="2326952"/>
                <a:ext cx="737012" cy="0"/>
              </a:xfrm>
              <a:prstGeom prst="line">
                <a:avLst/>
              </a:prstGeom>
              <a:ln w="1016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>
                <a:off x="3563909" y="2133036"/>
                <a:ext cx="0" cy="432337"/>
              </a:xfrm>
              <a:prstGeom prst="line">
                <a:avLst/>
              </a:prstGeom>
              <a:ln w="1016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0740" name="Рисунок 2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34503" y="2010380"/>
              <a:ext cx="572977" cy="438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41" name="Рисунок 2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61526" y="2010380"/>
              <a:ext cx="572977" cy="438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42" name="Рисунок 28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80457" y="2009292"/>
              <a:ext cx="572977" cy="438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43" name="Рисунок 3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07480" y="2009292"/>
              <a:ext cx="572977" cy="438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44" name="Рисунок 3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648356" y="2008718"/>
              <a:ext cx="572977" cy="438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45" name="Рисунок 3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48581" y="2008718"/>
              <a:ext cx="572977" cy="438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46" name="Рисунок 3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079013" y="2005562"/>
              <a:ext cx="572977" cy="438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47" name="Рисунок 3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585346" y="2005562"/>
              <a:ext cx="572977" cy="438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48" name="Рисунок 3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75379" y="2008718"/>
              <a:ext cx="572977" cy="438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49" name="Рисунок 3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519630" y="2005562"/>
              <a:ext cx="572977" cy="438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50" name="Рисунок 38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024615" y="2005562"/>
              <a:ext cx="572977" cy="438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51" name="Рисунок 39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316416" y="1999070"/>
              <a:ext cx="572977" cy="438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52" name="Рисунок 40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912848" y="2000738"/>
              <a:ext cx="572977" cy="438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53" name="Рисунок 4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2836" y="2016182"/>
              <a:ext cx="572977" cy="438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54" name="Рисунок 4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35813" y="2034978"/>
              <a:ext cx="572977" cy="438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55" name="Рисунок 4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95936" y="2041806"/>
              <a:ext cx="572977" cy="438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5" name="Прямая соединительная линия 44"/>
            <p:cNvCxnSpPr/>
            <p:nvPr/>
          </p:nvCxnSpPr>
          <p:spPr>
            <a:xfrm>
              <a:off x="162836" y="1999070"/>
              <a:ext cx="0" cy="438696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Левая фигурная скобка 47"/>
          <p:cNvSpPr/>
          <p:nvPr/>
        </p:nvSpPr>
        <p:spPr>
          <a:xfrm rot="16200000">
            <a:off x="2556670" y="351631"/>
            <a:ext cx="811212" cy="5508625"/>
          </a:xfrm>
          <a:prstGeom prst="leftBrace">
            <a:avLst/>
          </a:prstGeom>
          <a:ln w="1016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Левая фигурная скобка 49"/>
          <p:cNvSpPr/>
          <p:nvPr/>
        </p:nvSpPr>
        <p:spPr>
          <a:xfrm rot="5400000">
            <a:off x="644526" y="1027112"/>
            <a:ext cx="774700" cy="1679575"/>
          </a:xfrm>
          <a:prstGeom prst="leftBrace">
            <a:avLst/>
          </a:prstGeom>
          <a:ln w="101600">
            <a:solidFill>
              <a:srgbClr val="8A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1" name="Левая фигурная скобка 50"/>
          <p:cNvSpPr/>
          <p:nvPr/>
        </p:nvSpPr>
        <p:spPr>
          <a:xfrm rot="5400000">
            <a:off x="3409157" y="7144"/>
            <a:ext cx="776287" cy="3838575"/>
          </a:xfrm>
          <a:prstGeom prst="leftBrace">
            <a:avLst>
              <a:gd name="adj1" fmla="val 8333"/>
              <a:gd name="adj2" fmla="val 51191"/>
            </a:avLst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4" name="Группа 53"/>
          <p:cNvGrpSpPr>
            <a:grpSpLocks/>
          </p:cNvGrpSpPr>
          <p:nvPr/>
        </p:nvGrpSpPr>
        <p:grpSpPr bwMode="auto">
          <a:xfrm>
            <a:off x="701675" y="34925"/>
            <a:ext cx="1352550" cy="1503363"/>
            <a:chOff x="701457" y="35672"/>
            <a:chExt cx="1352637" cy="1503138"/>
          </a:xfrm>
        </p:grpSpPr>
        <p:sp>
          <p:nvSpPr>
            <p:cNvPr id="30737" name="TextBox 51"/>
            <p:cNvSpPr txBox="1">
              <a:spLocks noChangeArrowheads="1"/>
            </p:cNvSpPr>
            <p:nvPr/>
          </p:nvSpPr>
          <p:spPr bwMode="auto">
            <a:xfrm>
              <a:off x="782985" y="35672"/>
              <a:ext cx="497252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4800" u="sng">
                  <a:latin typeface="Calibri" pitchFamily="34" charset="0"/>
                </a:rPr>
                <a:t>3</a:t>
              </a:r>
            </a:p>
          </p:txBody>
        </p:sp>
        <p:sp>
          <p:nvSpPr>
            <p:cNvPr id="30738" name="TextBox 52"/>
            <p:cNvSpPr txBox="1">
              <a:spLocks noChangeArrowheads="1"/>
            </p:cNvSpPr>
            <p:nvPr/>
          </p:nvSpPr>
          <p:spPr bwMode="auto">
            <a:xfrm>
              <a:off x="701457" y="707813"/>
              <a:ext cx="1352637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800">
                  <a:latin typeface="Calibri" pitchFamily="34" charset="0"/>
                </a:rPr>
                <a:t>17</a:t>
              </a:r>
            </a:p>
          </p:txBody>
        </p:sp>
      </p:grpSp>
      <p:grpSp>
        <p:nvGrpSpPr>
          <p:cNvPr id="5" name="Группа 55"/>
          <p:cNvGrpSpPr>
            <a:grpSpLocks/>
          </p:cNvGrpSpPr>
          <p:nvPr/>
        </p:nvGrpSpPr>
        <p:grpSpPr bwMode="auto">
          <a:xfrm>
            <a:off x="3289300" y="115888"/>
            <a:ext cx="1504950" cy="1501775"/>
            <a:chOff x="701457" y="35672"/>
            <a:chExt cx="1352637" cy="1503138"/>
          </a:xfrm>
        </p:grpSpPr>
        <p:sp>
          <p:nvSpPr>
            <p:cNvPr id="30735" name="TextBox 56"/>
            <p:cNvSpPr txBox="1">
              <a:spLocks noChangeArrowheads="1"/>
            </p:cNvSpPr>
            <p:nvPr/>
          </p:nvSpPr>
          <p:spPr bwMode="auto">
            <a:xfrm>
              <a:off x="782985" y="35672"/>
              <a:ext cx="4469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4800" u="sng">
                  <a:latin typeface="Calibri" pitchFamily="34" charset="0"/>
                </a:rPr>
                <a:t>7</a:t>
              </a:r>
            </a:p>
          </p:txBody>
        </p:sp>
        <p:sp>
          <p:nvSpPr>
            <p:cNvPr id="30736" name="TextBox 57"/>
            <p:cNvSpPr txBox="1">
              <a:spLocks noChangeArrowheads="1"/>
            </p:cNvSpPr>
            <p:nvPr/>
          </p:nvSpPr>
          <p:spPr bwMode="auto">
            <a:xfrm>
              <a:off x="701457" y="707813"/>
              <a:ext cx="1352637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800">
                  <a:latin typeface="Calibri" pitchFamily="34" charset="0"/>
                </a:rPr>
                <a:t>17</a:t>
              </a:r>
            </a:p>
          </p:txBody>
        </p:sp>
      </p:grpSp>
      <p:grpSp>
        <p:nvGrpSpPr>
          <p:cNvPr id="6" name="Группа 58"/>
          <p:cNvGrpSpPr>
            <a:grpSpLocks/>
          </p:cNvGrpSpPr>
          <p:nvPr/>
        </p:nvGrpSpPr>
        <p:grpSpPr bwMode="auto">
          <a:xfrm>
            <a:off x="2628900" y="3511550"/>
            <a:ext cx="1412875" cy="1468438"/>
            <a:chOff x="782985" y="35672"/>
            <a:chExt cx="1271109" cy="1205691"/>
          </a:xfrm>
        </p:grpSpPr>
        <p:sp>
          <p:nvSpPr>
            <p:cNvPr id="30733" name="TextBox 59"/>
            <p:cNvSpPr txBox="1">
              <a:spLocks noChangeArrowheads="1"/>
            </p:cNvSpPr>
            <p:nvPr/>
          </p:nvSpPr>
          <p:spPr bwMode="auto">
            <a:xfrm>
              <a:off x="782985" y="35672"/>
              <a:ext cx="727833" cy="682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4800" u="sng">
                  <a:latin typeface="Calibri" pitchFamily="34" charset="0"/>
                </a:rPr>
                <a:t>10</a:t>
              </a:r>
            </a:p>
          </p:txBody>
        </p:sp>
        <p:sp>
          <p:nvSpPr>
            <p:cNvPr id="30734" name="TextBox 60"/>
            <p:cNvSpPr txBox="1">
              <a:spLocks noChangeArrowheads="1"/>
            </p:cNvSpPr>
            <p:nvPr/>
          </p:nvSpPr>
          <p:spPr bwMode="auto">
            <a:xfrm>
              <a:off x="782985" y="559200"/>
              <a:ext cx="1271109" cy="682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800">
                  <a:latin typeface="Calibri" pitchFamily="34" charset="0"/>
                </a:rPr>
                <a:t>17</a:t>
              </a:r>
            </a:p>
          </p:txBody>
        </p:sp>
      </p:grpSp>
      <p:pic>
        <p:nvPicPr>
          <p:cNvPr id="63" name="Рисунок 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1150" y="4237038"/>
            <a:ext cx="1878013" cy="2614612"/>
          </a:xfrm>
          <a:prstGeom prst="rect">
            <a:avLst/>
          </a:prstGeom>
          <a:noFill/>
        </p:spPr>
      </p:pic>
      <p:pic>
        <p:nvPicPr>
          <p:cNvPr id="1024" name="Рисунок 10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72150" y="4237038"/>
            <a:ext cx="1762125" cy="2614612"/>
          </a:xfrm>
          <a:prstGeom prst="rect">
            <a:avLst/>
          </a:prstGeom>
          <a:noFill/>
        </p:spPr>
      </p:pic>
      <p:pic>
        <p:nvPicPr>
          <p:cNvPr id="1025" name="Рисунок 10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48525" y="4310063"/>
            <a:ext cx="1766888" cy="2584450"/>
          </a:xfrm>
          <a:prstGeom prst="rect">
            <a:avLst/>
          </a:prstGeom>
          <a:noFill/>
        </p:spPr>
      </p:pic>
      <p:sp>
        <p:nvSpPr>
          <p:cNvPr id="1027" name="TextBox 1026"/>
          <p:cNvSpPr txBox="1">
            <a:spLocks noChangeArrowheads="1"/>
          </p:cNvSpPr>
          <p:nvPr/>
        </p:nvSpPr>
        <p:spPr bwMode="auto">
          <a:xfrm>
            <a:off x="5657850" y="5187950"/>
            <a:ext cx="4905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latin typeface="Calibri" pitchFamily="34" charset="0"/>
              </a:rPr>
              <a:t>+</a:t>
            </a:r>
          </a:p>
        </p:txBody>
      </p:sp>
      <p:sp>
        <p:nvSpPr>
          <p:cNvPr id="1028" name="TextBox 1027"/>
          <p:cNvSpPr txBox="1">
            <a:spLocks noChangeArrowheads="1"/>
          </p:cNvSpPr>
          <p:nvPr/>
        </p:nvSpPr>
        <p:spPr bwMode="auto">
          <a:xfrm>
            <a:off x="7134225" y="5272088"/>
            <a:ext cx="4905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>
                <a:latin typeface="Calibri" pitchFamily="34" charset="0"/>
              </a:rPr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0" grpId="0" animBg="1"/>
      <p:bldP spid="51" grpId="0" animBg="1"/>
      <p:bldP spid="1027" grpId="0"/>
      <p:bldP spid="10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WordArt 12"/>
          <p:cNvSpPr>
            <a:spLocks noChangeArrowheads="1" noChangeShapeType="1" noTextEdit="1"/>
          </p:cNvSpPr>
          <p:nvPr/>
        </p:nvSpPr>
        <p:spPr bwMode="auto">
          <a:xfrm>
            <a:off x="571500" y="6215063"/>
            <a:ext cx="7775575" cy="14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3236"/>
              </a:avLst>
            </a:prstTxWarp>
          </a:bodyPr>
          <a:lstStyle/>
          <a:p>
            <a:endParaRPr lang="ru-RU" sz="3600" kern="10">
              <a:ln w="9525">
                <a:noFill/>
                <a:round/>
                <a:headEnd/>
                <a:tailEnd/>
              </a:ln>
              <a:solidFill>
                <a:srgbClr val="0033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1746" name="Picture 5" descr="MCj0370140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04813"/>
            <a:ext cx="2286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Box 11"/>
          <p:cNvSpPr txBox="1">
            <a:spLocks noChangeArrowheads="1"/>
          </p:cNvSpPr>
          <p:nvPr/>
        </p:nvSpPr>
        <p:spPr bwMode="auto">
          <a:xfrm>
            <a:off x="3929063" y="1857375"/>
            <a:ext cx="642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alibri" pitchFamily="34" charset="0"/>
              </a:rPr>
              <a:t>12</a:t>
            </a:r>
          </a:p>
        </p:txBody>
      </p:sp>
      <p:sp>
        <p:nvSpPr>
          <p:cNvPr id="31748" name="TextBox 21"/>
          <p:cNvSpPr txBox="1">
            <a:spLocks noChangeArrowheads="1"/>
          </p:cNvSpPr>
          <p:nvPr/>
        </p:nvSpPr>
        <p:spPr bwMode="auto">
          <a:xfrm>
            <a:off x="7429500" y="2571750"/>
            <a:ext cx="714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u="sng">
                <a:latin typeface="Calibri" pitchFamily="34" charset="0"/>
              </a:rPr>
              <a:t>56</a:t>
            </a:r>
          </a:p>
        </p:txBody>
      </p:sp>
      <p:grpSp>
        <p:nvGrpSpPr>
          <p:cNvPr id="31749" name="Группа 52"/>
          <p:cNvGrpSpPr>
            <a:grpSpLocks/>
          </p:cNvGrpSpPr>
          <p:nvPr/>
        </p:nvGrpSpPr>
        <p:grpSpPr bwMode="auto">
          <a:xfrm>
            <a:off x="5072063" y="2571750"/>
            <a:ext cx="3214687" cy="952500"/>
            <a:chOff x="2714612" y="2571744"/>
            <a:chExt cx="2500330" cy="951848"/>
          </a:xfrm>
        </p:grpSpPr>
        <p:sp>
          <p:nvSpPr>
            <p:cNvPr id="31784" name="TextBox 12"/>
            <p:cNvSpPr txBox="1">
              <a:spLocks noChangeArrowheads="1"/>
            </p:cNvSpPr>
            <p:nvPr/>
          </p:nvSpPr>
          <p:spPr bwMode="auto">
            <a:xfrm>
              <a:off x="2714612" y="2571744"/>
              <a:ext cx="55015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 u="sng">
                  <a:latin typeface="Calibri" pitchFamily="34" charset="0"/>
                </a:rPr>
                <a:t>18</a:t>
              </a:r>
            </a:p>
          </p:txBody>
        </p:sp>
        <p:sp>
          <p:nvSpPr>
            <p:cNvPr id="31785" name="TextBox 13"/>
            <p:cNvSpPr txBox="1">
              <a:spLocks noChangeArrowheads="1"/>
            </p:cNvSpPr>
            <p:nvPr/>
          </p:nvSpPr>
          <p:spPr bwMode="auto">
            <a:xfrm>
              <a:off x="2714612" y="3000372"/>
              <a:ext cx="83590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>
                  <a:latin typeface="Calibri" pitchFamily="34" charset="0"/>
                </a:rPr>
                <a:t>75</a:t>
              </a:r>
            </a:p>
          </p:txBody>
        </p:sp>
        <p:sp>
          <p:nvSpPr>
            <p:cNvPr id="31786" name="TextBox 14"/>
            <p:cNvSpPr txBox="1">
              <a:spLocks noChangeArrowheads="1"/>
            </p:cNvSpPr>
            <p:nvPr/>
          </p:nvSpPr>
          <p:spPr bwMode="auto">
            <a:xfrm>
              <a:off x="3214678" y="2714620"/>
              <a:ext cx="36420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>
                  <a:latin typeface="Calibri" pitchFamily="34" charset="0"/>
                </a:rPr>
                <a:t>+</a:t>
              </a:r>
            </a:p>
          </p:txBody>
        </p:sp>
        <p:sp>
          <p:nvSpPr>
            <p:cNvPr id="31787" name="Прямоугольник 17"/>
            <p:cNvSpPr>
              <a:spLocks noChangeArrowheads="1"/>
            </p:cNvSpPr>
            <p:nvPr/>
          </p:nvSpPr>
          <p:spPr bwMode="auto">
            <a:xfrm>
              <a:off x="3571868" y="2571744"/>
              <a:ext cx="78581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 u="sng">
                  <a:latin typeface="Calibri" pitchFamily="34" charset="0"/>
                </a:rPr>
                <a:t>38</a:t>
              </a:r>
            </a:p>
          </p:txBody>
        </p:sp>
        <p:sp>
          <p:nvSpPr>
            <p:cNvPr id="31788" name="TextBox 19"/>
            <p:cNvSpPr txBox="1">
              <a:spLocks noChangeArrowheads="1"/>
            </p:cNvSpPr>
            <p:nvPr/>
          </p:nvSpPr>
          <p:spPr bwMode="auto">
            <a:xfrm>
              <a:off x="3571868" y="3000372"/>
              <a:ext cx="164307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>
                  <a:latin typeface="Calibri" pitchFamily="34" charset="0"/>
                </a:rPr>
                <a:t>75</a:t>
              </a:r>
            </a:p>
          </p:txBody>
        </p:sp>
        <p:sp>
          <p:nvSpPr>
            <p:cNvPr id="31789" name="TextBox 20"/>
            <p:cNvSpPr txBox="1">
              <a:spLocks noChangeArrowheads="1"/>
            </p:cNvSpPr>
            <p:nvPr/>
          </p:nvSpPr>
          <p:spPr bwMode="auto">
            <a:xfrm flipH="1">
              <a:off x="4214810" y="2714620"/>
              <a:ext cx="71438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>
                  <a:latin typeface="Calibri" pitchFamily="34" charset="0"/>
                </a:rPr>
                <a:t>=</a:t>
              </a:r>
            </a:p>
          </p:txBody>
        </p:sp>
        <p:sp>
          <p:nvSpPr>
            <p:cNvPr id="31790" name="TextBox 22"/>
            <p:cNvSpPr txBox="1">
              <a:spLocks noChangeArrowheads="1"/>
            </p:cNvSpPr>
            <p:nvPr/>
          </p:nvSpPr>
          <p:spPr bwMode="auto">
            <a:xfrm>
              <a:off x="4572000" y="3000372"/>
              <a:ext cx="57150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>
                  <a:latin typeface="Calibri" pitchFamily="34" charset="0"/>
                </a:rPr>
                <a:t>75</a:t>
              </a:r>
            </a:p>
          </p:txBody>
        </p:sp>
      </p:grpSp>
      <p:sp>
        <p:nvSpPr>
          <p:cNvPr id="31750" name="TextBox 10"/>
          <p:cNvSpPr txBox="1">
            <a:spLocks noChangeArrowheads="1"/>
          </p:cNvSpPr>
          <p:nvPr/>
        </p:nvSpPr>
        <p:spPr bwMode="auto">
          <a:xfrm>
            <a:off x="3929063" y="1500188"/>
            <a:ext cx="704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u="sng">
                <a:latin typeface="Calibri" pitchFamily="34" charset="0"/>
              </a:rPr>
              <a:t>10</a:t>
            </a:r>
          </a:p>
        </p:txBody>
      </p:sp>
      <p:grpSp>
        <p:nvGrpSpPr>
          <p:cNvPr id="31751" name="Группа 57"/>
          <p:cNvGrpSpPr>
            <a:grpSpLocks/>
          </p:cNvGrpSpPr>
          <p:nvPr/>
        </p:nvGrpSpPr>
        <p:grpSpPr bwMode="auto">
          <a:xfrm>
            <a:off x="2643188" y="1500188"/>
            <a:ext cx="1514475" cy="881062"/>
            <a:chOff x="2643174" y="1500174"/>
            <a:chExt cx="1514528" cy="880410"/>
          </a:xfrm>
        </p:grpSpPr>
        <p:sp>
          <p:nvSpPr>
            <p:cNvPr id="31777" name="TextBox 5"/>
            <p:cNvSpPr txBox="1">
              <a:spLocks noChangeArrowheads="1"/>
            </p:cNvSpPr>
            <p:nvPr/>
          </p:nvSpPr>
          <p:spPr bwMode="auto">
            <a:xfrm>
              <a:off x="2643174" y="1857364"/>
              <a:ext cx="71438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>
                  <a:latin typeface="Calibri" pitchFamily="34" charset="0"/>
                </a:rPr>
                <a:t>12</a:t>
              </a:r>
            </a:p>
          </p:txBody>
        </p:sp>
        <p:sp>
          <p:nvSpPr>
            <p:cNvPr id="31778" name="TextBox 8"/>
            <p:cNvSpPr txBox="1">
              <a:spLocks noChangeArrowheads="1"/>
            </p:cNvSpPr>
            <p:nvPr/>
          </p:nvSpPr>
          <p:spPr bwMode="auto">
            <a:xfrm>
              <a:off x="3214678" y="1857364"/>
              <a:ext cx="57150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>
                  <a:latin typeface="Calibri" pitchFamily="34" charset="0"/>
                </a:rPr>
                <a:t>12</a:t>
              </a:r>
            </a:p>
          </p:txBody>
        </p:sp>
        <p:grpSp>
          <p:nvGrpSpPr>
            <p:cNvPr id="31779" name="Группа 54"/>
            <p:cNvGrpSpPr>
              <a:grpSpLocks/>
            </p:cNvGrpSpPr>
            <p:nvPr/>
          </p:nvGrpSpPr>
          <p:grpSpPr bwMode="auto">
            <a:xfrm>
              <a:off x="2643174" y="1500174"/>
              <a:ext cx="1514528" cy="666096"/>
              <a:chOff x="2643174" y="1500174"/>
              <a:chExt cx="1514528" cy="666096"/>
            </a:xfrm>
          </p:grpSpPr>
          <p:sp>
            <p:nvSpPr>
              <p:cNvPr id="31780" name="TextBox 6"/>
              <p:cNvSpPr txBox="1">
                <a:spLocks noChangeArrowheads="1"/>
              </p:cNvSpPr>
              <p:nvPr/>
            </p:nvSpPr>
            <p:spPr bwMode="auto">
              <a:xfrm>
                <a:off x="3071802" y="1643050"/>
                <a:ext cx="35719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800">
                    <a:latin typeface="Calibri" pitchFamily="34" charset="0"/>
                  </a:rPr>
                  <a:t>+</a:t>
                </a:r>
              </a:p>
            </p:txBody>
          </p:sp>
          <p:sp>
            <p:nvSpPr>
              <p:cNvPr id="31781" name="TextBox 7"/>
              <p:cNvSpPr txBox="1">
                <a:spLocks noChangeArrowheads="1"/>
              </p:cNvSpPr>
              <p:nvPr/>
            </p:nvSpPr>
            <p:spPr bwMode="auto">
              <a:xfrm>
                <a:off x="3357554" y="1500174"/>
                <a:ext cx="571504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800" u="sng"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31782" name="TextBox 9"/>
              <p:cNvSpPr txBox="1">
                <a:spLocks noChangeArrowheads="1"/>
              </p:cNvSpPr>
              <p:nvPr/>
            </p:nvSpPr>
            <p:spPr bwMode="auto">
              <a:xfrm>
                <a:off x="3714744" y="1643050"/>
                <a:ext cx="442958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800">
                    <a:latin typeface="Calibri" pitchFamily="34" charset="0"/>
                  </a:rPr>
                  <a:t>=</a:t>
                </a:r>
              </a:p>
            </p:txBody>
          </p:sp>
          <p:sp>
            <p:nvSpPr>
              <p:cNvPr id="31783" name="TextBox 23"/>
              <p:cNvSpPr txBox="1">
                <a:spLocks noChangeArrowheads="1"/>
              </p:cNvSpPr>
              <p:nvPr/>
            </p:nvSpPr>
            <p:spPr bwMode="auto">
              <a:xfrm>
                <a:off x="2643174" y="1500174"/>
                <a:ext cx="44456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800" u="sng">
                    <a:latin typeface="Calibri" pitchFamily="34" charset="0"/>
                  </a:rPr>
                  <a:t>7</a:t>
                </a:r>
              </a:p>
            </p:txBody>
          </p:sp>
        </p:grpSp>
      </p:grpSp>
      <p:grpSp>
        <p:nvGrpSpPr>
          <p:cNvPr id="31752" name="Группа 56"/>
          <p:cNvGrpSpPr>
            <a:grpSpLocks/>
          </p:cNvGrpSpPr>
          <p:nvPr/>
        </p:nvGrpSpPr>
        <p:grpSpPr bwMode="auto">
          <a:xfrm>
            <a:off x="571500" y="3571875"/>
            <a:ext cx="4071938" cy="1357313"/>
            <a:chOff x="1643042" y="4286256"/>
            <a:chExt cx="4357718" cy="1269507"/>
          </a:xfrm>
        </p:grpSpPr>
        <p:grpSp>
          <p:nvGrpSpPr>
            <p:cNvPr id="31762" name="Группа 55"/>
            <p:cNvGrpSpPr>
              <a:grpSpLocks/>
            </p:cNvGrpSpPr>
            <p:nvPr/>
          </p:nvGrpSpPr>
          <p:grpSpPr bwMode="auto">
            <a:xfrm>
              <a:off x="4000496" y="4286256"/>
              <a:ext cx="2000264" cy="642942"/>
              <a:chOff x="4000496" y="4286256"/>
              <a:chExt cx="2000264" cy="642942"/>
            </a:xfrm>
          </p:grpSpPr>
          <p:sp>
            <p:nvSpPr>
              <p:cNvPr id="39" name="Овал 38"/>
              <p:cNvSpPr/>
              <p:nvPr/>
            </p:nvSpPr>
            <p:spPr>
              <a:xfrm>
                <a:off x="5073152" y="4286256"/>
                <a:ext cx="784899" cy="50037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cxnSp>
            <p:nvCxnSpPr>
              <p:cNvPr id="42" name="Прямая соединительная линия 41"/>
              <p:cNvCxnSpPr/>
              <p:nvPr/>
            </p:nvCxnSpPr>
            <p:spPr>
              <a:xfrm>
                <a:off x="4001136" y="4929176"/>
                <a:ext cx="199962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763" name="Группа 53"/>
            <p:cNvGrpSpPr>
              <a:grpSpLocks/>
            </p:cNvGrpSpPr>
            <p:nvPr/>
          </p:nvGrpSpPr>
          <p:grpSpPr bwMode="auto">
            <a:xfrm>
              <a:off x="1643042" y="4286256"/>
              <a:ext cx="3695932" cy="1269507"/>
              <a:chOff x="1643042" y="4286256"/>
              <a:chExt cx="3695932" cy="1269507"/>
            </a:xfrm>
          </p:grpSpPr>
          <p:sp>
            <p:nvSpPr>
              <p:cNvPr id="25" name="Равнобедренный треугольник 24"/>
              <p:cNvSpPr/>
              <p:nvPr/>
            </p:nvSpPr>
            <p:spPr>
              <a:xfrm>
                <a:off x="1714396" y="4286256"/>
                <a:ext cx="356772" cy="500379"/>
              </a:xfrm>
              <a:prstGeom prst="triangle">
                <a:avLst>
                  <a:gd name="adj" fmla="val 4750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1765" name="TextBox 25"/>
              <p:cNvSpPr txBox="1">
                <a:spLocks noChangeArrowheads="1"/>
              </p:cNvSpPr>
              <p:nvPr/>
            </p:nvSpPr>
            <p:spPr bwMode="auto">
              <a:xfrm>
                <a:off x="2214546" y="4643446"/>
                <a:ext cx="578516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2800">
                    <a:latin typeface="Calibri" pitchFamily="34" charset="0"/>
                  </a:rPr>
                  <a:t>+</a:t>
                </a:r>
              </a:p>
            </p:txBody>
          </p:sp>
          <p:sp>
            <p:nvSpPr>
              <p:cNvPr id="28" name="Овал 27"/>
              <p:cNvSpPr/>
              <p:nvPr/>
            </p:nvSpPr>
            <p:spPr>
              <a:xfrm>
                <a:off x="2715058" y="4286256"/>
                <a:ext cx="428127" cy="50037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cxnSp>
            <p:nvCxnSpPr>
              <p:cNvPr id="30" name="Прямая соединительная линия 29"/>
              <p:cNvCxnSpPr/>
              <p:nvPr/>
            </p:nvCxnSpPr>
            <p:spPr>
              <a:xfrm>
                <a:off x="1643042" y="4929176"/>
                <a:ext cx="49948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/>
              <p:nvPr/>
            </p:nvCxnSpPr>
            <p:spPr>
              <a:xfrm>
                <a:off x="2715058" y="4929176"/>
                <a:ext cx="57083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769" name="TextBox 32"/>
              <p:cNvSpPr txBox="1">
                <a:spLocks noChangeArrowheads="1"/>
              </p:cNvSpPr>
              <p:nvPr/>
            </p:nvSpPr>
            <p:spPr bwMode="auto">
              <a:xfrm>
                <a:off x="1714480" y="4786322"/>
                <a:ext cx="428628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4400">
                    <a:latin typeface="Calibri" pitchFamily="34" charset="0"/>
                  </a:rPr>
                  <a:t>n</a:t>
                </a:r>
                <a:endParaRPr lang="ru-RU" sz="4400">
                  <a:latin typeface="Calibri" pitchFamily="34" charset="0"/>
                </a:endParaRPr>
              </a:p>
            </p:txBody>
          </p:sp>
          <p:sp>
            <p:nvSpPr>
              <p:cNvPr id="31770" name="TextBox 33"/>
              <p:cNvSpPr txBox="1">
                <a:spLocks noChangeArrowheads="1"/>
              </p:cNvSpPr>
              <p:nvPr/>
            </p:nvSpPr>
            <p:spPr bwMode="auto">
              <a:xfrm>
                <a:off x="2714612" y="4786322"/>
                <a:ext cx="928694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4400">
                    <a:latin typeface="Calibri" pitchFamily="34" charset="0"/>
                  </a:rPr>
                  <a:t>n</a:t>
                </a:r>
                <a:endParaRPr lang="ru-RU" sz="4400">
                  <a:latin typeface="Calibri" pitchFamily="34" charset="0"/>
                </a:endParaRPr>
              </a:p>
            </p:txBody>
          </p:sp>
          <p:sp>
            <p:nvSpPr>
              <p:cNvPr id="31771" name="TextBox 34"/>
              <p:cNvSpPr txBox="1">
                <a:spLocks noChangeArrowheads="1"/>
              </p:cNvSpPr>
              <p:nvPr/>
            </p:nvSpPr>
            <p:spPr bwMode="auto">
              <a:xfrm>
                <a:off x="3500430" y="4643446"/>
                <a:ext cx="428628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3200">
                    <a:latin typeface="Calibri" pitchFamily="34" charset="0"/>
                  </a:rPr>
                  <a:t>=</a:t>
                </a:r>
                <a:endParaRPr lang="ru-RU" sz="3200">
                  <a:latin typeface="Calibri" pitchFamily="34" charset="0"/>
                </a:endParaRPr>
              </a:p>
            </p:txBody>
          </p:sp>
          <p:sp>
            <p:nvSpPr>
              <p:cNvPr id="38" name="Равнобедренный треугольник 37"/>
              <p:cNvSpPr/>
              <p:nvPr/>
            </p:nvSpPr>
            <p:spPr>
              <a:xfrm>
                <a:off x="3999438" y="4286256"/>
                <a:ext cx="572534" cy="500379"/>
              </a:xfrm>
              <a:prstGeom prst="triangle">
                <a:avLst>
                  <a:gd name="adj" fmla="val 4750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1773" name="TextBox 39"/>
              <p:cNvSpPr txBox="1">
                <a:spLocks noChangeArrowheads="1"/>
              </p:cNvSpPr>
              <p:nvPr/>
            </p:nvSpPr>
            <p:spPr bwMode="auto">
              <a:xfrm>
                <a:off x="4572000" y="4286256"/>
                <a:ext cx="364202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>
                    <a:latin typeface="Calibri" pitchFamily="34" charset="0"/>
                  </a:rPr>
                  <a:t>+</a:t>
                </a:r>
                <a:endParaRPr lang="ru-RU" sz="2800">
                  <a:latin typeface="Calibri" pitchFamily="34" charset="0"/>
                </a:endParaRPr>
              </a:p>
            </p:txBody>
          </p:sp>
          <p:sp>
            <p:nvSpPr>
              <p:cNvPr id="31774" name="TextBox 42"/>
              <p:cNvSpPr txBox="1">
                <a:spLocks noChangeArrowheads="1"/>
              </p:cNvSpPr>
              <p:nvPr/>
            </p:nvSpPr>
            <p:spPr bwMode="auto">
              <a:xfrm>
                <a:off x="4500562" y="4786322"/>
                <a:ext cx="838412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4400">
                    <a:latin typeface="Calibri" pitchFamily="34" charset="0"/>
                  </a:rPr>
                  <a:t>n</a:t>
                </a:r>
                <a:endParaRPr lang="ru-RU" sz="4400">
                  <a:latin typeface="Calibri" pitchFamily="34" charset="0"/>
                </a:endParaRPr>
              </a:p>
            </p:txBody>
          </p:sp>
        </p:grpSp>
      </p:grpSp>
      <p:sp>
        <p:nvSpPr>
          <p:cNvPr id="31753" name="TextBox 44"/>
          <p:cNvSpPr txBox="1">
            <a:spLocks noChangeArrowheads="1"/>
          </p:cNvSpPr>
          <p:nvPr/>
        </p:nvSpPr>
        <p:spPr bwMode="auto">
          <a:xfrm>
            <a:off x="6072188" y="5500688"/>
            <a:ext cx="571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43</a:t>
            </a:r>
            <a:endParaRPr lang="ru-RU" sz="2800">
              <a:latin typeface="Calibri" pitchFamily="34" charset="0"/>
            </a:endParaRPr>
          </a:p>
        </p:txBody>
      </p:sp>
      <p:sp>
        <p:nvSpPr>
          <p:cNvPr id="31754" name="TextBox 47"/>
          <p:cNvSpPr txBox="1">
            <a:spLocks noChangeArrowheads="1"/>
          </p:cNvSpPr>
          <p:nvPr/>
        </p:nvSpPr>
        <p:spPr bwMode="auto">
          <a:xfrm>
            <a:off x="4857750" y="5500688"/>
            <a:ext cx="642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43</a:t>
            </a:r>
            <a:r>
              <a:rPr lang="en-US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grpSp>
        <p:nvGrpSpPr>
          <p:cNvPr id="31755" name="Группа 58"/>
          <p:cNvGrpSpPr>
            <a:grpSpLocks/>
          </p:cNvGrpSpPr>
          <p:nvPr/>
        </p:nvGrpSpPr>
        <p:grpSpPr bwMode="auto">
          <a:xfrm>
            <a:off x="4857750" y="5072063"/>
            <a:ext cx="3286125" cy="738187"/>
            <a:chOff x="1928794" y="5072074"/>
            <a:chExt cx="2221590" cy="737534"/>
          </a:xfrm>
        </p:grpSpPr>
        <p:sp>
          <p:nvSpPr>
            <p:cNvPr id="31758" name="TextBox 43"/>
            <p:cNvSpPr txBox="1">
              <a:spLocks noChangeArrowheads="1"/>
            </p:cNvSpPr>
            <p:nvPr/>
          </p:nvSpPr>
          <p:spPr bwMode="auto">
            <a:xfrm>
              <a:off x="1928794" y="5072074"/>
              <a:ext cx="60144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u="sng">
                  <a:latin typeface="Calibri" pitchFamily="34" charset="0"/>
                </a:rPr>
                <a:t>21</a:t>
              </a:r>
              <a:endParaRPr lang="ru-RU" sz="2800" u="sng">
                <a:latin typeface="Calibri" pitchFamily="34" charset="0"/>
              </a:endParaRPr>
            </a:p>
          </p:txBody>
        </p:sp>
        <p:sp>
          <p:nvSpPr>
            <p:cNvPr id="31759" name="TextBox 45"/>
            <p:cNvSpPr txBox="1">
              <a:spLocks noChangeArrowheads="1"/>
            </p:cNvSpPr>
            <p:nvPr/>
          </p:nvSpPr>
          <p:spPr bwMode="auto">
            <a:xfrm>
              <a:off x="2500298" y="5286388"/>
              <a:ext cx="42862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>
                  <a:latin typeface="Calibri" pitchFamily="34" charset="0"/>
                </a:rPr>
                <a:t>+</a:t>
              </a:r>
              <a:endParaRPr lang="ru-RU" sz="2800">
                <a:latin typeface="Calibri" pitchFamily="34" charset="0"/>
              </a:endParaRPr>
            </a:p>
          </p:txBody>
        </p:sp>
        <p:sp>
          <p:nvSpPr>
            <p:cNvPr id="31760" name="TextBox 46"/>
            <p:cNvSpPr txBox="1">
              <a:spLocks noChangeArrowheads="1"/>
            </p:cNvSpPr>
            <p:nvPr/>
          </p:nvSpPr>
          <p:spPr bwMode="auto">
            <a:xfrm>
              <a:off x="2786050" y="5072074"/>
              <a:ext cx="83590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u="sng">
                  <a:latin typeface="Calibri" pitchFamily="34" charset="0"/>
                </a:rPr>
                <a:t>19</a:t>
              </a:r>
              <a:endParaRPr lang="ru-RU" sz="2800" u="sng">
                <a:latin typeface="Calibri" pitchFamily="34" charset="0"/>
              </a:endParaRPr>
            </a:p>
          </p:txBody>
        </p:sp>
        <p:sp>
          <p:nvSpPr>
            <p:cNvPr id="31761" name="TextBox 48"/>
            <p:cNvSpPr txBox="1">
              <a:spLocks noChangeArrowheads="1"/>
            </p:cNvSpPr>
            <p:nvPr/>
          </p:nvSpPr>
          <p:spPr bwMode="auto">
            <a:xfrm>
              <a:off x="3357554" y="5214950"/>
              <a:ext cx="79283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>
                  <a:latin typeface="Calibri" pitchFamily="34" charset="0"/>
                </a:rPr>
                <a:t>=</a:t>
              </a:r>
              <a:endParaRPr lang="ru-RU" sz="2800">
                <a:latin typeface="Calibri" pitchFamily="34" charset="0"/>
              </a:endParaRPr>
            </a:p>
          </p:txBody>
        </p:sp>
      </p:grpSp>
      <p:sp>
        <p:nvSpPr>
          <p:cNvPr id="31756" name="TextBox 49"/>
          <p:cNvSpPr txBox="1">
            <a:spLocks noChangeArrowheads="1"/>
          </p:cNvSpPr>
          <p:nvPr/>
        </p:nvSpPr>
        <p:spPr bwMode="auto">
          <a:xfrm>
            <a:off x="7286625" y="5072063"/>
            <a:ext cx="714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u="sng">
                <a:latin typeface="Calibri" pitchFamily="34" charset="0"/>
              </a:rPr>
              <a:t>40</a:t>
            </a:r>
            <a:endParaRPr lang="ru-RU" sz="2800" u="sng">
              <a:latin typeface="Calibri" pitchFamily="34" charset="0"/>
            </a:endParaRPr>
          </a:p>
        </p:txBody>
      </p:sp>
      <p:sp>
        <p:nvSpPr>
          <p:cNvPr id="31757" name="TextBox 50"/>
          <p:cNvSpPr txBox="1">
            <a:spLocks noChangeArrowheads="1"/>
          </p:cNvSpPr>
          <p:nvPr/>
        </p:nvSpPr>
        <p:spPr bwMode="auto">
          <a:xfrm>
            <a:off x="7286625" y="5500688"/>
            <a:ext cx="714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43</a:t>
            </a:r>
            <a:endParaRPr lang="ru-RU" sz="280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550" y="981075"/>
            <a:ext cx="792163" cy="2808288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508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63713" y="981075"/>
            <a:ext cx="792162" cy="2808288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508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55875" y="981075"/>
            <a:ext cx="792163" cy="2808288"/>
          </a:xfrm>
          <a:prstGeom prst="rect">
            <a:avLst/>
          </a:prstGeom>
          <a:gradFill>
            <a:gsLst>
              <a:gs pos="99000">
                <a:srgbClr val="EA9696"/>
              </a:gs>
              <a:gs pos="10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508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348038" y="981075"/>
            <a:ext cx="792162" cy="2808288"/>
          </a:xfrm>
          <a:prstGeom prst="rect">
            <a:avLst/>
          </a:prstGeom>
          <a:gradFill>
            <a:gsLst>
              <a:gs pos="99000">
                <a:srgbClr val="EA9696"/>
              </a:gs>
              <a:gs pos="10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508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140200" y="981075"/>
            <a:ext cx="792163" cy="2808288"/>
          </a:xfrm>
          <a:prstGeom prst="rect">
            <a:avLst/>
          </a:prstGeom>
          <a:gradFill>
            <a:gsLst>
              <a:gs pos="99000">
                <a:srgbClr val="EA9696"/>
              </a:gs>
              <a:gs pos="100000">
                <a:srgbClr val="9CB86E"/>
              </a:gs>
              <a:gs pos="92000">
                <a:srgbClr val="156B13"/>
              </a:gs>
            </a:gsLst>
            <a:lin ang="5400000" scaled="0"/>
          </a:gradFill>
          <a:ln w="508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Группа 1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2050" y="3492500"/>
            <a:ext cx="1377950" cy="2012950"/>
          </a:xfrm>
          <a:prstGeom prst="rect">
            <a:avLst/>
          </a:prstGeom>
          <a:noFill/>
        </p:spPr>
      </p:pic>
      <p:pic>
        <p:nvPicPr>
          <p:cNvPr id="9" name="Группа 1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27438" y="3505200"/>
            <a:ext cx="1798637" cy="2000250"/>
          </a:xfrm>
          <a:prstGeom prst="rect">
            <a:avLst/>
          </a:prstGeom>
          <a:noFill/>
        </p:spPr>
      </p:pic>
      <p:pic>
        <p:nvPicPr>
          <p:cNvPr id="11" name="Группа 20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54563" y="3505200"/>
            <a:ext cx="2274887" cy="2266950"/>
          </a:xfrm>
          <a:prstGeom prst="rect">
            <a:avLst/>
          </a:prstGeom>
          <a:noFill/>
        </p:spPr>
      </p:pic>
      <p:pic>
        <p:nvPicPr>
          <p:cNvPr id="12" name="Группа 23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8513" y="3444875"/>
            <a:ext cx="1981200" cy="2017713"/>
          </a:xfrm>
          <a:prstGeom prst="rect">
            <a:avLst/>
          </a:prstGeom>
          <a:noFill/>
        </p:spPr>
      </p:pic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893888" y="4227513"/>
            <a:ext cx="6365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>
                <a:latin typeface="Calibri" pitchFamily="34" charset="0"/>
              </a:rPr>
              <a:t>+</a:t>
            </a:r>
          </a:p>
        </p:txBody>
      </p:sp>
      <p:sp>
        <p:nvSpPr>
          <p:cNvPr id="28" name="Прямоугольник 27"/>
          <p:cNvSpPr>
            <a:spLocks noChangeArrowheads="1"/>
          </p:cNvSpPr>
          <p:nvPr/>
        </p:nvSpPr>
        <p:spPr bwMode="auto">
          <a:xfrm>
            <a:off x="3414713" y="4283075"/>
            <a:ext cx="6477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>
                <a:latin typeface="Calibri" pitchFamily="34" charset="0"/>
              </a:rPr>
              <a:t>+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765675" y="4227513"/>
            <a:ext cx="4191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>
                <a:latin typeface="Calibri" pitchFamily="34" charset="0"/>
              </a:rPr>
              <a:t>=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767388" y="4230688"/>
            <a:ext cx="4191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>
                <a:latin typeface="Calibri" pitchFamily="34" charset="0"/>
              </a:rPr>
              <a:t>=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186488" y="3832225"/>
            <a:ext cx="76835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9000" b="1">
                <a:solidFill>
                  <a:srgbClr val="FF0000"/>
                </a:solidFill>
                <a:latin typeface="Calibri" pitchFamily="34" charset="0"/>
              </a:rPr>
              <a:t>1</a:t>
            </a:r>
          </a:p>
        </p:txBody>
      </p:sp>
      <p:grpSp>
        <p:nvGrpSpPr>
          <p:cNvPr id="32783" name="Группа 32"/>
          <p:cNvGrpSpPr>
            <a:grpSpLocks/>
          </p:cNvGrpSpPr>
          <p:nvPr/>
        </p:nvGrpSpPr>
        <p:grpSpPr bwMode="auto">
          <a:xfrm>
            <a:off x="971550" y="981075"/>
            <a:ext cx="3960813" cy="2808288"/>
            <a:chOff x="805002" y="980728"/>
            <a:chExt cx="3960440" cy="2808312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805002" y="980728"/>
              <a:ext cx="792088" cy="2808312"/>
            </a:xfrm>
            <a:prstGeom prst="rect">
              <a:avLst/>
            </a:prstGeom>
            <a:noFill/>
            <a:ln w="508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1597090" y="980728"/>
              <a:ext cx="792087" cy="2808312"/>
            </a:xfrm>
            <a:prstGeom prst="rect">
              <a:avLst/>
            </a:prstGeom>
            <a:noFill/>
            <a:ln w="508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2389178" y="980728"/>
              <a:ext cx="792088" cy="2808312"/>
            </a:xfrm>
            <a:prstGeom prst="rect">
              <a:avLst/>
            </a:prstGeom>
            <a:noFill/>
            <a:ln w="508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3181266" y="980728"/>
              <a:ext cx="792087" cy="2808312"/>
            </a:xfrm>
            <a:prstGeom prst="rect">
              <a:avLst/>
            </a:prstGeom>
            <a:noFill/>
            <a:ln w="508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3973354" y="980728"/>
              <a:ext cx="792088" cy="2808312"/>
            </a:xfrm>
            <a:prstGeom prst="rect">
              <a:avLst/>
            </a:prstGeom>
            <a:noFill/>
            <a:ln w="508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0" grpId="0" animBg="1"/>
      <p:bldP spid="27" grpId="0"/>
      <p:bldP spid="28" grpId="0"/>
      <p:bldP spid="29" grpId="0"/>
      <p:bldP spid="30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86000" y="3716338"/>
            <a:ext cx="1285875" cy="11509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750" y="404813"/>
            <a:ext cx="1223963" cy="11525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39750" y="1557338"/>
            <a:ext cx="1223963" cy="115093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806950" y="4868863"/>
            <a:ext cx="1366838" cy="122396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076825" y="404813"/>
            <a:ext cx="1223963" cy="11525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286000" y="4857750"/>
            <a:ext cx="1295400" cy="122396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71875" y="4857750"/>
            <a:ext cx="1285875" cy="12350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782763" y="1571625"/>
            <a:ext cx="1268412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71875" y="3714750"/>
            <a:ext cx="1285875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v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76825" y="1557338"/>
            <a:ext cx="1223963" cy="11493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vv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00788" y="404813"/>
            <a:ext cx="1268412" cy="11493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v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57750" y="3716338"/>
            <a:ext cx="1285875" cy="11509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v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596188" y="404813"/>
            <a:ext cx="1268412" cy="11493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vv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596188" y="1557338"/>
            <a:ext cx="1268412" cy="11493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vv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63713" y="404813"/>
            <a:ext cx="1268412" cy="11493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300788" y="1557338"/>
            <a:ext cx="1268412" cy="11493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vv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059113" y="404813"/>
            <a:ext cx="1270000" cy="11493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vv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059113" y="1557338"/>
            <a:ext cx="1270000" cy="11493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vv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71500" y="2852738"/>
            <a:ext cx="4286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>
                <a:latin typeface="Calibri" pitchFamily="34" charset="0"/>
              </a:rPr>
              <a:t>2</a:t>
            </a:r>
            <a:endParaRPr lang="ru-RU" sz="4800" b="1">
              <a:latin typeface="Calibri" pitchFamily="34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571500" y="3571875"/>
            <a:ext cx="500063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6929438" y="3500438"/>
            <a:ext cx="571500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214438" y="4929188"/>
            <a:ext cx="714375" cy="0"/>
          </a:xfrm>
          <a:prstGeom prst="line">
            <a:avLst/>
          </a:prstGeom>
          <a:ln w="476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71500" y="3429000"/>
            <a:ext cx="16176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>
                <a:latin typeface="Calibri" pitchFamily="34" charset="0"/>
              </a:rPr>
              <a:t>6</a:t>
            </a:r>
            <a:endParaRPr lang="ru-RU" sz="4800" b="1">
              <a:latin typeface="Calibri" pitchFamily="34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357313" y="4214813"/>
            <a:ext cx="16954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>
                <a:latin typeface="Calibri" pitchFamily="34" charset="0"/>
              </a:rPr>
              <a:t>3</a:t>
            </a:r>
            <a:endParaRPr lang="ru-RU" sz="4800" b="1">
              <a:latin typeface="Calibri" pitchFamily="34" charset="0"/>
            </a:endParaRPr>
          </a:p>
        </p:txBody>
      </p:sp>
      <p:sp>
        <p:nvSpPr>
          <p:cNvPr id="32" name="Прямоугольник 31"/>
          <p:cNvSpPr>
            <a:spLocks noChangeArrowheads="1"/>
          </p:cNvSpPr>
          <p:nvPr/>
        </p:nvSpPr>
        <p:spPr bwMode="auto">
          <a:xfrm>
            <a:off x="1285875" y="4786313"/>
            <a:ext cx="6429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>
                <a:latin typeface="Calibri" pitchFamily="34" charset="0"/>
              </a:rPr>
              <a:t>6</a:t>
            </a:r>
            <a:endParaRPr lang="ru-RU" sz="4800" b="1">
              <a:latin typeface="Calibri" pitchFamily="34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7000875" y="2786063"/>
            <a:ext cx="10001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>
                <a:latin typeface="Calibri" pitchFamily="34" charset="0"/>
              </a:rPr>
              <a:t>1</a:t>
            </a:r>
            <a:endParaRPr lang="ru-RU" sz="4800" b="1">
              <a:latin typeface="Calibri" pitchFamily="34" charset="0"/>
            </a:endParaRPr>
          </a:p>
        </p:txBody>
      </p:sp>
      <p:sp>
        <p:nvSpPr>
          <p:cNvPr id="34" name="Прямоугольник 33"/>
          <p:cNvSpPr>
            <a:spLocks noChangeArrowheads="1"/>
          </p:cNvSpPr>
          <p:nvPr/>
        </p:nvSpPr>
        <p:spPr bwMode="auto">
          <a:xfrm>
            <a:off x="7000875" y="3357563"/>
            <a:ext cx="15001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>
                <a:latin typeface="Calibri" pitchFamily="34" charset="0"/>
              </a:rPr>
              <a:t>6</a:t>
            </a:r>
            <a:endParaRPr lang="ru-RU" sz="4800" b="1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31" grpId="0"/>
      <p:bldP spid="32" grpId="0"/>
      <p:bldP spid="33" grpId="0"/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WordArt 12"/>
          <p:cNvSpPr>
            <a:spLocks noChangeArrowheads="1" noChangeShapeType="1" noTextEdit="1"/>
          </p:cNvSpPr>
          <p:nvPr/>
        </p:nvSpPr>
        <p:spPr bwMode="auto">
          <a:xfrm>
            <a:off x="642938" y="857250"/>
            <a:ext cx="7775575" cy="4392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3600" kern="10">
              <a:ln w="9525">
                <a:noFill/>
                <a:round/>
                <a:headEnd/>
                <a:tailEnd/>
              </a:ln>
              <a:solidFill>
                <a:srgbClr val="0033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1464469" y="3464719"/>
            <a:ext cx="5929312" cy="0"/>
          </a:xfrm>
          <a:prstGeom prst="line">
            <a:avLst/>
          </a:prstGeom>
          <a:ln w="1016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5-конечная звезда 10"/>
          <p:cNvSpPr/>
          <p:nvPr/>
        </p:nvSpPr>
        <p:spPr>
          <a:xfrm>
            <a:off x="3995738" y="260350"/>
            <a:ext cx="863600" cy="6477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3995738" y="2852738"/>
            <a:ext cx="863600" cy="6477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WordArt 23"/>
          <p:cNvSpPr>
            <a:spLocks noChangeArrowheads="1" noChangeShapeType="1" noTextEdit="1"/>
          </p:cNvSpPr>
          <p:nvPr/>
        </p:nvSpPr>
        <p:spPr bwMode="auto">
          <a:xfrm>
            <a:off x="1579563" y="357188"/>
            <a:ext cx="5581650" cy="884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990033"/>
              </a:solidFill>
              <a:effectLst>
                <a:prstShdw prst="shdw13" dist="53882" dir="13500000">
                  <a:srgbClr val="990000">
                    <a:alpha val="50000"/>
                  </a:srgbClr>
                </a:prstShdw>
              </a:effectLst>
              <a:latin typeface="Impact"/>
            </a:endParaRP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857250" y="1196975"/>
            <a:ext cx="1928813" cy="3929063"/>
            <a:chOff x="2518" y="1071"/>
            <a:chExt cx="454" cy="1044"/>
          </a:xfrm>
        </p:grpSpPr>
        <p:sp>
          <p:nvSpPr>
            <p:cNvPr id="16394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2604" y="1071"/>
              <a:ext cx="276" cy="4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m</a:t>
              </a:r>
              <a:endPara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16395" name="WordArt 36"/>
            <p:cNvSpPr>
              <a:spLocks noChangeArrowheads="1" noChangeShapeType="1" noTextEdit="1"/>
            </p:cNvSpPr>
            <p:nvPr/>
          </p:nvSpPr>
          <p:spPr bwMode="auto">
            <a:xfrm>
              <a:off x="2518" y="1570"/>
              <a:ext cx="454" cy="4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-</a:t>
              </a:r>
            </a:p>
          </p:txBody>
        </p:sp>
        <p:sp>
          <p:nvSpPr>
            <p:cNvPr id="16396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2608" y="1661"/>
              <a:ext cx="272" cy="4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latin typeface="Arial"/>
                  <a:cs typeface="Arial"/>
                </a:rPr>
                <a:t>n</a:t>
              </a:r>
              <a:endPara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6387" name="Group 43"/>
          <p:cNvGrpSpPr>
            <a:grpSpLocks/>
          </p:cNvGrpSpPr>
          <p:nvPr/>
        </p:nvGrpSpPr>
        <p:grpSpPr bwMode="auto">
          <a:xfrm>
            <a:off x="5365750" y="1700213"/>
            <a:ext cx="720725" cy="863600"/>
            <a:chOff x="3380" y="1071"/>
            <a:chExt cx="454" cy="544"/>
          </a:xfrm>
        </p:grpSpPr>
        <p:sp>
          <p:nvSpPr>
            <p:cNvPr id="16392" name="WordArt 38"/>
            <p:cNvSpPr>
              <a:spLocks noChangeArrowheads="1" noChangeShapeType="1" noTextEdit="1"/>
            </p:cNvSpPr>
            <p:nvPr/>
          </p:nvSpPr>
          <p:spPr bwMode="auto">
            <a:xfrm>
              <a:off x="3470" y="1071"/>
              <a:ext cx="272" cy="4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endPara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endParaRPr>
            </a:p>
          </p:txBody>
        </p:sp>
        <p:sp>
          <p:nvSpPr>
            <p:cNvPr id="16393" name="WordArt 39"/>
            <p:cNvSpPr>
              <a:spLocks noChangeArrowheads="1" noChangeShapeType="1" noTextEdit="1"/>
            </p:cNvSpPr>
            <p:nvPr/>
          </p:nvSpPr>
          <p:spPr bwMode="auto">
            <a:xfrm>
              <a:off x="3380" y="1570"/>
              <a:ext cx="454" cy="4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endPara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endParaRPr>
            </a:p>
          </p:txBody>
        </p:sp>
      </p:grpSp>
      <p:sp>
        <p:nvSpPr>
          <p:cNvPr id="16388" name="Text Box 44"/>
          <p:cNvSpPr txBox="1">
            <a:spLocks noChangeArrowheads="1"/>
          </p:cNvSpPr>
          <p:nvPr/>
        </p:nvSpPr>
        <p:spPr bwMode="auto">
          <a:xfrm>
            <a:off x="2928938" y="3571875"/>
            <a:ext cx="3071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16389" name="Text Box 47"/>
          <p:cNvSpPr txBox="1">
            <a:spLocks noChangeArrowheads="1"/>
          </p:cNvSpPr>
          <p:nvPr/>
        </p:nvSpPr>
        <p:spPr bwMode="auto">
          <a:xfrm>
            <a:off x="8604250" y="404813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000">
              <a:latin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203575" y="1844675"/>
            <a:ext cx="291941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FF0000"/>
                </a:solidFill>
                <a:latin typeface="Calibri" pitchFamily="34" charset="0"/>
              </a:rPr>
              <a:t>числитель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059113" y="4221163"/>
            <a:ext cx="36385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chemeClr val="tx2"/>
                </a:solidFill>
                <a:latin typeface="Calibri" pitchFamily="34" charset="0"/>
              </a:rPr>
              <a:t>знаменатель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Группа 20"/>
          <p:cNvGrpSpPr>
            <a:grpSpLocks/>
          </p:cNvGrpSpPr>
          <p:nvPr/>
        </p:nvGrpSpPr>
        <p:grpSpPr bwMode="auto">
          <a:xfrm>
            <a:off x="928688" y="1071563"/>
            <a:ext cx="6686550" cy="4394200"/>
            <a:chOff x="928662" y="1071546"/>
            <a:chExt cx="6686501" cy="4394144"/>
          </a:xfrm>
        </p:grpSpPr>
        <p:sp>
          <p:nvSpPr>
            <p:cNvPr id="17411" name="TextBox 10"/>
            <p:cNvSpPr txBox="1">
              <a:spLocks noChangeArrowheads="1"/>
            </p:cNvSpPr>
            <p:nvPr/>
          </p:nvSpPr>
          <p:spPr bwMode="auto">
            <a:xfrm>
              <a:off x="928662" y="3571876"/>
              <a:ext cx="614271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6600" u="sng">
                  <a:latin typeface="Calibri" pitchFamily="34" charset="0"/>
                </a:rPr>
                <a:t>8</a:t>
              </a:r>
            </a:p>
          </p:txBody>
        </p:sp>
        <p:sp>
          <p:nvSpPr>
            <p:cNvPr id="17412" name="TextBox 11"/>
            <p:cNvSpPr txBox="1">
              <a:spLocks noChangeArrowheads="1"/>
            </p:cNvSpPr>
            <p:nvPr/>
          </p:nvSpPr>
          <p:spPr bwMode="auto">
            <a:xfrm>
              <a:off x="928662" y="4357694"/>
              <a:ext cx="928694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6600">
                  <a:latin typeface="Calibri" pitchFamily="34" charset="0"/>
                </a:rPr>
                <a:t>8</a:t>
              </a:r>
            </a:p>
          </p:txBody>
        </p:sp>
        <p:grpSp>
          <p:nvGrpSpPr>
            <p:cNvPr id="17413" name="Группа 20"/>
            <p:cNvGrpSpPr>
              <a:grpSpLocks/>
            </p:cNvGrpSpPr>
            <p:nvPr/>
          </p:nvGrpSpPr>
          <p:grpSpPr bwMode="auto">
            <a:xfrm>
              <a:off x="1785918" y="1071546"/>
              <a:ext cx="5829245" cy="4394144"/>
              <a:chOff x="1643042" y="1214422"/>
              <a:chExt cx="5829245" cy="4394144"/>
            </a:xfrm>
          </p:grpSpPr>
          <p:grpSp>
            <p:nvGrpSpPr>
              <p:cNvPr id="17414" name="Группа 9"/>
              <p:cNvGrpSpPr>
                <a:grpSpLocks/>
              </p:cNvGrpSpPr>
              <p:nvPr/>
            </p:nvGrpSpPr>
            <p:grpSpPr bwMode="auto">
              <a:xfrm>
                <a:off x="1643042" y="1214422"/>
                <a:ext cx="5786478" cy="4324120"/>
                <a:chOff x="1643042" y="1214422"/>
                <a:chExt cx="5786478" cy="4324120"/>
              </a:xfrm>
            </p:grpSpPr>
            <p:grpSp>
              <p:nvGrpSpPr>
                <p:cNvPr id="17420" name="Группа 3"/>
                <p:cNvGrpSpPr>
                  <a:grpSpLocks/>
                </p:cNvGrpSpPr>
                <p:nvPr/>
              </p:nvGrpSpPr>
              <p:grpSpPr bwMode="auto">
                <a:xfrm>
                  <a:off x="1643042" y="1214422"/>
                  <a:ext cx="1543942" cy="2036691"/>
                  <a:chOff x="1643042" y="1285860"/>
                  <a:chExt cx="1543942" cy="1969936"/>
                </a:xfrm>
              </p:grpSpPr>
              <p:sp>
                <p:nvSpPr>
                  <p:cNvPr id="17425" name="TextBox 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28794" y="1285860"/>
                    <a:ext cx="652743" cy="120032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sz="7200" u="sng">
                        <a:latin typeface="Calibri" pitchFamily="34" charset="0"/>
                      </a:rPr>
                      <a:t>6</a:t>
                    </a:r>
                  </a:p>
                </p:txBody>
              </p:sp>
              <p:sp>
                <p:nvSpPr>
                  <p:cNvPr id="17426" name="TextBox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43042" y="2184116"/>
                    <a:ext cx="1543942" cy="107168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ru-RU" sz="6600">
                        <a:latin typeface="Calibri" pitchFamily="34" charset="0"/>
                      </a:rPr>
                      <a:t>17</a:t>
                    </a:r>
                  </a:p>
                </p:txBody>
              </p:sp>
            </p:grpSp>
            <p:sp>
              <p:nvSpPr>
                <p:cNvPr id="17421" name="TextBox 4"/>
                <p:cNvSpPr txBox="1">
                  <a:spLocks noChangeArrowheads="1"/>
                </p:cNvSpPr>
                <p:nvPr/>
              </p:nvSpPr>
              <p:spPr bwMode="auto">
                <a:xfrm>
                  <a:off x="3857620" y="1285860"/>
                  <a:ext cx="900023" cy="11079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ru-RU" sz="6600" u="sng">
                      <a:latin typeface="Calibri" pitchFamily="34" charset="0"/>
                    </a:rPr>
                    <a:t>3</a:t>
                  </a:r>
                </a:p>
              </p:txBody>
            </p:sp>
            <p:sp>
              <p:nvSpPr>
                <p:cNvPr id="17422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3786182" y="2214554"/>
                  <a:ext cx="1143008" cy="11079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ru-RU" sz="6600">
                      <a:latin typeface="Calibri" pitchFamily="34" charset="0"/>
                    </a:rPr>
                    <a:t>6</a:t>
                  </a:r>
                </a:p>
              </p:txBody>
            </p:sp>
            <p:sp>
              <p:nvSpPr>
                <p:cNvPr id="17423" name="TextBox 6"/>
                <p:cNvSpPr txBox="1">
                  <a:spLocks noChangeArrowheads="1"/>
                </p:cNvSpPr>
                <p:nvPr/>
              </p:nvSpPr>
              <p:spPr bwMode="auto">
                <a:xfrm>
                  <a:off x="6357950" y="3643314"/>
                  <a:ext cx="1071570" cy="11079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ru-RU" sz="6600" u="sng">
                      <a:latin typeface="Calibri" pitchFamily="34" charset="0"/>
                    </a:rPr>
                    <a:t>5</a:t>
                  </a:r>
                </a:p>
              </p:txBody>
            </p:sp>
            <p:sp>
              <p:nvSpPr>
                <p:cNvPr id="17424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6357950" y="4430546"/>
                  <a:ext cx="857256" cy="11079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ru-RU" sz="6600">
                      <a:latin typeface="Calibri" pitchFamily="34" charset="0"/>
                    </a:rPr>
                    <a:t>6</a:t>
                  </a:r>
                </a:p>
              </p:txBody>
            </p:sp>
          </p:grpSp>
          <p:sp>
            <p:nvSpPr>
              <p:cNvPr id="17415" name="TextBox 12"/>
              <p:cNvSpPr txBox="1">
                <a:spLocks noChangeArrowheads="1"/>
              </p:cNvSpPr>
              <p:nvPr/>
            </p:nvSpPr>
            <p:spPr bwMode="auto">
              <a:xfrm>
                <a:off x="2428860" y="3643314"/>
                <a:ext cx="1543942" cy="11079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6600" u="sng">
                    <a:latin typeface="Calibri" pitchFamily="34" charset="0"/>
                  </a:rPr>
                  <a:t>27</a:t>
                </a:r>
              </a:p>
            </p:txBody>
          </p:sp>
          <p:sp>
            <p:nvSpPr>
              <p:cNvPr id="17416" name="TextBox 13"/>
              <p:cNvSpPr txBox="1">
                <a:spLocks noChangeArrowheads="1"/>
              </p:cNvSpPr>
              <p:nvPr/>
            </p:nvSpPr>
            <p:spPr bwMode="auto">
              <a:xfrm>
                <a:off x="2428860" y="4500570"/>
                <a:ext cx="2428892" cy="11079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6600">
                    <a:latin typeface="Calibri" pitchFamily="34" charset="0"/>
                  </a:rPr>
                  <a:t>27</a:t>
                </a:r>
              </a:p>
            </p:txBody>
          </p:sp>
          <p:sp>
            <p:nvSpPr>
              <p:cNvPr id="17417" name="TextBox 14"/>
              <p:cNvSpPr txBox="1">
                <a:spLocks noChangeArrowheads="1"/>
              </p:cNvSpPr>
              <p:nvPr/>
            </p:nvSpPr>
            <p:spPr bwMode="auto">
              <a:xfrm>
                <a:off x="4714876" y="3643314"/>
                <a:ext cx="614271" cy="11079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6600" u="sng">
                    <a:latin typeface="Calibri" pitchFamily="34" charset="0"/>
                  </a:rPr>
                  <a:t>6</a:t>
                </a:r>
              </a:p>
            </p:txBody>
          </p:sp>
          <p:sp>
            <p:nvSpPr>
              <p:cNvPr id="17418" name="TextBox 15"/>
              <p:cNvSpPr txBox="1">
                <a:spLocks noChangeArrowheads="1"/>
              </p:cNvSpPr>
              <p:nvPr/>
            </p:nvSpPr>
            <p:spPr bwMode="auto">
              <a:xfrm>
                <a:off x="4714876" y="4429132"/>
                <a:ext cx="1428760" cy="11079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6600">
                    <a:latin typeface="Calibri" pitchFamily="34" charset="0"/>
                  </a:rPr>
                  <a:t>8</a:t>
                </a:r>
              </a:p>
            </p:txBody>
          </p:sp>
          <p:sp>
            <p:nvSpPr>
              <p:cNvPr id="17419" name="TextBox 18"/>
              <p:cNvSpPr txBox="1">
                <a:spLocks noChangeArrowheads="1"/>
              </p:cNvSpPr>
              <p:nvPr/>
            </p:nvSpPr>
            <p:spPr bwMode="auto">
              <a:xfrm>
                <a:off x="5715008" y="1285860"/>
                <a:ext cx="1757279" cy="11079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6600" u="sng">
                    <a:latin typeface="Calibri" pitchFamily="34" charset="0"/>
                  </a:rPr>
                  <a:t>6</a:t>
                </a:r>
              </a:p>
            </p:txBody>
          </p:sp>
        </p:grpSp>
      </p:grpSp>
      <p:sp>
        <p:nvSpPr>
          <p:cNvPr id="17410" name="TextBox 19"/>
          <p:cNvSpPr txBox="1">
            <a:spLocks noChangeArrowheads="1"/>
          </p:cNvSpPr>
          <p:nvPr/>
        </p:nvSpPr>
        <p:spPr bwMode="auto">
          <a:xfrm>
            <a:off x="5857875" y="2000250"/>
            <a:ext cx="28575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>
                <a:latin typeface="Calibri" pitchFamily="34" charset="0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5" name="WordArt 23"/>
          <p:cNvSpPr>
            <a:spLocks noChangeArrowheads="1" noChangeShapeType="1" noTextEdit="1"/>
          </p:cNvSpPr>
          <p:nvPr/>
        </p:nvSpPr>
        <p:spPr bwMode="auto">
          <a:xfrm>
            <a:off x="1643063" y="357188"/>
            <a:ext cx="5581650" cy="884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prstShdw prst="shdw13" dist="53882" dir="13500000">
                    <a:srgbClr val="990000">
                      <a:alpha val="50000"/>
                    </a:srgbClr>
                  </a:prstShdw>
                </a:effectLst>
                <a:latin typeface="Impact"/>
              </a:rPr>
              <a:t> "Что такое дробь?"</a:t>
            </a: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2555875" y="1700213"/>
            <a:ext cx="720725" cy="1663700"/>
            <a:chOff x="1656" y="1071"/>
            <a:chExt cx="454" cy="1048"/>
          </a:xfrm>
        </p:grpSpPr>
        <p:sp>
          <p:nvSpPr>
            <p:cNvPr id="18446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1656" y="1071"/>
              <a:ext cx="272" cy="4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18447" name="WordArt 33"/>
            <p:cNvSpPr>
              <a:spLocks noChangeArrowheads="1" noChangeShapeType="1" noTextEdit="1"/>
            </p:cNvSpPr>
            <p:nvPr/>
          </p:nvSpPr>
          <p:spPr bwMode="auto">
            <a:xfrm>
              <a:off x="1656" y="1570"/>
              <a:ext cx="454" cy="4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-</a:t>
              </a:r>
            </a:p>
          </p:txBody>
        </p:sp>
        <p:sp>
          <p:nvSpPr>
            <p:cNvPr id="18448" name="WordArt 34"/>
            <p:cNvSpPr>
              <a:spLocks noChangeArrowheads="1" noChangeShapeType="1" noTextEdit="1"/>
            </p:cNvSpPr>
            <p:nvPr/>
          </p:nvSpPr>
          <p:spPr bwMode="auto">
            <a:xfrm>
              <a:off x="1666" y="1665"/>
              <a:ext cx="317" cy="4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6</a:t>
              </a:r>
            </a:p>
          </p:txBody>
        </p:sp>
      </p:grp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3997325" y="1700213"/>
            <a:ext cx="720725" cy="1657350"/>
            <a:chOff x="2518" y="1071"/>
            <a:chExt cx="454" cy="1044"/>
          </a:xfrm>
        </p:grpSpPr>
        <p:sp>
          <p:nvSpPr>
            <p:cNvPr id="18443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2608" y="1071"/>
              <a:ext cx="272" cy="4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18444" name="WordArt 36"/>
            <p:cNvSpPr>
              <a:spLocks noChangeArrowheads="1" noChangeShapeType="1" noTextEdit="1"/>
            </p:cNvSpPr>
            <p:nvPr/>
          </p:nvSpPr>
          <p:spPr bwMode="auto">
            <a:xfrm>
              <a:off x="2518" y="1570"/>
              <a:ext cx="454" cy="4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-</a:t>
              </a:r>
            </a:p>
          </p:txBody>
        </p:sp>
        <p:sp>
          <p:nvSpPr>
            <p:cNvPr id="18445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2608" y="1661"/>
              <a:ext cx="272" cy="4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6</a:t>
              </a:r>
            </a:p>
          </p:txBody>
        </p:sp>
      </p:grpSp>
      <p:sp>
        <p:nvSpPr>
          <p:cNvPr id="18436" name="WordArt 38"/>
          <p:cNvSpPr>
            <a:spLocks noChangeArrowheads="1" noChangeShapeType="1" noTextEdit="1"/>
          </p:cNvSpPr>
          <p:nvPr/>
        </p:nvSpPr>
        <p:spPr bwMode="auto">
          <a:xfrm>
            <a:off x="5218113" y="1700213"/>
            <a:ext cx="709612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"/>
              <a:cs typeface="Arial"/>
            </a:endParaRPr>
          </a:p>
        </p:txBody>
      </p:sp>
      <p:sp>
        <p:nvSpPr>
          <p:cNvPr id="18437" name="Text Box 47"/>
          <p:cNvSpPr txBox="1">
            <a:spLocks noChangeArrowheads="1"/>
          </p:cNvSpPr>
          <p:nvPr/>
        </p:nvSpPr>
        <p:spPr bwMode="auto">
          <a:xfrm>
            <a:off x="8604250" y="404813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000">
              <a:latin typeface="Calibri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827088" y="3500438"/>
            <a:ext cx="757237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</a:t>
            </a:r>
            <a:endParaRPr lang="ru-RU" sz="3200" u="sng">
              <a:latin typeface="Calibri" pitchFamily="34" charset="0"/>
            </a:endParaRPr>
          </a:p>
          <a:p>
            <a:endParaRPr lang="ru-RU" u="sng">
              <a:latin typeface="Calibri" pitchFamily="34" charset="0"/>
            </a:endParaRPr>
          </a:p>
          <a:p>
            <a:endParaRPr lang="ru-RU" u="sng">
              <a:latin typeface="Calibri" pitchFamily="34" charset="0"/>
            </a:endParaRPr>
          </a:p>
          <a:p>
            <a:endParaRPr lang="ru-RU" u="sng">
              <a:latin typeface="Calibri" pitchFamily="34" charset="0"/>
            </a:endParaRPr>
          </a:p>
          <a:p>
            <a:pPr algn="ctr"/>
            <a:r>
              <a:rPr lang="ru-RU" sz="3600" b="1">
                <a:solidFill>
                  <a:srgbClr val="FF0000"/>
                </a:solidFill>
                <a:latin typeface="Calibri" pitchFamily="34" charset="0"/>
              </a:rPr>
              <a:t>Дробь</a:t>
            </a:r>
            <a:r>
              <a:rPr lang="ru-RU" sz="3600" b="1">
                <a:latin typeface="Calibri" pitchFamily="34" charset="0"/>
              </a:rPr>
              <a:t>-число, состоящее из одной или нескольких частей (долей) единицы </a:t>
            </a:r>
            <a:r>
              <a:rPr lang="en-US" sz="3600" b="1">
                <a:latin typeface="Calibri" pitchFamily="34" charset="0"/>
              </a:rPr>
              <a:t>(</a:t>
            </a:r>
            <a:r>
              <a:rPr lang="ru-RU" sz="3600" b="1">
                <a:latin typeface="Calibri" pitchFamily="34" charset="0"/>
              </a:rPr>
              <a:t>целого).</a:t>
            </a:r>
          </a:p>
        </p:txBody>
      </p:sp>
      <p:grpSp>
        <p:nvGrpSpPr>
          <p:cNvPr id="19" name="Группа 18"/>
          <p:cNvGrpSpPr>
            <a:grpSpLocks/>
          </p:cNvGrpSpPr>
          <p:nvPr/>
        </p:nvGrpSpPr>
        <p:grpSpPr bwMode="auto">
          <a:xfrm>
            <a:off x="5292725" y="1412875"/>
            <a:ext cx="720725" cy="1873250"/>
            <a:chOff x="7164288" y="1268760"/>
            <a:chExt cx="720725" cy="1873374"/>
          </a:xfrm>
        </p:grpSpPr>
        <p:sp>
          <p:nvSpPr>
            <p:cNvPr id="18440" name="WordArt 39"/>
            <p:cNvSpPr>
              <a:spLocks noChangeArrowheads="1" noChangeShapeType="1" noTextEdit="1"/>
            </p:cNvSpPr>
            <p:nvPr/>
          </p:nvSpPr>
          <p:spPr bwMode="auto">
            <a:xfrm>
              <a:off x="7164288" y="2276872"/>
              <a:ext cx="720725" cy="7143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-</a:t>
              </a:r>
            </a:p>
          </p:txBody>
        </p:sp>
        <p:sp>
          <p:nvSpPr>
            <p:cNvPr id="18441" name="WordArt 40"/>
            <p:cNvSpPr>
              <a:spLocks noChangeArrowheads="1" noChangeShapeType="1" noTextEdit="1"/>
            </p:cNvSpPr>
            <p:nvPr/>
          </p:nvSpPr>
          <p:spPr bwMode="auto">
            <a:xfrm>
              <a:off x="7308304" y="2492896"/>
              <a:ext cx="430659" cy="64923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"/>
                  <a:cs typeface="Arial"/>
                </a:rPr>
                <a:t>6</a:t>
              </a:r>
            </a:p>
          </p:txBody>
        </p:sp>
        <p:sp>
          <p:nvSpPr>
            <p:cNvPr id="18442" name="TextBox 17"/>
            <p:cNvSpPr txBox="1">
              <a:spLocks noChangeArrowheads="1"/>
            </p:cNvSpPr>
            <p:nvPr/>
          </p:nvSpPr>
          <p:spPr bwMode="auto">
            <a:xfrm>
              <a:off x="7164288" y="1268760"/>
              <a:ext cx="652743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7200" b="1">
                  <a:latin typeface="Calibri" pitchFamily="34" charset="0"/>
                </a:rPr>
                <a:t>1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5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WordArt 12"/>
          <p:cNvSpPr>
            <a:spLocks noChangeArrowheads="1" noChangeShapeType="1" noTextEdit="1"/>
          </p:cNvSpPr>
          <p:nvPr/>
        </p:nvSpPr>
        <p:spPr bwMode="auto">
          <a:xfrm>
            <a:off x="642938" y="857250"/>
            <a:ext cx="7775575" cy="4392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3600" kern="10">
              <a:ln w="9525">
                <a:noFill/>
                <a:round/>
                <a:headEnd/>
                <a:tailEnd/>
              </a:ln>
              <a:solidFill>
                <a:srgbClr val="0033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9458" name="Picture 5" descr="MCj0370140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2592387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2786063" y="2214563"/>
            <a:ext cx="90011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u="sng">
                <a:latin typeface="Calibri" pitchFamily="34" charset="0"/>
              </a:rPr>
              <a:t>3</a:t>
            </a:r>
          </a:p>
        </p:txBody>
      </p:sp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2786063" y="3071813"/>
            <a:ext cx="14287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>
                <a:latin typeface="Calibri" pitchFamily="34" charset="0"/>
              </a:rPr>
              <a:t>6</a:t>
            </a:r>
          </a:p>
        </p:txBody>
      </p:sp>
      <p:sp>
        <p:nvSpPr>
          <p:cNvPr id="19461" name="TextBox 6"/>
          <p:cNvSpPr txBox="1">
            <a:spLocks noChangeArrowheads="1"/>
          </p:cNvSpPr>
          <p:nvPr/>
        </p:nvSpPr>
        <p:spPr bwMode="auto">
          <a:xfrm>
            <a:off x="5500688" y="2214563"/>
            <a:ext cx="8286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u="sng">
                <a:latin typeface="Calibri" pitchFamily="34" charset="0"/>
              </a:rPr>
              <a:t>5</a:t>
            </a:r>
          </a:p>
        </p:txBody>
      </p:sp>
      <p:sp>
        <p:nvSpPr>
          <p:cNvPr id="19462" name="TextBox 7"/>
          <p:cNvSpPr txBox="1">
            <a:spLocks noChangeArrowheads="1"/>
          </p:cNvSpPr>
          <p:nvPr/>
        </p:nvSpPr>
        <p:spPr bwMode="auto">
          <a:xfrm>
            <a:off x="5500688" y="3000375"/>
            <a:ext cx="14287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>
                <a:latin typeface="Calibri" pitchFamily="34" charset="0"/>
              </a:rPr>
              <a:t>6</a:t>
            </a:r>
          </a:p>
        </p:txBody>
      </p:sp>
      <p:grpSp>
        <p:nvGrpSpPr>
          <p:cNvPr id="12" name="Группа 11"/>
          <p:cNvGrpSpPr>
            <a:grpSpLocks/>
          </p:cNvGrpSpPr>
          <p:nvPr/>
        </p:nvGrpSpPr>
        <p:grpSpPr bwMode="auto">
          <a:xfrm>
            <a:off x="3714750" y="2643188"/>
            <a:ext cx="1214438" cy="1146175"/>
            <a:chOff x="3714744" y="2643182"/>
            <a:chExt cx="1214446" cy="1145858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 flipV="1">
              <a:off x="3714744" y="2643182"/>
              <a:ext cx="1214446" cy="499924"/>
            </a:xfrm>
            <a:prstGeom prst="line">
              <a:avLst/>
            </a:prstGeom>
            <a:ln w="1016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3714744" y="3143106"/>
              <a:ext cx="1144596" cy="645934"/>
            </a:xfrm>
            <a:prstGeom prst="line">
              <a:avLst/>
            </a:prstGeom>
            <a:ln w="1016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5" descr="MCj0370140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9238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Группа 17"/>
          <p:cNvGrpSpPr>
            <a:grpSpLocks/>
          </p:cNvGrpSpPr>
          <p:nvPr/>
        </p:nvGrpSpPr>
        <p:grpSpPr bwMode="auto">
          <a:xfrm>
            <a:off x="755650" y="2492375"/>
            <a:ext cx="1401763" cy="1965325"/>
            <a:chOff x="1763688" y="2571744"/>
            <a:chExt cx="1401066" cy="1965252"/>
          </a:xfrm>
        </p:grpSpPr>
        <p:sp>
          <p:nvSpPr>
            <p:cNvPr id="20495" name="TextBox 5"/>
            <p:cNvSpPr txBox="1">
              <a:spLocks noChangeArrowheads="1"/>
            </p:cNvSpPr>
            <p:nvPr/>
          </p:nvSpPr>
          <p:spPr bwMode="auto">
            <a:xfrm>
              <a:off x="2000232" y="2571744"/>
              <a:ext cx="614271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6600" u="sng">
                  <a:latin typeface="Calibri" pitchFamily="34" charset="0"/>
                </a:rPr>
                <a:t>6</a:t>
              </a:r>
            </a:p>
          </p:txBody>
        </p:sp>
        <p:sp>
          <p:nvSpPr>
            <p:cNvPr id="20496" name="TextBox 6"/>
            <p:cNvSpPr txBox="1">
              <a:spLocks noChangeArrowheads="1"/>
            </p:cNvSpPr>
            <p:nvPr/>
          </p:nvSpPr>
          <p:spPr bwMode="auto">
            <a:xfrm>
              <a:off x="1763688" y="3429000"/>
              <a:ext cx="1401066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6600">
                  <a:latin typeface="Calibri" pitchFamily="34" charset="0"/>
                </a:rPr>
                <a:t>17</a:t>
              </a:r>
            </a:p>
          </p:txBody>
        </p:sp>
      </p:grpSp>
      <p:grpSp>
        <p:nvGrpSpPr>
          <p:cNvPr id="14" name="Группа 13"/>
          <p:cNvGrpSpPr>
            <a:grpSpLocks/>
          </p:cNvGrpSpPr>
          <p:nvPr/>
        </p:nvGrpSpPr>
        <p:grpSpPr bwMode="auto">
          <a:xfrm>
            <a:off x="6659563" y="2492375"/>
            <a:ext cx="1512887" cy="1965325"/>
            <a:chOff x="4286248" y="2571744"/>
            <a:chExt cx="785818" cy="1965252"/>
          </a:xfrm>
        </p:grpSpPr>
        <p:sp>
          <p:nvSpPr>
            <p:cNvPr id="20493" name="TextBox 7"/>
            <p:cNvSpPr txBox="1">
              <a:spLocks noChangeArrowheads="1"/>
            </p:cNvSpPr>
            <p:nvPr/>
          </p:nvSpPr>
          <p:spPr bwMode="auto">
            <a:xfrm>
              <a:off x="4286248" y="2571744"/>
              <a:ext cx="614271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6600" u="sng">
                  <a:latin typeface="Calibri" pitchFamily="34" charset="0"/>
                </a:rPr>
                <a:t>6</a:t>
              </a:r>
            </a:p>
          </p:txBody>
        </p:sp>
        <p:sp>
          <p:nvSpPr>
            <p:cNvPr id="20494" name="TextBox 8"/>
            <p:cNvSpPr txBox="1">
              <a:spLocks noChangeArrowheads="1"/>
            </p:cNvSpPr>
            <p:nvPr/>
          </p:nvSpPr>
          <p:spPr bwMode="auto">
            <a:xfrm>
              <a:off x="4286248" y="3429000"/>
              <a:ext cx="785818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6600">
                  <a:latin typeface="Calibri" pitchFamily="34" charset="0"/>
                </a:rPr>
                <a:t>7</a:t>
              </a:r>
            </a:p>
          </p:txBody>
        </p:sp>
      </p:grpSp>
      <p:grpSp>
        <p:nvGrpSpPr>
          <p:cNvPr id="16" name="Группа 15"/>
          <p:cNvGrpSpPr>
            <a:grpSpLocks/>
          </p:cNvGrpSpPr>
          <p:nvPr/>
        </p:nvGrpSpPr>
        <p:grpSpPr bwMode="auto">
          <a:xfrm>
            <a:off x="3995738" y="2420938"/>
            <a:ext cx="1127125" cy="2116137"/>
            <a:chOff x="6643702" y="2571744"/>
            <a:chExt cx="1000132" cy="1965252"/>
          </a:xfrm>
        </p:grpSpPr>
        <p:sp>
          <p:nvSpPr>
            <p:cNvPr id="20491" name="TextBox 9"/>
            <p:cNvSpPr txBox="1">
              <a:spLocks noChangeArrowheads="1"/>
            </p:cNvSpPr>
            <p:nvPr/>
          </p:nvSpPr>
          <p:spPr bwMode="auto">
            <a:xfrm>
              <a:off x="6643702" y="2571744"/>
              <a:ext cx="614271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6600" u="sng">
                  <a:latin typeface="Calibri" pitchFamily="34" charset="0"/>
                </a:rPr>
                <a:t>6</a:t>
              </a:r>
            </a:p>
          </p:txBody>
        </p:sp>
        <p:sp>
          <p:nvSpPr>
            <p:cNvPr id="20492" name="TextBox 10"/>
            <p:cNvSpPr txBox="1">
              <a:spLocks noChangeArrowheads="1"/>
            </p:cNvSpPr>
            <p:nvPr/>
          </p:nvSpPr>
          <p:spPr bwMode="auto">
            <a:xfrm>
              <a:off x="6643702" y="3429000"/>
              <a:ext cx="1000132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6600">
                  <a:latin typeface="Calibri" pitchFamily="34" charset="0"/>
                </a:rPr>
                <a:t>9</a:t>
              </a:r>
            </a:p>
          </p:txBody>
        </p:sp>
      </p:grpSp>
      <p:grpSp>
        <p:nvGrpSpPr>
          <p:cNvPr id="20" name="Группа 19"/>
          <p:cNvGrpSpPr>
            <a:grpSpLocks/>
          </p:cNvGrpSpPr>
          <p:nvPr/>
        </p:nvGrpSpPr>
        <p:grpSpPr bwMode="auto">
          <a:xfrm>
            <a:off x="2051050" y="2852738"/>
            <a:ext cx="1214438" cy="1146175"/>
            <a:chOff x="3714744" y="2643182"/>
            <a:chExt cx="1214446" cy="1145858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 flipV="1">
              <a:off x="3714744" y="2643182"/>
              <a:ext cx="1214446" cy="499924"/>
            </a:xfrm>
            <a:prstGeom prst="line">
              <a:avLst/>
            </a:prstGeom>
            <a:ln w="1016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3714744" y="3143106"/>
              <a:ext cx="1144596" cy="645934"/>
            </a:xfrm>
            <a:prstGeom prst="line">
              <a:avLst/>
            </a:prstGeom>
            <a:ln w="1016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Группа 22"/>
          <p:cNvGrpSpPr>
            <a:grpSpLocks/>
          </p:cNvGrpSpPr>
          <p:nvPr/>
        </p:nvGrpSpPr>
        <p:grpSpPr bwMode="auto">
          <a:xfrm>
            <a:off x="5003800" y="2924175"/>
            <a:ext cx="1214438" cy="1146175"/>
            <a:chOff x="3714744" y="2643182"/>
            <a:chExt cx="1214446" cy="1145858"/>
          </a:xfrm>
        </p:grpSpPr>
        <p:cxnSp>
          <p:nvCxnSpPr>
            <p:cNvPr id="24" name="Прямая соединительная линия 23"/>
            <p:cNvCxnSpPr/>
            <p:nvPr/>
          </p:nvCxnSpPr>
          <p:spPr>
            <a:xfrm flipV="1">
              <a:off x="3714744" y="2643182"/>
              <a:ext cx="1214446" cy="499925"/>
            </a:xfrm>
            <a:prstGeom prst="line">
              <a:avLst/>
            </a:prstGeom>
            <a:ln w="1016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3714744" y="3143107"/>
              <a:ext cx="1144596" cy="645933"/>
            </a:xfrm>
            <a:prstGeom prst="line">
              <a:avLst/>
            </a:prstGeom>
            <a:ln w="1016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WordArt 12"/>
          <p:cNvSpPr>
            <a:spLocks noChangeArrowheads="1" noChangeShapeType="1" noTextEdit="1"/>
          </p:cNvSpPr>
          <p:nvPr/>
        </p:nvSpPr>
        <p:spPr bwMode="auto">
          <a:xfrm>
            <a:off x="2428875" y="4714875"/>
            <a:ext cx="24892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806"/>
              </a:avLst>
            </a:prstTxWarp>
          </a:bodyPr>
          <a:lstStyle/>
          <a:p>
            <a:endParaRPr lang="ru-RU" sz="3600" kern="10">
              <a:ln w="9525">
                <a:noFill/>
                <a:round/>
                <a:headEnd/>
                <a:tailEnd/>
              </a:ln>
              <a:solidFill>
                <a:srgbClr val="0033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1506" name="Picture 5" descr="MCj0370140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2592387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507" name="Группа 20"/>
          <p:cNvGrpSpPr>
            <a:grpSpLocks/>
          </p:cNvGrpSpPr>
          <p:nvPr/>
        </p:nvGrpSpPr>
        <p:grpSpPr bwMode="auto">
          <a:xfrm>
            <a:off x="3714750" y="1071563"/>
            <a:ext cx="614363" cy="1744662"/>
            <a:chOff x="3714744" y="1071546"/>
            <a:chExt cx="614271" cy="1745130"/>
          </a:xfrm>
        </p:grpSpPr>
        <p:grpSp>
          <p:nvGrpSpPr>
            <p:cNvPr id="21525" name="Группа 7"/>
            <p:cNvGrpSpPr>
              <a:grpSpLocks/>
            </p:cNvGrpSpPr>
            <p:nvPr/>
          </p:nvGrpSpPr>
          <p:grpSpPr bwMode="auto">
            <a:xfrm>
              <a:off x="3857620" y="1214422"/>
              <a:ext cx="277772" cy="1602254"/>
              <a:chOff x="2987824" y="1124744"/>
              <a:chExt cx="576064" cy="1495936"/>
            </a:xfrm>
          </p:grpSpPr>
          <p:sp>
            <p:nvSpPr>
              <p:cNvPr id="21527" name="TextBox 5"/>
              <p:cNvSpPr txBox="1">
                <a:spLocks noChangeArrowheads="1"/>
              </p:cNvSpPr>
              <p:nvPr/>
            </p:nvSpPr>
            <p:spPr bwMode="auto">
              <a:xfrm>
                <a:off x="3059833" y="1124744"/>
                <a:ext cx="383109" cy="7758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ru-RU" sz="4800" b="1" u="sng">
                  <a:latin typeface="Calibri" pitchFamily="34" charset="0"/>
                </a:endParaRPr>
              </a:p>
            </p:txBody>
          </p:sp>
          <p:sp>
            <p:nvSpPr>
              <p:cNvPr id="21528" name="TextBox 6"/>
              <p:cNvSpPr txBox="1">
                <a:spLocks noChangeArrowheads="1"/>
              </p:cNvSpPr>
              <p:nvPr/>
            </p:nvSpPr>
            <p:spPr bwMode="auto">
              <a:xfrm>
                <a:off x="2987824" y="1844824"/>
                <a:ext cx="576064" cy="7758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ru-RU" sz="4800" b="1">
                  <a:latin typeface="Calibri" pitchFamily="34" charset="0"/>
                </a:endParaRPr>
              </a:p>
            </p:txBody>
          </p:sp>
        </p:grpSp>
        <p:sp>
          <p:nvSpPr>
            <p:cNvPr id="21526" name="TextBox 14"/>
            <p:cNvSpPr txBox="1">
              <a:spLocks noChangeArrowheads="1"/>
            </p:cNvSpPr>
            <p:nvPr/>
          </p:nvSpPr>
          <p:spPr bwMode="auto">
            <a:xfrm>
              <a:off x="3714744" y="1071546"/>
              <a:ext cx="614271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6600" u="sng">
                  <a:latin typeface="Calibri" pitchFamily="34" charset="0"/>
                </a:rPr>
                <a:t>8</a:t>
              </a:r>
            </a:p>
          </p:txBody>
        </p:sp>
      </p:grpSp>
      <p:sp>
        <p:nvSpPr>
          <p:cNvPr id="21508" name="TextBox 15"/>
          <p:cNvSpPr txBox="1">
            <a:spLocks noChangeArrowheads="1"/>
          </p:cNvSpPr>
          <p:nvPr/>
        </p:nvSpPr>
        <p:spPr bwMode="auto">
          <a:xfrm>
            <a:off x="3714750" y="1857375"/>
            <a:ext cx="8572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>
                <a:latin typeface="Calibri" pitchFamily="34" charset="0"/>
              </a:rPr>
              <a:t>8</a:t>
            </a:r>
            <a:endParaRPr lang="ru-RU" sz="6600" u="sng">
              <a:solidFill>
                <a:srgbClr val="000000"/>
              </a:solidFill>
              <a:latin typeface="Calibri" pitchFamily="34" charset="0"/>
            </a:endParaRPr>
          </a:p>
          <a:p>
            <a:endParaRPr lang="ru-RU" sz="6600">
              <a:latin typeface="Calibri" pitchFamily="34" charset="0"/>
            </a:endParaRPr>
          </a:p>
        </p:txBody>
      </p:sp>
      <p:grpSp>
        <p:nvGrpSpPr>
          <p:cNvPr id="21509" name="Группа 27"/>
          <p:cNvGrpSpPr>
            <a:grpSpLocks/>
          </p:cNvGrpSpPr>
          <p:nvPr/>
        </p:nvGrpSpPr>
        <p:grpSpPr bwMode="auto">
          <a:xfrm>
            <a:off x="6357938" y="1071563"/>
            <a:ext cx="1616075" cy="1965325"/>
            <a:chOff x="6357950" y="1071546"/>
            <a:chExt cx="1615380" cy="1965252"/>
          </a:xfrm>
        </p:grpSpPr>
        <p:sp>
          <p:nvSpPr>
            <p:cNvPr id="21523" name="TextBox 16"/>
            <p:cNvSpPr txBox="1">
              <a:spLocks noChangeArrowheads="1"/>
            </p:cNvSpPr>
            <p:nvPr/>
          </p:nvSpPr>
          <p:spPr bwMode="auto">
            <a:xfrm>
              <a:off x="6357950" y="1071546"/>
              <a:ext cx="1615380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6600" u="sng">
                  <a:latin typeface="Calibri" pitchFamily="34" charset="0"/>
                </a:rPr>
                <a:t>27</a:t>
              </a:r>
            </a:p>
          </p:txBody>
        </p:sp>
        <p:sp>
          <p:nvSpPr>
            <p:cNvPr id="21524" name="TextBox 17"/>
            <p:cNvSpPr txBox="1">
              <a:spLocks noChangeArrowheads="1"/>
            </p:cNvSpPr>
            <p:nvPr/>
          </p:nvSpPr>
          <p:spPr bwMode="auto">
            <a:xfrm>
              <a:off x="6357950" y="1928802"/>
              <a:ext cx="1214446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6600">
                  <a:latin typeface="Calibri" pitchFamily="34" charset="0"/>
                </a:rPr>
                <a:t>27</a:t>
              </a:r>
            </a:p>
          </p:txBody>
        </p:sp>
      </p:grpSp>
      <p:sp>
        <p:nvSpPr>
          <p:cNvPr id="21510" name="TextBox 18"/>
          <p:cNvSpPr txBox="1">
            <a:spLocks noChangeArrowheads="1"/>
          </p:cNvSpPr>
          <p:nvPr/>
        </p:nvSpPr>
        <p:spPr bwMode="auto">
          <a:xfrm>
            <a:off x="5072063" y="1428750"/>
            <a:ext cx="7207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>
                <a:solidFill>
                  <a:srgbClr val="FF0000"/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21511" name="Прямоугольник 21"/>
          <p:cNvSpPr>
            <a:spLocks noChangeArrowheads="1"/>
          </p:cNvSpPr>
          <p:nvPr/>
        </p:nvSpPr>
        <p:spPr bwMode="auto">
          <a:xfrm>
            <a:off x="3363913" y="2849563"/>
            <a:ext cx="1841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6600" u="sng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21512" name="Группа 26"/>
          <p:cNvGrpSpPr>
            <a:grpSpLocks/>
          </p:cNvGrpSpPr>
          <p:nvPr/>
        </p:nvGrpSpPr>
        <p:grpSpPr bwMode="auto">
          <a:xfrm>
            <a:off x="1143000" y="3500438"/>
            <a:ext cx="2000250" cy="2057400"/>
            <a:chOff x="1357290" y="3500438"/>
            <a:chExt cx="2000265" cy="2057585"/>
          </a:xfrm>
        </p:grpSpPr>
        <p:sp>
          <p:nvSpPr>
            <p:cNvPr id="21519" name="TextBox 22"/>
            <p:cNvSpPr txBox="1">
              <a:spLocks noChangeArrowheads="1"/>
            </p:cNvSpPr>
            <p:nvPr/>
          </p:nvSpPr>
          <p:spPr bwMode="auto">
            <a:xfrm>
              <a:off x="1357290" y="3500438"/>
              <a:ext cx="652743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7200" u="sng">
                  <a:latin typeface="Calibri" pitchFamily="34" charset="0"/>
                </a:rPr>
                <a:t>8</a:t>
              </a:r>
            </a:p>
          </p:txBody>
        </p:sp>
        <p:sp>
          <p:nvSpPr>
            <p:cNvPr id="21520" name="TextBox 23"/>
            <p:cNvSpPr txBox="1">
              <a:spLocks noChangeArrowheads="1"/>
            </p:cNvSpPr>
            <p:nvPr/>
          </p:nvSpPr>
          <p:spPr bwMode="auto">
            <a:xfrm>
              <a:off x="1357290" y="4357694"/>
              <a:ext cx="1428760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7200">
                  <a:latin typeface="Calibri" pitchFamily="34" charset="0"/>
                </a:rPr>
                <a:t>8</a:t>
              </a:r>
            </a:p>
          </p:txBody>
        </p:sp>
        <p:sp>
          <p:nvSpPr>
            <p:cNvPr id="21521" name="TextBox 24"/>
            <p:cNvSpPr txBox="1">
              <a:spLocks noChangeArrowheads="1"/>
            </p:cNvSpPr>
            <p:nvPr/>
          </p:nvSpPr>
          <p:spPr bwMode="auto">
            <a:xfrm>
              <a:off x="2071670" y="3929066"/>
              <a:ext cx="859042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7200">
                  <a:latin typeface="Calibri" pitchFamily="34" charset="0"/>
                </a:rPr>
                <a:t>=</a:t>
              </a:r>
            </a:p>
          </p:txBody>
        </p:sp>
        <p:sp>
          <p:nvSpPr>
            <p:cNvPr id="21522" name="TextBox 25"/>
            <p:cNvSpPr txBox="1">
              <a:spLocks noChangeArrowheads="1"/>
            </p:cNvSpPr>
            <p:nvPr/>
          </p:nvSpPr>
          <p:spPr bwMode="auto">
            <a:xfrm>
              <a:off x="2714613" y="3929066"/>
              <a:ext cx="642942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7200">
                  <a:latin typeface="Calibri" pitchFamily="34" charset="0"/>
                </a:rPr>
                <a:t>1</a:t>
              </a:r>
            </a:p>
          </p:txBody>
        </p:sp>
      </p:grpSp>
      <p:grpSp>
        <p:nvGrpSpPr>
          <p:cNvPr id="21513" name="Группа 33"/>
          <p:cNvGrpSpPr>
            <a:grpSpLocks/>
          </p:cNvGrpSpPr>
          <p:nvPr/>
        </p:nvGrpSpPr>
        <p:grpSpPr bwMode="auto">
          <a:xfrm>
            <a:off x="5072063" y="3500438"/>
            <a:ext cx="2357437" cy="1893887"/>
            <a:chOff x="4786314" y="3429001"/>
            <a:chExt cx="2357455" cy="1893813"/>
          </a:xfrm>
        </p:grpSpPr>
        <p:sp>
          <p:nvSpPr>
            <p:cNvPr id="21514" name="TextBox 28"/>
            <p:cNvSpPr txBox="1">
              <a:spLocks noChangeArrowheads="1"/>
            </p:cNvSpPr>
            <p:nvPr/>
          </p:nvSpPr>
          <p:spPr bwMode="auto">
            <a:xfrm>
              <a:off x="4786314" y="3429001"/>
              <a:ext cx="1549448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6600" u="sng">
                  <a:latin typeface="Calibri" pitchFamily="34" charset="0"/>
                </a:rPr>
                <a:t>27</a:t>
              </a:r>
            </a:p>
          </p:txBody>
        </p:sp>
        <p:grpSp>
          <p:nvGrpSpPr>
            <p:cNvPr id="21515" name="Группа 32"/>
            <p:cNvGrpSpPr>
              <a:grpSpLocks/>
            </p:cNvGrpSpPr>
            <p:nvPr/>
          </p:nvGrpSpPr>
          <p:grpSpPr bwMode="auto">
            <a:xfrm>
              <a:off x="4786314" y="3786190"/>
              <a:ext cx="2357455" cy="1536624"/>
              <a:chOff x="4786314" y="3786190"/>
              <a:chExt cx="2357455" cy="1536624"/>
            </a:xfrm>
          </p:grpSpPr>
          <p:sp>
            <p:nvSpPr>
              <p:cNvPr id="21516" name="TextBox 29"/>
              <p:cNvSpPr txBox="1">
                <a:spLocks noChangeArrowheads="1"/>
              </p:cNvSpPr>
              <p:nvPr/>
            </p:nvSpPr>
            <p:spPr bwMode="auto">
              <a:xfrm>
                <a:off x="4786314" y="4214818"/>
                <a:ext cx="1472504" cy="11079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6600">
                    <a:latin typeface="Calibri" pitchFamily="34" charset="0"/>
                  </a:rPr>
                  <a:t>27</a:t>
                </a:r>
              </a:p>
            </p:txBody>
          </p:sp>
          <p:sp>
            <p:nvSpPr>
              <p:cNvPr id="21517" name="TextBox 30"/>
              <p:cNvSpPr txBox="1">
                <a:spLocks noChangeArrowheads="1"/>
              </p:cNvSpPr>
              <p:nvPr/>
            </p:nvSpPr>
            <p:spPr bwMode="auto">
              <a:xfrm>
                <a:off x="5857884" y="3786190"/>
                <a:ext cx="571504" cy="1143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6600">
                    <a:latin typeface="Calibri" pitchFamily="34" charset="0"/>
                  </a:rPr>
                  <a:t>=</a:t>
                </a:r>
              </a:p>
            </p:txBody>
          </p:sp>
          <p:sp>
            <p:nvSpPr>
              <p:cNvPr id="21518" name="TextBox 31"/>
              <p:cNvSpPr txBox="1">
                <a:spLocks noChangeArrowheads="1"/>
              </p:cNvSpPr>
              <p:nvPr/>
            </p:nvSpPr>
            <p:spPr bwMode="auto">
              <a:xfrm>
                <a:off x="6500827" y="3786190"/>
                <a:ext cx="642942" cy="1200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sz="7200">
                    <a:latin typeface="Calibri" pitchFamily="34" charset="0"/>
                  </a:rPr>
                  <a:t>1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341438"/>
            <a:ext cx="8642350" cy="368935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2530" name="Picture 5"/>
          <p:cNvPicPr>
            <a:picLocks noChangeAspect="1" noChangeArrowheads="1"/>
          </p:cNvPicPr>
          <p:nvPr/>
        </p:nvPicPr>
        <p:blipFill>
          <a:blip r:embed="rId3"/>
          <a:srcRect r="57928"/>
          <a:stretch>
            <a:fillRect/>
          </a:stretch>
        </p:blipFill>
        <p:spPr bwMode="auto">
          <a:xfrm>
            <a:off x="1908175" y="5229225"/>
            <a:ext cx="2878138" cy="1309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286125" y="5300663"/>
            <a:ext cx="782638" cy="1152525"/>
            <a:chOff x="1102" y="3385"/>
            <a:chExt cx="417" cy="681"/>
          </a:xfrm>
        </p:grpSpPr>
        <p:sp>
          <p:nvSpPr>
            <p:cNvPr id="22537" name="Text Box 10"/>
            <p:cNvSpPr txBox="1">
              <a:spLocks noChangeArrowheads="1"/>
            </p:cNvSpPr>
            <p:nvPr/>
          </p:nvSpPr>
          <p:spPr bwMode="auto">
            <a:xfrm>
              <a:off x="1111" y="3385"/>
              <a:ext cx="318" cy="2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003300"/>
                  </a:solidFill>
                  <a:latin typeface="Calibri" pitchFamily="34" charset="0"/>
                </a:rPr>
                <a:t>28</a:t>
              </a:r>
            </a:p>
          </p:txBody>
        </p:sp>
        <p:sp>
          <p:nvSpPr>
            <p:cNvPr id="22538" name="Text Box 11"/>
            <p:cNvSpPr txBox="1">
              <a:spLocks noChangeArrowheads="1"/>
            </p:cNvSpPr>
            <p:nvPr/>
          </p:nvSpPr>
          <p:spPr bwMode="auto">
            <a:xfrm>
              <a:off x="1102" y="3793"/>
              <a:ext cx="417" cy="2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003300"/>
                  </a:solidFill>
                  <a:latin typeface="Calibri" pitchFamily="34" charset="0"/>
                </a:rPr>
                <a:t>365</a:t>
              </a:r>
            </a:p>
          </p:txBody>
        </p:sp>
      </p:grpSp>
      <p:sp>
        <p:nvSpPr>
          <p:cNvPr id="22532" name="Text Box 15"/>
          <p:cNvSpPr txBox="1">
            <a:spLocks noChangeArrowheads="1"/>
          </p:cNvSpPr>
          <p:nvPr/>
        </p:nvSpPr>
        <p:spPr bwMode="auto">
          <a:xfrm>
            <a:off x="0" y="260350"/>
            <a:ext cx="8964613" cy="1004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003300"/>
                </a:solidFill>
                <a:latin typeface="Calibri" pitchFamily="34" charset="0"/>
              </a:rPr>
              <a:t>В году 365 дней. В феврале – 28 дней, а в июле 31 день.</a:t>
            </a:r>
          </a:p>
          <a:p>
            <a:pPr>
              <a:spcBef>
                <a:spcPct val="50000"/>
              </a:spcBef>
            </a:pPr>
            <a:r>
              <a:rPr lang="ru-RU" sz="2400">
                <a:solidFill>
                  <a:srgbClr val="003300"/>
                </a:solidFill>
                <a:latin typeface="Calibri" pitchFamily="34" charset="0"/>
              </a:rPr>
              <a:t>Какую часть года составляет февраль, а какую – июль?</a:t>
            </a:r>
          </a:p>
        </p:txBody>
      </p:sp>
      <p:pic>
        <p:nvPicPr>
          <p:cNvPr id="22533" name="Picture 16"/>
          <p:cNvPicPr>
            <a:picLocks noChangeAspect="1" noChangeArrowheads="1"/>
          </p:cNvPicPr>
          <p:nvPr/>
        </p:nvPicPr>
        <p:blipFill>
          <a:blip r:embed="rId3"/>
          <a:srcRect l="60028" r="16873"/>
          <a:stretch>
            <a:fillRect/>
          </a:stretch>
        </p:blipFill>
        <p:spPr bwMode="auto">
          <a:xfrm>
            <a:off x="4787900" y="5229225"/>
            <a:ext cx="1579563" cy="1309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5000625" y="5300663"/>
            <a:ext cx="795338" cy="1150937"/>
            <a:chOff x="1095" y="3385"/>
            <a:chExt cx="424" cy="681"/>
          </a:xfrm>
        </p:grpSpPr>
        <p:sp>
          <p:nvSpPr>
            <p:cNvPr id="22535" name="Text Box 18"/>
            <p:cNvSpPr txBox="1">
              <a:spLocks noChangeArrowheads="1"/>
            </p:cNvSpPr>
            <p:nvPr/>
          </p:nvSpPr>
          <p:spPr bwMode="auto">
            <a:xfrm>
              <a:off x="1111" y="3385"/>
              <a:ext cx="318" cy="2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003300"/>
                  </a:solidFill>
                  <a:latin typeface="Calibri" pitchFamily="34" charset="0"/>
                </a:rPr>
                <a:t>31</a:t>
              </a:r>
            </a:p>
          </p:txBody>
        </p:sp>
        <p:sp>
          <p:nvSpPr>
            <p:cNvPr id="22536" name="Text Box 19"/>
            <p:cNvSpPr txBox="1">
              <a:spLocks noChangeArrowheads="1"/>
            </p:cNvSpPr>
            <p:nvPr/>
          </p:nvSpPr>
          <p:spPr bwMode="auto">
            <a:xfrm>
              <a:off x="1095" y="3793"/>
              <a:ext cx="424" cy="2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003300"/>
                  </a:solidFill>
                  <a:latin typeface="Calibri" pitchFamily="34" charset="0"/>
                </a:rPr>
                <a:t>365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263</Words>
  <Application>Microsoft Office PowerPoint</Application>
  <PresentationFormat>Экран (4:3)</PresentationFormat>
  <Paragraphs>156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Calibri</vt:lpstr>
      <vt:lpstr>Arial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хозяин</dc:creator>
  <cp:lastModifiedBy>User</cp:lastModifiedBy>
  <cp:revision>86</cp:revision>
  <dcterms:modified xsi:type="dcterms:W3CDTF">2013-03-08T15:40:53Z</dcterms:modified>
</cp:coreProperties>
</file>