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9718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Заполните </a:t>
            </a:r>
            <a:r>
              <a:rPr lang="ru-RU" sz="3200" dirty="0" smtClean="0"/>
              <a:t>пропуски так, чтобы за каждой звездочкой скрывалось одно и то же число</a:t>
            </a:r>
            <a:r>
              <a:rPr lang="ru-RU" sz="3200" dirty="0" smtClean="0"/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*</a:t>
            </a:r>
            <a:r>
              <a:rPr lang="ru-RU" sz="3600" dirty="0" err="1" smtClean="0"/>
              <a:t>ху</a:t>
            </a:r>
            <a:r>
              <a:rPr lang="ru-RU" sz="3600" dirty="0" smtClean="0"/>
              <a:t>(</a:t>
            </a:r>
            <a:r>
              <a:rPr lang="ru-RU" sz="3600" dirty="0" err="1" smtClean="0"/>
              <a:t>х</a:t>
            </a:r>
            <a:r>
              <a:rPr lang="ru-RU" sz="3600" baseline="30000" dirty="0" smtClean="0"/>
              <a:t>*</a:t>
            </a:r>
            <a:r>
              <a:rPr lang="ru-RU" sz="3600" dirty="0" smtClean="0"/>
              <a:t>-</a:t>
            </a:r>
            <a:r>
              <a:rPr lang="ru-RU" sz="3600" dirty="0" err="1" smtClean="0"/>
              <a:t>ху</a:t>
            </a:r>
            <a:r>
              <a:rPr lang="ru-RU" sz="3600" dirty="0" smtClean="0"/>
              <a:t> + у</a:t>
            </a:r>
            <a:r>
              <a:rPr lang="ru-RU" sz="3600" baseline="30000" dirty="0" smtClean="0"/>
              <a:t>*</a:t>
            </a:r>
            <a:r>
              <a:rPr lang="ru-RU" sz="3600" dirty="0" smtClean="0"/>
              <a:t>) = *х</a:t>
            </a:r>
            <a:r>
              <a:rPr lang="ru-RU" sz="3600" baseline="30000" dirty="0" smtClean="0"/>
              <a:t>12</a:t>
            </a:r>
            <a:r>
              <a:rPr lang="ru-RU" sz="3600" dirty="0" smtClean="0"/>
              <a:t>у </a:t>
            </a:r>
            <a:r>
              <a:rPr lang="ru-RU" sz="3600" dirty="0" smtClean="0"/>
              <a:t>–11х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у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</a:t>
            </a:r>
            <a:r>
              <a:rPr lang="ru-RU" sz="3600" dirty="0" smtClean="0"/>
              <a:t>+ *ху</a:t>
            </a:r>
            <a:r>
              <a:rPr lang="ru-RU" sz="3600" baseline="30000" dirty="0" smtClean="0"/>
              <a:t>12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задуманное число, если известен ряд условий.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суммы 15,  8х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у,  8х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вычесть 2ху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 (2ху)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  8х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  и прибавить 2ху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нужно сделать, чтобы найти задуманное число?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1905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15+8х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+  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- 2ху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(2ху)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 + 2ху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15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+8х</a:t>
            </a:r>
            <a:r>
              <a:rPr lang="ru-RU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 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- 2ху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8х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- 8х</a:t>
            </a:r>
            <a:r>
              <a:rPr lang="ru-RU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2ху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438400" y="2438400"/>
            <a:ext cx="1066800" cy="76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4343400" y="2514600"/>
            <a:ext cx="990600" cy="76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657600" y="2590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81800" y="2514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57600" y="2438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81800" y="2667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каждом выражении вынесите общий множитель за скобки, потом сложите их.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15х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+ 6у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- 9х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3у =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19х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38у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+ 57ху =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/>
            <a:endParaRPr lang="ru-RU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+ 6у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= 3у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- 9х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3у = -3у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19х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38у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+ 57ху = 19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3у + (-3у) + 19 = 19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Представьте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выражение в виде одночлена и найдете его значение: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10ав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+ 21а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– 5в · 2ав, при а = -1, в =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10ав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+ 21а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– 5в · 2ав =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10ав</a:t>
            </a:r>
            <a:r>
              <a:rPr lang="ru-RU" sz="3200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+ 21а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10ав</a:t>
            </a:r>
            <a:r>
              <a:rPr lang="ru-RU" sz="3200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 =21а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= - 1, в = 1, то 21а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= 21 · (-1)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· 1 = 21.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204</Words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Заполните пропуски так, чтобы за каждой звездочкой скрывалось одно и то же число:  *ху(х*-ху + у*) = *х12у –11х2у2 + *ху12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Заполните пропуски так, чтобы за каждой звездочкой скрывалось одно и то же число:  *ху(х*-ху + у*) = *х12у –11х2у2 + *ху12 </dc:title>
  <cp:lastModifiedBy>User</cp:lastModifiedBy>
  <cp:revision>2</cp:revision>
  <dcterms:modified xsi:type="dcterms:W3CDTF">2012-10-10T19:45:35Z</dcterms:modified>
</cp:coreProperties>
</file>